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807075" cy="8047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716"/>
    <a:srgbClr val="CD60DF"/>
    <a:srgbClr val="A4C6CC"/>
    <a:srgbClr val="AFD6DD"/>
    <a:srgbClr val="BFDEE2"/>
    <a:srgbClr val="CEA300"/>
    <a:srgbClr val="E9B105"/>
    <a:srgbClr val="F7F339"/>
    <a:srgbClr val="C3C10C"/>
    <a:srgbClr val="FAF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6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531" y="1316958"/>
            <a:ext cx="4936014" cy="2801561"/>
          </a:xfrm>
        </p:spPr>
        <p:txBody>
          <a:bodyPr anchor="b"/>
          <a:lstStyle>
            <a:lvl1pPr algn="ctr">
              <a:defRPr sz="381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885" y="4226558"/>
            <a:ext cx="4355306" cy="1942838"/>
          </a:xfrm>
        </p:spPr>
        <p:txBody>
          <a:bodyPr/>
          <a:lstStyle>
            <a:lvl1pPr marL="0" indent="0" algn="ctr">
              <a:buNone/>
              <a:defRPr sz="1524"/>
            </a:lvl1pPr>
            <a:lvl2pPr marL="290368" indent="0" algn="ctr">
              <a:buNone/>
              <a:defRPr sz="1270"/>
            </a:lvl2pPr>
            <a:lvl3pPr marL="580735" indent="0" algn="ctr">
              <a:buNone/>
              <a:defRPr sz="1143"/>
            </a:lvl3pPr>
            <a:lvl4pPr marL="871103" indent="0" algn="ctr">
              <a:buNone/>
              <a:defRPr sz="1016"/>
            </a:lvl4pPr>
            <a:lvl5pPr marL="1161471" indent="0" algn="ctr">
              <a:buNone/>
              <a:defRPr sz="1016"/>
            </a:lvl5pPr>
            <a:lvl6pPr marL="1451839" indent="0" algn="ctr">
              <a:buNone/>
              <a:defRPr sz="1016"/>
            </a:lvl6pPr>
            <a:lvl7pPr marL="1742206" indent="0" algn="ctr">
              <a:buNone/>
              <a:defRPr sz="1016"/>
            </a:lvl7pPr>
            <a:lvl8pPr marL="2032574" indent="0" algn="ctr">
              <a:buNone/>
              <a:defRPr sz="1016"/>
            </a:lvl8pPr>
            <a:lvl9pPr marL="2322942" indent="0" algn="ctr">
              <a:buNone/>
              <a:defRPr sz="1016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56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257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5688" y="428430"/>
            <a:ext cx="1252151" cy="681949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9237" y="428430"/>
            <a:ext cx="3683863" cy="681949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6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30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12" y="2006173"/>
            <a:ext cx="5008602" cy="3347344"/>
          </a:xfrm>
        </p:spPr>
        <p:txBody>
          <a:bodyPr anchor="b"/>
          <a:lstStyle>
            <a:lvl1pPr>
              <a:defRPr sz="381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212" y="5385184"/>
            <a:ext cx="5008602" cy="1760289"/>
          </a:xfrm>
        </p:spPr>
        <p:txBody>
          <a:bodyPr/>
          <a:lstStyle>
            <a:lvl1pPr marL="0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1pPr>
            <a:lvl2pPr marL="290368" indent="0">
              <a:buNone/>
              <a:defRPr sz="1270">
                <a:solidFill>
                  <a:schemeClr val="tx1">
                    <a:tint val="82000"/>
                  </a:schemeClr>
                </a:solidFill>
              </a:defRPr>
            </a:lvl2pPr>
            <a:lvl3pPr marL="580735" indent="0">
              <a:buNone/>
              <a:defRPr sz="1143">
                <a:solidFill>
                  <a:schemeClr val="tx1">
                    <a:tint val="82000"/>
                  </a:schemeClr>
                </a:solidFill>
              </a:defRPr>
            </a:lvl3pPr>
            <a:lvl4pPr marL="871103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4pPr>
            <a:lvl5pPr marL="1161471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5pPr>
            <a:lvl6pPr marL="1451839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6pPr>
            <a:lvl7pPr marL="1742206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7pPr>
            <a:lvl8pPr marL="2032574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8pPr>
            <a:lvl9pPr marL="2322942" indent="0">
              <a:buNone/>
              <a:defRPr sz="101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18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236" y="2142151"/>
            <a:ext cx="2468007" cy="5105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832" y="2142151"/>
            <a:ext cx="2468007" cy="5105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194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428432"/>
            <a:ext cx="5008602" cy="155538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993" y="1972642"/>
            <a:ext cx="2456665" cy="96676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993" y="2939404"/>
            <a:ext cx="2456665" cy="432342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39832" y="1972642"/>
            <a:ext cx="2468763" cy="966762"/>
          </a:xfrm>
        </p:spPr>
        <p:txBody>
          <a:bodyPr anchor="b"/>
          <a:lstStyle>
            <a:lvl1pPr marL="0" indent="0">
              <a:buNone/>
              <a:defRPr sz="1524" b="1"/>
            </a:lvl1pPr>
            <a:lvl2pPr marL="290368" indent="0">
              <a:buNone/>
              <a:defRPr sz="1270" b="1"/>
            </a:lvl2pPr>
            <a:lvl3pPr marL="580735" indent="0">
              <a:buNone/>
              <a:defRPr sz="1143" b="1"/>
            </a:lvl3pPr>
            <a:lvl4pPr marL="871103" indent="0">
              <a:buNone/>
              <a:defRPr sz="1016" b="1"/>
            </a:lvl4pPr>
            <a:lvl5pPr marL="1161471" indent="0">
              <a:buNone/>
              <a:defRPr sz="1016" b="1"/>
            </a:lvl5pPr>
            <a:lvl6pPr marL="1451839" indent="0">
              <a:buNone/>
              <a:defRPr sz="1016" b="1"/>
            </a:lvl6pPr>
            <a:lvl7pPr marL="1742206" indent="0">
              <a:buNone/>
              <a:defRPr sz="1016" b="1"/>
            </a:lvl7pPr>
            <a:lvl8pPr marL="2032574" indent="0">
              <a:buNone/>
              <a:defRPr sz="1016" b="1"/>
            </a:lvl8pPr>
            <a:lvl9pPr marL="2322942" indent="0">
              <a:buNone/>
              <a:defRPr sz="1016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39832" y="2939404"/>
            <a:ext cx="2468763" cy="432342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534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47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662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36469"/>
            <a:ext cx="1872933" cy="1877642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763" y="1158626"/>
            <a:ext cx="2939832" cy="5718613"/>
          </a:xfrm>
        </p:spPr>
        <p:txBody>
          <a:bodyPr/>
          <a:lstStyle>
            <a:lvl1pPr>
              <a:defRPr sz="2032"/>
            </a:lvl1pPr>
            <a:lvl2pPr>
              <a:defRPr sz="1778"/>
            </a:lvl2pPr>
            <a:lvl3pPr>
              <a:defRPr sz="1524"/>
            </a:lvl3pPr>
            <a:lvl4pPr>
              <a:defRPr sz="1270"/>
            </a:lvl4pPr>
            <a:lvl5pPr>
              <a:defRPr sz="1270"/>
            </a:lvl5pPr>
            <a:lvl6pPr>
              <a:defRPr sz="1270"/>
            </a:lvl6pPr>
            <a:lvl7pPr>
              <a:defRPr sz="1270"/>
            </a:lvl7pPr>
            <a:lvl8pPr>
              <a:defRPr sz="1270"/>
            </a:lvl8pPr>
            <a:lvl9pPr>
              <a:defRPr sz="127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414111"/>
            <a:ext cx="1872933" cy="4472440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159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93" y="536469"/>
            <a:ext cx="1872933" cy="1877642"/>
          </a:xfrm>
        </p:spPr>
        <p:txBody>
          <a:bodyPr anchor="b"/>
          <a:lstStyle>
            <a:lvl1pPr>
              <a:defRPr sz="203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8763" y="1158626"/>
            <a:ext cx="2939832" cy="5718613"/>
          </a:xfrm>
        </p:spPr>
        <p:txBody>
          <a:bodyPr anchor="t"/>
          <a:lstStyle>
            <a:lvl1pPr marL="0" indent="0">
              <a:buNone/>
              <a:defRPr sz="2032"/>
            </a:lvl1pPr>
            <a:lvl2pPr marL="290368" indent="0">
              <a:buNone/>
              <a:defRPr sz="1778"/>
            </a:lvl2pPr>
            <a:lvl3pPr marL="580735" indent="0">
              <a:buNone/>
              <a:defRPr sz="1524"/>
            </a:lvl3pPr>
            <a:lvl4pPr marL="871103" indent="0">
              <a:buNone/>
              <a:defRPr sz="1270"/>
            </a:lvl4pPr>
            <a:lvl5pPr marL="1161471" indent="0">
              <a:buNone/>
              <a:defRPr sz="1270"/>
            </a:lvl5pPr>
            <a:lvl6pPr marL="1451839" indent="0">
              <a:buNone/>
              <a:defRPr sz="1270"/>
            </a:lvl6pPr>
            <a:lvl7pPr marL="1742206" indent="0">
              <a:buNone/>
              <a:defRPr sz="1270"/>
            </a:lvl7pPr>
            <a:lvl8pPr marL="2032574" indent="0">
              <a:buNone/>
              <a:defRPr sz="1270"/>
            </a:lvl8pPr>
            <a:lvl9pPr marL="2322942" indent="0">
              <a:buNone/>
              <a:defRPr sz="127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993" y="2414111"/>
            <a:ext cx="1872933" cy="4472440"/>
          </a:xfrm>
        </p:spPr>
        <p:txBody>
          <a:bodyPr/>
          <a:lstStyle>
            <a:lvl1pPr marL="0" indent="0">
              <a:buNone/>
              <a:defRPr sz="1016"/>
            </a:lvl1pPr>
            <a:lvl2pPr marL="290368" indent="0">
              <a:buNone/>
              <a:defRPr sz="889"/>
            </a:lvl2pPr>
            <a:lvl3pPr marL="580735" indent="0">
              <a:buNone/>
              <a:defRPr sz="762"/>
            </a:lvl3pPr>
            <a:lvl4pPr marL="871103" indent="0">
              <a:buNone/>
              <a:defRPr sz="635"/>
            </a:lvl4pPr>
            <a:lvl5pPr marL="1161471" indent="0">
              <a:buNone/>
              <a:defRPr sz="635"/>
            </a:lvl5pPr>
            <a:lvl6pPr marL="1451839" indent="0">
              <a:buNone/>
              <a:defRPr sz="635"/>
            </a:lvl6pPr>
            <a:lvl7pPr marL="1742206" indent="0">
              <a:buNone/>
              <a:defRPr sz="635"/>
            </a:lvl7pPr>
            <a:lvl8pPr marL="2032574" indent="0">
              <a:buNone/>
              <a:defRPr sz="635"/>
            </a:lvl8pPr>
            <a:lvl9pPr marL="2322942" indent="0">
              <a:buNone/>
              <a:defRPr sz="63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69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9237" y="428432"/>
            <a:ext cx="5008602" cy="155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37" y="2142151"/>
            <a:ext cx="5008602" cy="510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236" y="7458414"/>
            <a:ext cx="1306592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F3932-A18F-4C8B-9E72-A21796D0F0FE}" type="datetimeFigureOut">
              <a:rPr lang="hu-HU" smtClean="0"/>
              <a:t>2024. 11. 03.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3594" y="7458414"/>
            <a:ext cx="1959888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1247" y="7458414"/>
            <a:ext cx="1306592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C8FC3-8EF8-4DC8-8A24-3B02D9A6D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13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0735" rtl="0" eaLnBrk="1" latinLnBrk="0" hangingPunct="1">
        <a:lnSpc>
          <a:spcPct val="90000"/>
        </a:lnSpc>
        <a:spcBef>
          <a:spcPct val="0"/>
        </a:spcBef>
        <a:buNone/>
        <a:defRPr sz="27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184" indent="-145184" algn="l" defTabSz="580735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1778" kern="1200">
          <a:solidFill>
            <a:schemeClr val="tx1"/>
          </a:solidFill>
          <a:latin typeface="+mn-lt"/>
          <a:ea typeface="+mn-ea"/>
          <a:cs typeface="+mn-cs"/>
        </a:defRPr>
      </a:lvl1pPr>
      <a:lvl2pPr marL="43555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25919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270" kern="1200">
          <a:solidFill>
            <a:schemeClr val="tx1"/>
          </a:solidFill>
          <a:latin typeface="+mn-lt"/>
          <a:ea typeface="+mn-ea"/>
          <a:cs typeface="+mn-cs"/>
        </a:defRPr>
      </a:lvl3pPr>
      <a:lvl4pPr marL="1016287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306655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597022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887390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177758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468126" indent="-145184" algn="l" defTabSz="580735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8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5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103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71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39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206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74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42" algn="l" defTabSz="580735" rtl="0" eaLnBrk="1" latinLnBrk="0" hangingPunct="1">
        <a:defRPr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DEA528CC-A89F-EFBB-2473-C84C527EC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51"/>
            <a:ext cx="5807074" cy="804473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C1E23178-8FB8-018A-5EF0-EF1A4F6863DF}"/>
              </a:ext>
            </a:extLst>
          </p:cNvPr>
          <p:cNvSpPr txBox="1"/>
          <p:nvPr/>
        </p:nvSpPr>
        <p:spPr>
          <a:xfrm>
            <a:off x="1378975" y="280219"/>
            <a:ext cx="31015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42716"/>
                </a:solidFill>
                <a:latin typeface="Amasis MT Pro Black" panose="020F0502020204030204" pitchFamily="18" charset="0"/>
              </a:rPr>
              <a:t>SPELL_NAME</a:t>
            </a:r>
          </a:p>
          <a:p>
            <a:r>
              <a:rPr lang="en-US" dirty="0">
                <a:solidFill>
                  <a:srgbClr val="942716"/>
                </a:solidFill>
                <a:latin typeface="Amasis MT Pro Medium" panose="02040604050005020304" pitchFamily="18" charset="0"/>
              </a:rPr>
              <a:t>INGREDIENTS</a:t>
            </a:r>
            <a:endParaRPr lang="hu-HU" dirty="0">
              <a:solidFill>
                <a:srgbClr val="942716"/>
              </a:solidFill>
              <a:latin typeface="Amasis MT Pro Medium" panose="02040604050005020304" pitchFamily="18" charset="0"/>
            </a:endParaRPr>
          </a:p>
          <a:p>
            <a:endParaRPr lang="en-US" sz="2800" dirty="0">
              <a:solidFill>
                <a:srgbClr val="942716"/>
              </a:solidFill>
              <a:latin typeface="Amasis MT Pro Black" panose="020F0502020204030204" pitchFamily="18" charset="0"/>
            </a:endParaRPr>
          </a:p>
        </p:txBody>
      </p: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D6C88A84-A840-6682-5884-D541B25FC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69875"/>
              </p:ext>
            </p:extLst>
          </p:nvPr>
        </p:nvGraphicFramePr>
        <p:xfrm>
          <a:off x="377875" y="1649050"/>
          <a:ext cx="5100546" cy="1419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757">
                  <a:extLst>
                    <a:ext uri="{9D8B030D-6E8A-4147-A177-3AD203B41FA5}">
                      <a16:colId xmlns:a16="http://schemas.microsoft.com/office/drawing/2014/main" val="1023986348"/>
                    </a:ext>
                  </a:extLst>
                </a:gridCol>
                <a:gridCol w="1806678">
                  <a:extLst>
                    <a:ext uri="{9D8B030D-6E8A-4147-A177-3AD203B41FA5}">
                      <a16:colId xmlns:a16="http://schemas.microsoft.com/office/drawing/2014/main" val="1554175187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2674979143"/>
                    </a:ext>
                  </a:extLst>
                </a:gridCol>
                <a:gridCol w="1651818">
                  <a:extLst>
                    <a:ext uri="{9D8B030D-6E8A-4147-A177-3AD203B41FA5}">
                      <a16:colId xmlns:a16="http://schemas.microsoft.com/office/drawing/2014/main" val="2190411645"/>
                    </a:ext>
                  </a:extLst>
                </a:gridCol>
              </a:tblGrid>
              <a:tr h="47333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Time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CAST_TIME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Duration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DUR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458256"/>
                  </a:ext>
                </a:extLst>
              </a:tr>
              <a:tr h="473333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Range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RAN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Target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TGT</a:t>
                      </a:r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740114"/>
                  </a:ext>
                </a:extLst>
              </a:tr>
              <a:tr h="473333">
                <a:tc gridSpan="4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masis MT Pro Medium" panose="02040604050005020304" pitchFamily="18" charset="0"/>
                        </a:rPr>
                        <a:t>DESCRIPTION</a:t>
                      </a:r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masis MT Pro Medium" panose="02040604050005020304" pitchFamily="18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178182"/>
                  </a:ext>
                </a:extLst>
              </a:tr>
            </a:tbl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0CBA5EEA-9AAD-EFEF-06B5-04A94772B78E}"/>
              </a:ext>
            </a:extLst>
          </p:cNvPr>
          <p:cNvSpPr txBox="1"/>
          <p:nvPr/>
        </p:nvSpPr>
        <p:spPr>
          <a:xfrm>
            <a:off x="5071110" y="264368"/>
            <a:ext cx="41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7F339"/>
                </a:solidFill>
                <a:latin typeface="Amasis MT Pro Black" panose="02040A04050005020304" pitchFamily="18" charset="0"/>
              </a:rPr>
              <a:t>L</a:t>
            </a:r>
            <a:endParaRPr lang="hu-HU" sz="3200" dirty="0">
              <a:solidFill>
                <a:srgbClr val="F7F339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1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</TotalTime>
  <Words>16</Words>
  <Application>Microsoft Office PowerPoint</Application>
  <PresentationFormat>Egyéni</PresentationFormat>
  <Paragraphs>12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7" baseType="lpstr">
      <vt:lpstr>Amasis MT Pro Black</vt:lpstr>
      <vt:lpstr>Amasis MT Pro Medium</vt:lpstr>
      <vt:lpstr>Aptos</vt:lpstr>
      <vt:lpstr>Aptos Display</vt:lpstr>
      <vt:lpstr>Arial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András Izsó</dc:creator>
  <cp:lastModifiedBy>András Izsó</cp:lastModifiedBy>
  <cp:revision>16</cp:revision>
  <dcterms:created xsi:type="dcterms:W3CDTF">2024-11-03T10:11:21Z</dcterms:created>
  <dcterms:modified xsi:type="dcterms:W3CDTF">2024-11-03T20:53:13Z</dcterms:modified>
</cp:coreProperties>
</file>