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500"/>
    <a:srgbClr val="9A5010"/>
    <a:srgbClr val="10350E"/>
    <a:srgbClr val="7616C4"/>
    <a:srgbClr val="942716"/>
    <a:srgbClr val="CD60DF"/>
    <a:srgbClr val="A4C6CC"/>
    <a:srgbClr val="AFD6DD"/>
    <a:srgbClr val="BFDEE2"/>
    <a:srgbClr val="CE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4" cy="804473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83500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983500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983500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983500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19</cp:revision>
  <dcterms:created xsi:type="dcterms:W3CDTF">2024-11-03T10:11:21Z</dcterms:created>
  <dcterms:modified xsi:type="dcterms:W3CDTF">2024-11-03T20:55:07Z</dcterms:modified>
</cp:coreProperties>
</file>