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A0B"/>
    <a:srgbClr val="983500"/>
    <a:srgbClr val="9A5010"/>
    <a:srgbClr val="10350E"/>
    <a:srgbClr val="7616C4"/>
    <a:srgbClr val="942716"/>
    <a:srgbClr val="CD60DF"/>
    <a:srgbClr val="A4C6CC"/>
    <a:srgbClr val="AFD6DD"/>
    <a:srgbClr val="BF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316958"/>
            <a:ext cx="4936014" cy="2801561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226558"/>
            <a:ext cx="4355306" cy="1942838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28430"/>
            <a:ext cx="1252151" cy="681949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28430"/>
            <a:ext cx="3683863" cy="681949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2006173"/>
            <a:ext cx="5008602" cy="3347344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385184"/>
            <a:ext cx="5008602" cy="1760289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9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28432"/>
            <a:ext cx="5008602" cy="155538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972642"/>
            <a:ext cx="2456665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939404"/>
            <a:ext cx="2456665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972642"/>
            <a:ext cx="2468763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939404"/>
            <a:ext cx="2468763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4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58626"/>
            <a:ext cx="2939832" cy="5718613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58626"/>
            <a:ext cx="2939832" cy="5718613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28432"/>
            <a:ext cx="5008602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142151"/>
            <a:ext cx="5008602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458414"/>
            <a:ext cx="1959888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EA528CC-A89F-EFBB-2473-C84C527EC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1"/>
            <a:ext cx="5807074" cy="804473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E23178-8FB8-018A-5EF0-EF1A4F6863DF}"/>
              </a:ext>
            </a:extLst>
          </p:cNvPr>
          <p:cNvSpPr txBox="1"/>
          <p:nvPr/>
        </p:nvSpPr>
        <p:spPr>
          <a:xfrm>
            <a:off x="1378975" y="280219"/>
            <a:ext cx="3101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32A0B"/>
                </a:solidFill>
                <a:latin typeface="Amasis MT Pro Black" panose="020F0502020204030204" pitchFamily="18" charset="0"/>
              </a:rPr>
              <a:t>SPELL_NAME</a:t>
            </a:r>
          </a:p>
          <a:p>
            <a:r>
              <a:rPr lang="en-US" dirty="0">
                <a:solidFill>
                  <a:srgbClr val="432A0B"/>
                </a:solidFill>
                <a:latin typeface="Amasis MT Pro Medium" panose="02040604050005020304" pitchFamily="18" charset="0"/>
              </a:rPr>
              <a:t>INGREDIENTS</a:t>
            </a:r>
            <a:endParaRPr lang="hu-HU" dirty="0">
              <a:solidFill>
                <a:srgbClr val="432A0B"/>
              </a:solidFill>
              <a:latin typeface="Amasis MT Pro Medium" panose="02040604050005020304" pitchFamily="18" charset="0"/>
            </a:endParaRPr>
          </a:p>
          <a:p>
            <a:endParaRPr lang="en-US" sz="2800" dirty="0">
              <a:solidFill>
                <a:srgbClr val="432A0B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6C88A84-A840-6682-5884-D541B25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9875"/>
              </p:ext>
            </p:extLst>
          </p:nvPr>
        </p:nvGraphicFramePr>
        <p:xfrm>
          <a:off x="377875" y="1649050"/>
          <a:ext cx="5100546" cy="141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5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8066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51818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473333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BA5EEA-9AAD-EFEF-06B5-04A94772B78E}"/>
              </a:ext>
            </a:extLst>
          </p:cNvPr>
          <p:cNvSpPr txBox="1"/>
          <p:nvPr/>
        </p:nvSpPr>
        <p:spPr>
          <a:xfrm>
            <a:off x="5071110" y="264368"/>
            <a:ext cx="41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sz="3200" dirty="0">
              <a:solidFill>
                <a:srgbClr val="F7F3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16</Words>
  <Application>Microsoft Office PowerPoint</Application>
  <PresentationFormat>Egyéni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21</cp:revision>
  <dcterms:created xsi:type="dcterms:W3CDTF">2024-11-03T10:11:21Z</dcterms:created>
  <dcterms:modified xsi:type="dcterms:W3CDTF">2024-11-03T22:43:31Z</dcterms:modified>
</cp:coreProperties>
</file>