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177D8A-09CB-4115-85BE-92C8A39D769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566"/>
    <a:srgbClr val="960417"/>
    <a:srgbClr val="D8D8D8"/>
    <a:srgbClr val="9A0E20"/>
    <a:srgbClr val="005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37EF-9C35-4EBB-94CB-392D72D58B2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F6D58-4543-4D10-9081-DC26FFFC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Include, main </a:t>
            </a:r>
            <a:r>
              <a:rPr lang="en-US" dirty="0" err="1"/>
              <a:t>falan</a:t>
            </a:r>
            <a:r>
              <a:rPr lang="en-US" dirty="0"/>
              <a:t> </a:t>
            </a:r>
            <a:r>
              <a:rPr lang="en-US" dirty="0" err="1"/>
              <a:t>anlat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6D58-4543-4D10-9081-DC26FFFCF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7EB-DAC1-4C98-A890-CD5E2C268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C58D-8DC8-4650-984C-0C54F414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B40F-F9C5-4636-8DD5-F589C9A9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6202-E837-4C9A-A6DE-6B546D8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DB45-8081-4F46-8B93-35B4EE56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1B04-402C-4F0E-927C-72B808B3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E7BE5-6BC2-41EA-B4C6-B4E0B185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2446-0662-4C55-BA60-94E641ED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890E-F712-4689-B593-C30C4E5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FA81-C898-4633-B8D9-6C5910BA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7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3550B-E770-412D-96AF-E10F31AD9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26E94-72DF-495A-9DEC-994753CD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069F-3D08-4C40-9C54-70CB6D39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D836-A691-4D26-9AC3-0500F6AA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B83E-F351-4129-8362-7364B26B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9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9F94-9CAC-402D-8B7D-E2CD7BD5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58A5-072B-478B-AE8F-C2D8F74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81B6-36BC-44A6-B83B-27DB138E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525AE-CFF0-466F-A436-53803ACB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BB70-8313-46D1-B750-D6F17C69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94CF-A2F6-47D6-B70D-CA0614C5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CEB9-6DDD-4D07-9676-D4B2BC92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63B1-CB57-431E-B883-6E08B512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5BEC-F4E6-4CD2-B8DC-EDF9FD77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581F0-18B1-4690-8733-754CE111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974D-C3E5-4727-9C42-62ECD02B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D37D-C937-4ECB-A91D-3C4E616CE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25E11-F11A-4BC8-88D3-C155314F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6C248-CD06-4115-9417-0D4DDD46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CC1AD-95AD-4188-ACAE-F056E699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7243A-B195-4083-B964-98B9324B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5ACF-0395-4F93-AF37-EBDF9389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A4613-51E2-447E-B6AC-039E2DF0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33D3E-D1B3-4E18-A209-03CBA6867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B49E8-43EC-4A1C-9C0B-7A9CF2A55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33548-79AD-4146-B0F2-444D3F3F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CE3AD-C594-4584-AA81-BC102AFA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3C1F1-5A0D-47EB-8CB8-27739C40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CFE97-39FF-46C0-BF7A-5778A748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E722-64B8-4217-8974-E269B0DF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518F2-7929-44E6-9CDA-3E112A0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09983-5715-465A-983E-3CC91037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0D602-BDA8-47F4-85DF-E2E0F7BB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B5BCD-517E-4F62-BDA3-61ABE3B9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FB9AD-2A8F-484B-B7DC-0E0CBE7F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9095-6CE4-42FF-91C6-70B50684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6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F045-E9B9-4495-8DA7-8142A7C6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21FC-0FD3-4ADF-A50C-9D5E2960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F9DC6-C0DE-41F6-92F8-A2393967C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22A5-91EB-4396-87AB-38847E00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89B78-EE3C-4CFB-94C0-C127A437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BED84-86B5-44F6-A745-261BD95C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7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0823-EB90-4306-BE84-0CA1ED68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B4CA9-CC42-4937-BCBA-935B50E5B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DCA9F-C73C-47A8-9548-24597692D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970E-589E-4B8B-B603-E4E66C0D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096A2-B10C-4EB4-A8A5-D0B8F136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22D2B-EB3B-4F44-B668-D12BB798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D6255-42FD-42C7-8EDA-7C358F3F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26AFD-517F-466C-89F8-03345328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F901-2553-40A7-AEE8-C9C34B6A1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4B78-39DD-4E9A-9552-88D7888F1C4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98A7-4DAF-466F-876B-BACA4C697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DBC8-80E7-408A-BDF2-7B9607C09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5253-79C7-4FAE-83AC-67AA7323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883DEA-F665-42F0-B00C-471CE953F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3064"/>
            <a:ext cx="9144000" cy="931872"/>
          </a:xfrm>
        </p:spPr>
        <p:txBody>
          <a:bodyPr/>
          <a:lstStyle/>
          <a:p>
            <a:r>
              <a:rPr lang="en-US" b="1" dirty="0">
                <a:solidFill>
                  <a:srgbClr val="00567D"/>
                </a:solidFill>
              </a:rPr>
              <a:t>IZTECH IEEE Communications Society</a:t>
            </a:r>
          </a:p>
          <a:p>
            <a:r>
              <a:rPr lang="en-US" sz="2000" b="1" dirty="0">
                <a:solidFill>
                  <a:srgbClr val="00567D"/>
                </a:solidFill>
              </a:rPr>
              <a:t>C Programming Language Course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1CBC6A-181E-4C7A-BA3D-FD4404801CC0}"/>
              </a:ext>
            </a:extLst>
          </p:cNvPr>
          <p:cNvGrpSpPr/>
          <p:nvPr/>
        </p:nvGrpSpPr>
        <p:grpSpPr>
          <a:xfrm>
            <a:off x="5110709" y="5716316"/>
            <a:ext cx="1970582" cy="811214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60C45AE6-0117-48FB-B2E4-2B019BCD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10" name="Graphic 6">
              <a:extLst>
                <a:ext uri="{FF2B5EF4-FFF2-40B4-BE49-F238E27FC236}">
                  <a16:creationId xmlns:a16="http://schemas.microsoft.com/office/drawing/2014/main" id="{65558F31-37B8-48F9-8A49-F25C3D1E6017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F266924-BD28-4064-AA60-B133BD52FE14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83C6F-6DEE-4FC3-AA81-8F0211504357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8F0B107-2C3A-4C75-8F51-9D37E98D8063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9C46EB2-EA3A-4A2E-993B-B2B592A66D1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F3DF53C-6F08-4C1A-A10F-E115DB296D15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7B24083-2860-4ADA-A09D-BD2557F48BE8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C0EEEB4-D97D-40C2-AAAE-7B548EFF11A1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3F8CA62-4505-47EB-B601-42A9426BBDF7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77397F-74ED-4C6F-B504-21BCD62DD609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7023AE4-1A41-4499-9AB6-976AC336AE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3E0AE78-4EE5-40A7-8820-C31A137C1098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6E6722A-72FE-4C69-85B0-40342B8F0FF9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75FC7D0-CF51-4E29-81DE-6E1A82F66E24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8008575-3C88-432A-94CB-B6F8DF6CA2D9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22C74A9-DC84-4A69-8CD6-3B44108E980F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9C3E8BE-F522-4546-BAFB-5593A0E61FD8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52F9E66-E735-4DF7-AC96-1DED7C210072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898F5D0-4E93-47FA-BDB0-C48943952CF1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1915FE4-490B-4E8C-9957-4A661ED41545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C73CC3B-80EB-4E3F-9F43-FADCFE7BA5F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2DFB68-4960-4C6A-B2E5-92FDED1714C2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46B3401-9830-4FC9-8167-8636B64E1F32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87EA77-BD05-414C-8D88-7CC7E64D824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9BC429A-BC9F-4940-A206-B48EC1166FE5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9D18464-A573-4FE9-9F79-1AD3502D8BB7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1754F76-F025-4FAD-B5F9-0F6047C6AB63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72F3E99-D16B-4B9F-91EB-95C4A84278EA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0FBFB6-C3AC-43F5-B505-A17C4CC1BE7B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692CC11-003C-4DD0-851B-6587C5CE4929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726B986-8832-4564-AB22-5EC7F09A136A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46DF99A-D92E-47A7-89BF-62551DBC4AC2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65B5F5A-CCB1-43CC-A8A8-0791CC23C2BF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C2DC1AD-D190-4C24-A593-73B1A3CCC1D2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D31F3A4-1A6F-47C0-9383-3C27C559DA4F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A538F34-AB78-42BB-9B0A-26C4168B9112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9C76375-0D1E-45EF-8337-9048C4FF24AB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7C0F751-1F85-4EF7-8E6B-B4CD30727A0F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10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5" name="Picture 44" descr="A picture containing holding, woman, player&#10;&#10;Description automatically generated">
            <a:extLst>
              <a:ext uri="{FF2B5EF4-FFF2-40B4-BE49-F238E27FC236}">
                <a16:creationId xmlns:a16="http://schemas.microsoft.com/office/drawing/2014/main" id="{DEAD1006-C2BA-4AB3-A5DA-F37CFE41C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" y="1210771"/>
            <a:ext cx="49911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5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6" name="Picture 45" descr="A picture containing object, ball, clock, player&#10;&#10;Description automatically generated">
            <a:extLst>
              <a:ext uri="{FF2B5EF4-FFF2-40B4-BE49-F238E27FC236}">
                <a16:creationId xmlns:a16="http://schemas.microsoft.com/office/drawing/2014/main" id="{CD307E7E-CBB6-46A4-B5F3-1474E303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" y="1210771"/>
            <a:ext cx="4374728" cy="637572"/>
          </a:xfrm>
          <a:prstGeom prst="rect">
            <a:avLst/>
          </a:prstGeom>
        </p:spPr>
      </p:pic>
      <p:pic>
        <p:nvPicPr>
          <p:cNvPr id="44" name="Picture 43" descr="A picture containing object, clock, sitting, black&#10;&#10;Description automatically generated">
            <a:extLst>
              <a:ext uri="{FF2B5EF4-FFF2-40B4-BE49-F238E27FC236}">
                <a16:creationId xmlns:a16="http://schemas.microsoft.com/office/drawing/2014/main" id="{DBE4AF00-CA86-46F1-9881-A236FCA18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83" y="1210771"/>
            <a:ext cx="4698415" cy="637572"/>
          </a:xfrm>
          <a:prstGeom prst="rect">
            <a:avLst/>
          </a:prstGeom>
        </p:spPr>
      </p:pic>
      <p:pic>
        <p:nvPicPr>
          <p:cNvPr id="47" name="Picture 46" descr="A screen shot of a computer&#10;&#10;Description automatically generated">
            <a:extLst>
              <a:ext uri="{FF2B5EF4-FFF2-40B4-BE49-F238E27FC236}">
                <a16:creationId xmlns:a16="http://schemas.microsoft.com/office/drawing/2014/main" id="{482C0DE3-355E-4F13-A76E-DA7039E91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" y="1954562"/>
            <a:ext cx="2390775" cy="17621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E11A5DD-CA82-466F-A607-2B837391706F}"/>
              </a:ext>
            </a:extLst>
          </p:cNvPr>
          <p:cNvSpPr txBox="1"/>
          <p:nvPr/>
        </p:nvSpPr>
        <p:spPr>
          <a:xfrm>
            <a:off x="3776472" y="2319231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value </a:t>
            </a:r>
            <a:r>
              <a:rPr lang="en-US" dirty="0" err="1"/>
              <a:t>init</a:t>
            </a: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7922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3EF0C7-D549-4A3F-8CEC-F68D8B76AE96}"/>
              </a:ext>
            </a:extLst>
          </p:cNvPr>
          <p:cNvSpPr txBox="1"/>
          <p:nvPr/>
        </p:nvSpPr>
        <p:spPr>
          <a:xfrm>
            <a:off x="836146" y="1239697"/>
            <a:ext cx="900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 language, strings are represented as char array whose last element is </a:t>
            </a:r>
            <a:r>
              <a:rPr lang="en-US" b="1" dirty="0"/>
              <a:t>NUL </a:t>
            </a:r>
            <a:r>
              <a:rPr lang="en-US" dirty="0"/>
              <a:t>(char ‘\0’)</a:t>
            </a:r>
            <a:r>
              <a:rPr lang="en-US" b="1" dirty="0"/>
              <a:t> </a:t>
            </a:r>
            <a:r>
              <a:rPr lang="en-US" dirty="0"/>
              <a:t>.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5DE63C3-D711-4511-A18A-DC56FBBDE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3" y="1849940"/>
            <a:ext cx="6334125" cy="2333625"/>
          </a:xfrm>
          <a:prstGeom prst="rect">
            <a:avLst/>
          </a:prstGeom>
        </p:spPr>
      </p:pic>
      <p:pic>
        <p:nvPicPr>
          <p:cNvPr id="51" name="Picture 50" descr="A picture containing black, sign, white, drawing&#10;&#10;Description automatically generated">
            <a:extLst>
              <a:ext uri="{FF2B5EF4-FFF2-40B4-BE49-F238E27FC236}">
                <a16:creationId xmlns:a16="http://schemas.microsoft.com/office/drawing/2014/main" id="{1252678E-9409-48CB-A007-D4808A6C5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5" y="4282391"/>
            <a:ext cx="17049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9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File I/0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7" name="Picture 46" descr="A picture containing black, dark, white, red&#10;&#10;Description automatically generated">
            <a:extLst>
              <a:ext uri="{FF2B5EF4-FFF2-40B4-BE49-F238E27FC236}">
                <a16:creationId xmlns:a16="http://schemas.microsoft.com/office/drawing/2014/main" id="{3E608CC5-BAD1-40C3-9B9D-B797361D3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5" y="1232032"/>
            <a:ext cx="5800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General Structure of a C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36" name="Picture 1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E4C233-D1FE-4FF3-A02D-99A0AC3B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" y="5014274"/>
            <a:ext cx="2111762" cy="682908"/>
          </a:xfrm>
          <a:prstGeom prst="rect">
            <a:avLst/>
          </a:prstGeom>
        </p:spPr>
      </p:pic>
      <p:pic>
        <p:nvPicPr>
          <p:cNvPr id="138" name="Picture 1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2A1650-CC0C-40B0-B8D8-3CC00100F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" y="1568422"/>
            <a:ext cx="8244254" cy="33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0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Printing to screen: </a:t>
            </a:r>
            <a:r>
              <a:rPr lang="en-US" i="1" dirty="0" err="1"/>
              <a:t>printf</a:t>
            </a:r>
            <a:endParaRPr lang="en-US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8A4D508C-6A68-40FA-A45A-F63979C96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57947"/>
              </p:ext>
            </p:extLst>
          </p:nvPr>
        </p:nvGraphicFramePr>
        <p:xfrm>
          <a:off x="1008605" y="1316990"/>
          <a:ext cx="476144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0720">
                  <a:extLst>
                    <a:ext uri="{9D8B030D-6E8A-4147-A177-3AD203B41FA5}">
                      <a16:colId xmlns:a16="http://schemas.microsoft.com/office/drawing/2014/main" val="3561650630"/>
                    </a:ext>
                  </a:extLst>
                </a:gridCol>
                <a:gridCol w="2380720">
                  <a:extLst>
                    <a:ext uri="{9D8B030D-6E8A-4147-A177-3AD203B41FA5}">
                      <a16:colId xmlns:a16="http://schemas.microsoft.com/office/drawing/2014/main" val="3252563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1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4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7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7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24103"/>
                  </a:ext>
                </a:extLst>
              </a:tr>
            </a:tbl>
          </a:graphicData>
        </a:graphic>
      </p:graphicFrame>
      <p:sp>
        <p:nvSpPr>
          <p:cNvPr id="49" name="AutoShape 2">
            <a:extLst>
              <a:ext uri="{FF2B5EF4-FFF2-40B4-BE49-F238E27FC236}">
                <a16:creationId xmlns:a16="http://schemas.microsoft.com/office/drawing/2014/main" id="{B17E43FA-3898-4596-AB10-6428CD03DF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F9FA2F-DC55-44B6-9410-5A6FF353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5" y="4367149"/>
            <a:ext cx="2235757" cy="12355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B5EB63F-555C-4B62-B63F-0328F3368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5" y="3257427"/>
            <a:ext cx="9574823" cy="10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2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E769C975-CFDD-47BE-8FD7-DDDDA0CE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60954"/>
              </p:ext>
            </p:extLst>
          </p:nvPr>
        </p:nvGraphicFramePr>
        <p:xfrm>
          <a:off x="1008605" y="1113192"/>
          <a:ext cx="8127999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00342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30710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9670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Type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Representation In ‘</a:t>
                      </a:r>
                      <a:r>
                        <a:rPr lang="en-US" dirty="0" err="1"/>
                        <a:t>printf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0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3, 9, 2555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7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3.14, 1.0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1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A, b,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18811"/>
                  </a:ext>
                </a:extLst>
              </a:tr>
            </a:tbl>
          </a:graphicData>
        </a:graphic>
      </p:graphicFrame>
      <p:pic>
        <p:nvPicPr>
          <p:cNvPr id="51" name="Picture 50" descr="A picture containing black, clock, white&#10;&#10;Description automatically generated">
            <a:extLst>
              <a:ext uri="{FF2B5EF4-FFF2-40B4-BE49-F238E27FC236}">
                <a16:creationId xmlns:a16="http://schemas.microsoft.com/office/drawing/2014/main" id="{ACA7A51E-4BD4-4273-9F2F-FC1931F75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2" y="2771430"/>
            <a:ext cx="3278555" cy="12941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3F2CA88-85E4-4D2A-A012-C805810F3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2" y="4124482"/>
            <a:ext cx="10345194" cy="790173"/>
          </a:xfrm>
          <a:prstGeom prst="rect">
            <a:avLst/>
          </a:prstGeom>
        </p:spPr>
      </p:pic>
      <p:pic>
        <p:nvPicPr>
          <p:cNvPr id="45" name="Picture 4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B8CDDD-13EF-4D31-A2F4-C6FBC158B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2" y="4951498"/>
            <a:ext cx="5187676" cy="66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/>
              <a:t>Mathematical Operators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6CD435-F7E2-4F43-BF14-A47C5B764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60" y="1144205"/>
            <a:ext cx="8448499" cy="3602073"/>
          </a:xfrm>
          <a:prstGeom prst="rect">
            <a:avLst/>
          </a:prstGeom>
        </p:spPr>
      </p:pic>
      <p:pic>
        <p:nvPicPr>
          <p:cNvPr id="46" name="Picture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2FD523-470A-47C7-99AA-192983674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" y="4767538"/>
            <a:ext cx="7670988" cy="14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0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9" name="Picture 48" descr="A screen shot of a clock&#10;&#10;Description automatically generated">
            <a:extLst>
              <a:ext uri="{FF2B5EF4-FFF2-40B4-BE49-F238E27FC236}">
                <a16:creationId xmlns:a16="http://schemas.microsoft.com/office/drawing/2014/main" id="{7B619C17-3CC9-419E-8078-3BEDD7751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5" y="1316990"/>
            <a:ext cx="9479727" cy="18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7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Reading from screen: </a:t>
            </a:r>
            <a:r>
              <a:rPr lang="en-US" i="1" dirty="0" err="1"/>
              <a:t>scanf</a:t>
            </a:r>
            <a:endParaRPr lang="en-US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4" name="Picture 4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88F6146-ABC8-4098-BF35-0A9D19E88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5" y="1105985"/>
            <a:ext cx="5959882" cy="40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Flow Control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5" name="Picture 44" descr="A screenshot of a person&#10;&#10;Description automatically generated">
            <a:extLst>
              <a:ext uri="{FF2B5EF4-FFF2-40B4-BE49-F238E27FC236}">
                <a16:creationId xmlns:a16="http://schemas.microsoft.com/office/drawing/2014/main" id="{215A7D5F-CD64-4D01-87E2-82689AD48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" y="1210771"/>
            <a:ext cx="3413174" cy="2577061"/>
          </a:xfrm>
          <a:prstGeom prst="rect">
            <a:avLst/>
          </a:prstGeom>
        </p:spPr>
      </p:pic>
      <p:pic>
        <p:nvPicPr>
          <p:cNvPr id="47" name="Picture 4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93D1B869-913E-48B9-8FD5-69EB356EE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47" y="1210771"/>
            <a:ext cx="3569607" cy="39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30-E280-4196-9C48-98912A2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551"/>
            <a:ext cx="10515600" cy="84022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301E1-2A3D-4393-853C-6608EE4DAEF3}"/>
              </a:ext>
            </a:extLst>
          </p:cNvPr>
          <p:cNvGrpSpPr/>
          <p:nvPr/>
        </p:nvGrpSpPr>
        <p:grpSpPr>
          <a:xfrm>
            <a:off x="835459" y="6308975"/>
            <a:ext cx="841204" cy="367799"/>
            <a:chOff x="4705928" y="5716316"/>
            <a:chExt cx="1970582" cy="811214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09DE2EE7-430C-4A63-8AAB-CE75ADEB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928" y="5716316"/>
              <a:ext cx="811216" cy="811214"/>
            </a:xfrm>
            <a:prstGeom prst="rect">
              <a:avLst/>
            </a:prstGeom>
          </p:spPr>
        </p:pic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1107679E-2EEF-4EDE-B977-B73AE004C465}"/>
                </a:ext>
              </a:extLst>
            </p:cNvPr>
            <p:cNvGrpSpPr/>
            <p:nvPr/>
          </p:nvGrpSpPr>
          <p:grpSpPr>
            <a:xfrm>
              <a:off x="5549218" y="5906695"/>
              <a:ext cx="1127292" cy="430455"/>
              <a:chOff x="5789525" y="2322138"/>
              <a:chExt cx="2291785" cy="84924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02AA91-DAD7-4EDE-8092-D0289F5B1AB9}"/>
                  </a:ext>
                </a:extLst>
              </p:cNvPr>
              <p:cNvSpPr/>
              <p:nvPr/>
            </p:nvSpPr>
            <p:spPr>
              <a:xfrm>
                <a:off x="5872462" y="3026944"/>
                <a:ext cx="49700" cy="105612"/>
              </a:xfrm>
              <a:custGeom>
                <a:avLst/>
                <a:gdLst>
                  <a:gd name="connsiteX0" fmla="*/ 28267 w 49699"/>
                  <a:gd name="connsiteY0" fmla="*/ 106544 h 105612"/>
                  <a:gd name="connsiteX1" fmla="*/ 27335 w 49699"/>
                  <a:gd name="connsiteY1" fmla="*/ 107165 h 105612"/>
                  <a:gd name="connsiteX2" fmla="*/ 621 w 49699"/>
                  <a:gd name="connsiteY2" fmla="*/ 107476 h 105612"/>
                  <a:gd name="connsiteX3" fmla="*/ 0 w 49699"/>
                  <a:gd name="connsiteY3" fmla="*/ 106544 h 105612"/>
                  <a:gd name="connsiteX4" fmla="*/ 4970 w 49699"/>
                  <a:gd name="connsiteY4" fmla="*/ 86043 h 105612"/>
                  <a:gd name="connsiteX5" fmla="*/ 12736 w 49699"/>
                  <a:gd name="connsiteY5" fmla="*/ 53738 h 105612"/>
                  <a:gd name="connsiteX6" fmla="*/ 23918 w 49699"/>
                  <a:gd name="connsiteY6" fmla="*/ 1553 h 105612"/>
                  <a:gd name="connsiteX7" fmla="*/ 24850 w 49699"/>
                  <a:gd name="connsiteY7" fmla="*/ 621 h 105612"/>
                  <a:gd name="connsiteX8" fmla="*/ 51564 w 49699"/>
                  <a:gd name="connsiteY8" fmla="*/ 0 h 105612"/>
                  <a:gd name="connsiteX9" fmla="*/ 52185 w 49699"/>
                  <a:gd name="connsiteY9" fmla="*/ 932 h 105612"/>
                  <a:gd name="connsiteX10" fmla="*/ 37896 w 49699"/>
                  <a:gd name="connsiteY10" fmla="*/ 60572 h 105612"/>
                  <a:gd name="connsiteX11" fmla="*/ 33237 w 49699"/>
                  <a:gd name="connsiteY11" fmla="*/ 81694 h 105612"/>
                  <a:gd name="connsiteX12" fmla="*/ 28267 w 49699"/>
                  <a:gd name="connsiteY12" fmla="*/ 106544 h 105612"/>
                  <a:gd name="connsiteX13" fmla="*/ 28267 w 49699"/>
                  <a:gd name="connsiteY13" fmla="*/ 106544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99" h="105612">
                    <a:moveTo>
                      <a:pt x="28267" y="106544"/>
                    </a:moveTo>
                    <a:lnTo>
                      <a:pt x="27335" y="107165"/>
                    </a:lnTo>
                    <a:lnTo>
                      <a:pt x="621" y="107476"/>
                    </a:lnTo>
                    <a:lnTo>
                      <a:pt x="0" y="106544"/>
                    </a:lnTo>
                    <a:lnTo>
                      <a:pt x="4970" y="86043"/>
                    </a:lnTo>
                    <a:lnTo>
                      <a:pt x="12736" y="53738"/>
                    </a:lnTo>
                    <a:cubicBezTo>
                      <a:pt x="18016" y="30441"/>
                      <a:pt x="19569" y="23297"/>
                      <a:pt x="23918" y="1553"/>
                    </a:cubicBezTo>
                    <a:lnTo>
                      <a:pt x="24850" y="621"/>
                    </a:lnTo>
                    <a:lnTo>
                      <a:pt x="51564" y="0"/>
                    </a:lnTo>
                    <a:lnTo>
                      <a:pt x="52185" y="932"/>
                    </a:lnTo>
                    <a:cubicBezTo>
                      <a:pt x="45662" y="27024"/>
                      <a:pt x="44109" y="32926"/>
                      <a:pt x="37896" y="60572"/>
                    </a:cubicBezTo>
                    <a:lnTo>
                      <a:pt x="33237" y="81694"/>
                    </a:lnTo>
                    <a:lnTo>
                      <a:pt x="28267" y="106544"/>
                    </a:lnTo>
                    <a:lnTo>
                      <a:pt x="28267" y="10654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6B773F-BFE5-4729-B360-20A04DE002B0}"/>
                  </a:ext>
                </a:extLst>
              </p:cNvPr>
              <p:cNvSpPr/>
              <p:nvPr/>
            </p:nvSpPr>
            <p:spPr>
              <a:xfrm>
                <a:off x="5922783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283 w 90080"/>
                  <a:gd name="connsiteY14" fmla="*/ 18948 h 105612"/>
                  <a:gd name="connsiteX15" fmla="*/ 40692 w 90080"/>
                  <a:gd name="connsiteY15" fmla="*/ 43177 h 105612"/>
                  <a:gd name="connsiteX16" fmla="*/ 57465 w 90080"/>
                  <a:gd name="connsiteY16" fmla="*/ 43177 h 105612"/>
                  <a:gd name="connsiteX17" fmla="*/ 77656 w 90080"/>
                  <a:gd name="connsiteY17" fmla="*/ 42556 h 105612"/>
                  <a:gd name="connsiteX18" fmla="*/ 78277 w 90080"/>
                  <a:gd name="connsiteY18" fmla="*/ 43798 h 105612"/>
                  <a:gd name="connsiteX19" fmla="*/ 73307 w 90080"/>
                  <a:gd name="connsiteY19" fmla="*/ 59950 h 105612"/>
                  <a:gd name="connsiteX20" fmla="*/ 7206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752 w 90080"/>
                  <a:gd name="connsiteY23" fmla="*/ 86975 h 105612"/>
                  <a:gd name="connsiteX24" fmla="*/ 48768 w 90080"/>
                  <a:gd name="connsiteY24" fmla="*/ 86975 h 105612"/>
                  <a:gd name="connsiteX25" fmla="*/ 73307 w 90080"/>
                  <a:gd name="connsiteY25" fmla="*/ 86354 h 105612"/>
                  <a:gd name="connsiteX26" fmla="*/ 73929 w 90080"/>
                  <a:gd name="connsiteY26" fmla="*/ 87285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283" y="18948"/>
                    </a:lnTo>
                    <a:lnTo>
                      <a:pt x="40692" y="43177"/>
                    </a:lnTo>
                    <a:lnTo>
                      <a:pt x="57465" y="43177"/>
                    </a:lnTo>
                    <a:lnTo>
                      <a:pt x="77656" y="42556"/>
                    </a:lnTo>
                    <a:lnTo>
                      <a:pt x="78277" y="43798"/>
                    </a:lnTo>
                    <a:lnTo>
                      <a:pt x="73307" y="59950"/>
                    </a:lnTo>
                    <a:lnTo>
                      <a:pt x="7206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752" y="86975"/>
                    </a:lnTo>
                    <a:lnTo>
                      <a:pt x="48768" y="86975"/>
                    </a:lnTo>
                    <a:lnTo>
                      <a:pt x="73307" y="86354"/>
                    </a:lnTo>
                    <a:lnTo>
                      <a:pt x="73929" y="87285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41756F-763D-41EA-A678-DB962B62BBFB}"/>
                  </a:ext>
                </a:extLst>
              </p:cNvPr>
              <p:cNvSpPr/>
              <p:nvPr/>
            </p:nvSpPr>
            <p:spPr>
              <a:xfrm>
                <a:off x="6010689" y="3027254"/>
                <a:ext cx="90081" cy="105612"/>
              </a:xfrm>
              <a:custGeom>
                <a:avLst/>
                <a:gdLst>
                  <a:gd name="connsiteX0" fmla="*/ 68959 w 90080"/>
                  <a:gd name="connsiteY0" fmla="*/ 106233 h 105612"/>
                  <a:gd name="connsiteX1" fmla="*/ 68027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6654 w 90080"/>
                  <a:gd name="connsiteY21" fmla="*/ 60572 h 105612"/>
                  <a:gd name="connsiteX22" fmla="*/ 34479 w 90080"/>
                  <a:gd name="connsiteY22" fmla="*/ 70201 h 105612"/>
                  <a:gd name="connsiteX23" fmla="*/ 30441 w 90080"/>
                  <a:gd name="connsiteY23" fmla="*/ 87285 h 105612"/>
                  <a:gd name="connsiteX24" fmla="*/ 48457 w 90080"/>
                  <a:gd name="connsiteY24" fmla="*/ 87285 h 105612"/>
                  <a:gd name="connsiteX25" fmla="*/ 72997 w 90080"/>
                  <a:gd name="connsiteY25" fmla="*/ 86664 h 105612"/>
                  <a:gd name="connsiteX26" fmla="*/ 73618 w 90080"/>
                  <a:gd name="connsiteY26" fmla="*/ 87596 h 105612"/>
                  <a:gd name="connsiteX27" fmla="*/ 68959 w 90080"/>
                  <a:gd name="connsiteY27" fmla="*/ 106233 h 105612"/>
                  <a:gd name="connsiteX28" fmla="*/ 68959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959" y="106233"/>
                    </a:moveTo>
                    <a:lnTo>
                      <a:pt x="68027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6654" y="60572"/>
                    </a:lnTo>
                    <a:lnTo>
                      <a:pt x="34479" y="70201"/>
                    </a:lnTo>
                    <a:lnTo>
                      <a:pt x="30441" y="87285"/>
                    </a:lnTo>
                    <a:lnTo>
                      <a:pt x="48457" y="87285"/>
                    </a:lnTo>
                    <a:lnTo>
                      <a:pt x="72997" y="86664"/>
                    </a:lnTo>
                    <a:lnTo>
                      <a:pt x="73618" y="87596"/>
                    </a:lnTo>
                    <a:lnTo>
                      <a:pt x="68959" y="106233"/>
                    </a:lnTo>
                    <a:lnTo>
                      <a:pt x="68959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72FF92-134D-40AB-B1B6-82E0FE8A7DCB}"/>
                  </a:ext>
                </a:extLst>
              </p:cNvPr>
              <p:cNvSpPr/>
              <p:nvPr/>
            </p:nvSpPr>
            <p:spPr>
              <a:xfrm>
                <a:off x="6098596" y="3027254"/>
                <a:ext cx="90081" cy="105612"/>
              </a:xfrm>
              <a:custGeom>
                <a:avLst/>
                <a:gdLst>
                  <a:gd name="connsiteX0" fmla="*/ 68648 w 90080"/>
                  <a:gd name="connsiteY0" fmla="*/ 106233 h 105612"/>
                  <a:gd name="connsiteX1" fmla="*/ 67716 w 90080"/>
                  <a:gd name="connsiteY1" fmla="*/ 107165 h 105612"/>
                  <a:gd name="connsiteX2" fmla="*/ 28888 w 90080"/>
                  <a:gd name="connsiteY2" fmla="*/ 107165 h 105612"/>
                  <a:gd name="connsiteX3" fmla="*/ 621 w 90080"/>
                  <a:gd name="connsiteY3" fmla="*/ 107787 h 105612"/>
                  <a:gd name="connsiteX4" fmla="*/ 0 w 90080"/>
                  <a:gd name="connsiteY4" fmla="*/ 106855 h 105612"/>
                  <a:gd name="connsiteX5" fmla="*/ 7455 w 90080"/>
                  <a:gd name="connsiteY5" fmla="*/ 76414 h 105612"/>
                  <a:gd name="connsiteX6" fmla="*/ 13357 w 90080"/>
                  <a:gd name="connsiteY6" fmla="*/ 52185 h 105612"/>
                  <a:gd name="connsiteX7" fmla="*/ 23918 w 90080"/>
                  <a:gd name="connsiteY7" fmla="*/ 1553 h 105612"/>
                  <a:gd name="connsiteX8" fmla="*/ 24850 w 90080"/>
                  <a:gd name="connsiteY8" fmla="*/ 621 h 105612"/>
                  <a:gd name="connsiteX9" fmla="*/ 64299 w 90080"/>
                  <a:gd name="connsiteY9" fmla="*/ 621 h 105612"/>
                  <a:gd name="connsiteX10" fmla="*/ 89770 w 90080"/>
                  <a:gd name="connsiteY10" fmla="*/ 0 h 105612"/>
                  <a:gd name="connsiteX11" fmla="*/ 90702 w 90080"/>
                  <a:gd name="connsiteY11" fmla="*/ 932 h 105612"/>
                  <a:gd name="connsiteX12" fmla="*/ 85732 w 90080"/>
                  <a:gd name="connsiteY12" fmla="*/ 18016 h 105612"/>
                  <a:gd name="connsiteX13" fmla="*/ 84800 w 90080"/>
                  <a:gd name="connsiteY13" fmla="*/ 18948 h 105612"/>
                  <a:gd name="connsiteX14" fmla="*/ 46594 w 90080"/>
                  <a:gd name="connsiteY14" fmla="*/ 18948 h 105612"/>
                  <a:gd name="connsiteX15" fmla="*/ 41002 w 90080"/>
                  <a:gd name="connsiteY15" fmla="*/ 43177 h 105612"/>
                  <a:gd name="connsiteX16" fmla="*/ 57776 w 90080"/>
                  <a:gd name="connsiteY16" fmla="*/ 43177 h 105612"/>
                  <a:gd name="connsiteX17" fmla="*/ 77967 w 90080"/>
                  <a:gd name="connsiteY17" fmla="*/ 42556 h 105612"/>
                  <a:gd name="connsiteX18" fmla="*/ 78588 w 90080"/>
                  <a:gd name="connsiteY18" fmla="*/ 43798 h 105612"/>
                  <a:gd name="connsiteX19" fmla="*/ 73618 w 90080"/>
                  <a:gd name="connsiteY19" fmla="*/ 59950 h 105612"/>
                  <a:gd name="connsiteX20" fmla="*/ 72375 w 90080"/>
                  <a:gd name="connsiteY20" fmla="*/ 60572 h 105612"/>
                  <a:gd name="connsiteX21" fmla="*/ 37275 w 90080"/>
                  <a:gd name="connsiteY21" fmla="*/ 60572 h 105612"/>
                  <a:gd name="connsiteX22" fmla="*/ 35101 w 90080"/>
                  <a:gd name="connsiteY22" fmla="*/ 70201 h 105612"/>
                  <a:gd name="connsiteX23" fmla="*/ 31373 w 90080"/>
                  <a:gd name="connsiteY23" fmla="*/ 86975 h 105612"/>
                  <a:gd name="connsiteX24" fmla="*/ 49389 w 90080"/>
                  <a:gd name="connsiteY24" fmla="*/ 86975 h 105612"/>
                  <a:gd name="connsiteX25" fmla="*/ 73929 w 90080"/>
                  <a:gd name="connsiteY25" fmla="*/ 86354 h 105612"/>
                  <a:gd name="connsiteX26" fmla="*/ 74550 w 90080"/>
                  <a:gd name="connsiteY26" fmla="*/ 87285 h 105612"/>
                  <a:gd name="connsiteX27" fmla="*/ 68648 w 90080"/>
                  <a:gd name="connsiteY27" fmla="*/ 106233 h 105612"/>
                  <a:gd name="connsiteX28" fmla="*/ 68648 w 90080"/>
                  <a:gd name="connsiteY28" fmla="*/ 106233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0080" h="105612">
                    <a:moveTo>
                      <a:pt x="68648" y="106233"/>
                    </a:moveTo>
                    <a:lnTo>
                      <a:pt x="67716" y="107165"/>
                    </a:lnTo>
                    <a:lnTo>
                      <a:pt x="28888" y="107165"/>
                    </a:lnTo>
                    <a:lnTo>
                      <a:pt x="621" y="107787"/>
                    </a:lnTo>
                    <a:lnTo>
                      <a:pt x="0" y="106855"/>
                    </a:lnTo>
                    <a:lnTo>
                      <a:pt x="7455" y="76414"/>
                    </a:lnTo>
                    <a:lnTo>
                      <a:pt x="13357" y="52185"/>
                    </a:lnTo>
                    <a:cubicBezTo>
                      <a:pt x="18948" y="27335"/>
                      <a:pt x="19880" y="22676"/>
                      <a:pt x="23918" y="1553"/>
                    </a:cubicBezTo>
                    <a:lnTo>
                      <a:pt x="24850" y="621"/>
                    </a:lnTo>
                    <a:lnTo>
                      <a:pt x="64299" y="621"/>
                    </a:lnTo>
                    <a:lnTo>
                      <a:pt x="89770" y="0"/>
                    </a:lnTo>
                    <a:lnTo>
                      <a:pt x="90702" y="932"/>
                    </a:lnTo>
                    <a:lnTo>
                      <a:pt x="85732" y="18016"/>
                    </a:lnTo>
                    <a:lnTo>
                      <a:pt x="84800" y="18948"/>
                    </a:lnTo>
                    <a:lnTo>
                      <a:pt x="46594" y="18948"/>
                    </a:lnTo>
                    <a:lnTo>
                      <a:pt x="41002" y="43177"/>
                    </a:lnTo>
                    <a:lnTo>
                      <a:pt x="57776" y="43177"/>
                    </a:lnTo>
                    <a:lnTo>
                      <a:pt x="77967" y="42556"/>
                    </a:lnTo>
                    <a:lnTo>
                      <a:pt x="78588" y="43798"/>
                    </a:lnTo>
                    <a:lnTo>
                      <a:pt x="73618" y="59950"/>
                    </a:lnTo>
                    <a:lnTo>
                      <a:pt x="72375" y="60572"/>
                    </a:lnTo>
                    <a:lnTo>
                      <a:pt x="37275" y="60572"/>
                    </a:lnTo>
                    <a:lnTo>
                      <a:pt x="35101" y="70201"/>
                    </a:lnTo>
                    <a:lnTo>
                      <a:pt x="31373" y="86975"/>
                    </a:lnTo>
                    <a:lnTo>
                      <a:pt x="49389" y="86975"/>
                    </a:lnTo>
                    <a:lnTo>
                      <a:pt x="73929" y="86354"/>
                    </a:lnTo>
                    <a:lnTo>
                      <a:pt x="74550" y="87285"/>
                    </a:lnTo>
                    <a:lnTo>
                      <a:pt x="68648" y="106233"/>
                    </a:lnTo>
                    <a:lnTo>
                      <a:pt x="68648" y="106233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C4E283F-5D2D-434E-B54E-CA3F04E31609}"/>
                  </a:ext>
                </a:extLst>
              </p:cNvPr>
              <p:cNvSpPr/>
              <p:nvPr/>
            </p:nvSpPr>
            <p:spPr>
              <a:xfrm>
                <a:off x="6234649" y="3025391"/>
                <a:ext cx="90081" cy="108718"/>
              </a:xfrm>
              <a:custGeom>
                <a:avLst/>
                <a:gdLst>
                  <a:gd name="connsiteX0" fmla="*/ 73307 w 90080"/>
                  <a:gd name="connsiteY0" fmla="*/ 104680 h 108718"/>
                  <a:gd name="connsiteX1" fmla="*/ 72375 w 90080"/>
                  <a:gd name="connsiteY1" fmla="*/ 105923 h 108718"/>
                  <a:gd name="connsiteX2" fmla="*/ 67716 w 90080"/>
                  <a:gd name="connsiteY2" fmla="*/ 107787 h 108718"/>
                  <a:gd name="connsiteX3" fmla="*/ 46904 w 90080"/>
                  <a:gd name="connsiteY3" fmla="*/ 111203 h 108718"/>
                  <a:gd name="connsiteX4" fmla="*/ 10251 w 90080"/>
                  <a:gd name="connsiteY4" fmla="*/ 96915 h 108718"/>
                  <a:gd name="connsiteX5" fmla="*/ 0 w 90080"/>
                  <a:gd name="connsiteY5" fmla="*/ 64920 h 108718"/>
                  <a:gd name="connsiteX6" fmla="*/ 60572 w 90080"/>
                  <a:gd name="connsiteY6" fmla="*/ 0 h 108718"/>
                  <a:gd name="connsiteX7" fmla="*/ 74550 w 90080"/>
                  <a:gd name="connsiteY7" fmla="*/ 1553 h 108718"/>
                  <a:gd name="connsiteX8" fmla="*/ 91634 w 90080"/>
                  <a:gd name="connsiteY8" fmla="*/ 8076 h 108718"/>
                  <a:gd name="connsiteX9" fmla="*/ 92255 w 90080"/>
                  <a:gd name="connsiteY9" fmla="*/ 9319 h 108718"/>
                  <a:gd name="connsiteX10" fmla="*/ 86354 w 90080"/>
                  <a:gd name="connsiteY10" fmla="*/ 28888 h 108718"/>
                  <a:gd name="connsiteX11" fmla="*/ 85422 w 90080"/>
                  <a:gd name="connsiteY11" fmla="*/ 29199 h 108718"/>
                  <a:gd name="connsiteX12" fmla="*/ 81384 w 90080"/>
                  <a:gd name="connsiteY12" fmla="*/ 25782 h 108718"/>
                  <a:gd name="connsiteX13" fmla="*/ 63989 w 90080"/>
                  <a:gd name="connsiteY13" fmla="*/ 21122 h 108718"/>
                  <a:gd name="connsiteX14" fmla="*/ 27335 w 90080"/>
                  <a:gd name="connsiteY14" fmla="*/ 63989 h 108718"/>
                  <a:gd name="connsiteX15" fmla="*/ 53738 w 90080"/>
                  <a:gd name="connsiteY15" fmla="*/ 91323 h 108718"/>
                  <a:gd name="connsiteX16" fmla="*/ 63989 w 90080"/>
                  <a:gd name="connsiteY16" fmla="*/ 89770 h 108718"/>
                  <a:gd name="connsiteX17" fmla="*/ 77345 w 90080"/>
                  <a:gd name="connsiteY17" fmla="*/ 82937 h 108718"/>
                  <a:gd name="connsiteX18" fmla="*/ 78588 w 90080"/>
                  <a:gd name="connsiteY18" fmla="*/ 83558 h 108718"/>
                  <a:gd name="connsiteX19" fmla="*/ 73307 w 90080"/>
                  <a:gd name="connsiteY19" fmla="*/ 104680 h 108718"/>
                  <a:gd name="connsiteX20" fmla="*/ 73307 w 90080"/>
                  <a:gd name="connsiteY20" fmla="*/ 104680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0080" h="108718">
                    <a:moveTo>
                      <a:pt x="73307" y="104680"/>
                    </a:moveTo>
                    <a:lnTo>
                      <a:pt x="72375" y="105923"/>
                    </a:lnTo>
                    <a:cubicBezTo>
                      <a:pt x="70822" y="106544"/>
                      <a:pt x="69580" y="107476"/>
                      <a:pt x="67716" y="107787"/>
                    </a:cubicBezTo>
                    <a:cubicBezTo>
                      <a:pt x="63989" y="109340"/>
                      <a:pt x="55912" y="111203"/>
                      <a:pt x="46904" y="111203"/>
                    </a:cubicBezTo>
                    <a:cubicBezTo>
                      <a:pt x="35101" y="111203"/>
                      <a:pt x="20501" y="108408"/>
                      <a:pt x="10251" y="96915"/>
                    </a:cubicBezTo>
                    <a:cubicBezTo>
                      <a:pt x="2796" y="88528"/>
                      <a:pt x="0" y="77035"/>
                      <a:pt x="0" y="64920"/>
                    </a:cubicBezTo>
                    <a:cubicBezTo>
                      <a:pt x="0" y="32616"/>
                      <a:pt x="20812" y="0"/>
                      <a:pt x="60572" y="0"/>
                    </a:cubicBezTo>
                    <a:cubicBezTo>
                      <a:pt x="65231" y="0"/>
                      <a:pt x="69580" y="311"/>
                      <a:pt x="74550" y="1553"/>
                    </a:cubicBezTo>
                    <a:cubicBezTo>
                      <a:pt x="83247" y="3106"/>
                      <a:pt x="86975" y="5281"/>
                      <a:pt x="91634" y="8076"/>
                    </a:cubicBezTo>
                    <a:lnTo>
                      <a:pt x="92255" y="9319"/>
                    </a:lnTo>
                    <a:lnTo>
                      <a:pt x="86354" y="28888"/>
                    </a:lnTo>
                    <a:lnTo>
                      <a:pt x="85422" y="29199"/>
                    </a:lnTo>
                    <a:cubicBezTo>
                      <a:pt x="83869" y="27956"/>
                      <a:pt x="82937" y="26714"/>
                      <a:pt x="81384" y="25782"/>
                    </a:cubicBezTo>
                    <a:cubicBezTo>
                      <a:pt x="77345" y="22986"/>
                      <a:pt x="70822" y="21122"/>
                      <a:pt x="63989" y="21122"/>
                    </a:cubicBezTo>
                    <a:cubicBezTo>
                      <a:pt x="38517" y="21122"/>
                      <a:pt x="27335" y="46594"/>
                      <a:pt x="27335" y="63989"/>
                    </a:cubicBezTo>
                    <a:cubicBezTo>
                      <a:pt x="27335" y="80762"/>
                      <a:pt x="36964" y="91323"/>
                      <a:pt x="53738" y="91323"/>
                    </a:cubicBezTo>
                    <a:cubicBezTo>
                      <a:pt x="57155" y="91323"/>
                      <a:pt x="60572" y="90702"/>
                      <a:pt x="63989" y="89770"/>
                    </a:cubicBezTo>
                    <a:cubicBezTo>
                      <a:pt x="69890" y="88217"/>
                      <a:pt x="72997" y="86043"/>
                      <a:pt x="77345" y="82937"/>
                    </a:cubicBezTo>
                    <a:lnTo>
                      <a:pt x="78588" y="83558"/>
                    </a:lnTo>
                    <a:lnTo>
                      <a:pt x="73307" y="104680"/>
                    </a:lnTo>
                    <a:lnTo>
                      <a:pt x="73307" y="10468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DF366-4E5C-4886-80FD-3FAF0DCA89DF}"/>
                  </a:ext>
                </a:extLst>
              </p:cNvPr>
              <p:cNvSpPr/>
              <p:nvPr/>
            </p:nvSpPr>
            <p:spPr>
              <a:xfrm>
                <a:off x="6325041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2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796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2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2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223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5C0830B-9DA8-4DDA-81BB-E408470362F9}"/>
                  </a:ext>
                </a:extLst>
              </p:cNvPr>
              <p:cNvSpPr/>
              <p:nvPr/>
            </p:nvSpPr>
            <p:spPr>
              <a:xfrm>
                <a:off x="6411705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3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5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6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3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7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5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6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CE0247E-43BF-41FF-A934-99AC88C72A5E}"/>
                  </a:ext>
                </a:extLst>
              </p:cNvPr>
              <p:cNvSpPr/>
              <p:nvPr/>
            </p:nvSpPr>
            <p:spPr>
              <a:xfrm>
                <a:off x="6546826" y="3052104"/>
                <a:ext cx="127356" cy="80762"/>
              </a:xfrm>
              <a:custGeom>
                <a:avLst/>
                <a:gdLst>
                  <a:gd name="connsiteX0" fmla="*/ 117727 w 127355"/>
                  <a:gd name="connsiteY0" fmla="*/ 81384 h 80762"/>
                  <a:gd name="connsiteX1" fmla="*/ 116795 w 127355"/>
                  <a:gd name="connsiteY1" fmla="*/ 82005 h 80762"/>
                  <a:gd name="connsiteX2" fmla="*/ 92255 w 127355"/>
                  <a:gd name="connsiteY2" fmla="*/ 82626 h 80762"/>
                  <a:gd name="connsiteX3" fmla="*/ 91324 w 127355"/>
                  <a:gd name="connsiteY3" fmla="*/ 81694 h 80762"/>
                  <a:gd name="connsiteX4" fmla="*/ 97536 w 127355"/>
                  <a:gd name="connsiteY4" fmla="*/ 55291 h 80762"/>
                  <a:gd name="connsiteX5" fmla="*/ 100021 w 127355"/>
                  <a:gd name="connsiteY5" fmla="*/ 44419 h 80762"/>
                  <a:gd name="connsiteX6" fmla="*/ 103127 w 127355"/>
                  <a:gd name="connsiteY6" fmla="*/ 27956 h 80762"/>
                  <a:gd name="connsiteX7" fmla="*/ 95362 w 127355"/>
                  <a:gd name="connsiteY7" fmla="*/ 19569 h 80762"/>
                  <a:gd name="connsiteX8" fmla="*/ 82937 w 127355"/>
                  <a:gd name="connsiteY8" fmla="*/ 24539 h 80762"/>
                  <a:gd name="connsiteX9" fmla="*/ 80141 w 127355"/>
                  <a:gd name="connsiteY9" fmla="*/ 41624 h 80762"/>
                  <a:gd name="connsiteX10" fmla="*/ 76724 w 127355"/>
                  <a:gd name="connsiteY10" fmla="*/ 56223 h 80762"/>
                  <a:gd name="connsiteX11" fmla="*/ 71754 w 127355"/>
                  <a:gd name="connsiteY11" fmla="*/ 81073 h 80762"/>
                  <a:gd name="connsiteX12" fmla="*/ 70822 w 127355"/>
                  <a:gd name="connsiteY12" fmla="*/ 81694 h 80762"/>
                  <a:gd name="connsiteX13" fmla="*/ 46594 w 127355"/>
                  <a:gd name="connsiteY13" fmla="*/ 82315 h 80762"/>
                  <a:gd name="connsiteX14" fmla="*/ 45972 w 127355"/>
                  <a:gd name="connsiteY14" fmla="*/ 81384 h 80762"/>
                  <a:gd name="connsiteX15" fmla="*/ 51874 w 127355"/>
                  <a:gd name="connsiteY15" fmla="*/ 56223 h 80762"/>
                  <a:gd name="connsiteX16" fmla="*/ 54049 w 127355"/>
                  <a:gd name="connsiteY16" fmla="*/ 45972 h 80762"/>
                  <a:gd name="connsiteX17" fmla="*/ 57155 w 127355"/>
                  <a:gd name="connsiteY17" fmla="*/ 27646 h 80762"/>
                  <a:gd name="connsiteX18" fmla="*/ 49700 w 127355"/>
                  <a:gd name="connsiteY18" fmla="*/ 19259 h 80762"/>
                  <a:gd name="connsiteX19" fmla="*/ 38517 w 127355"/>
                  <a:gd name="connsiteY19" fmla="*/ 24229 h 80762"/>
                  <a:gd name="connsiteX20" fmla="*/ 33547 w 127355"/>
                  <a:gd name="connsiteY20" fmla="*/ 46904 h 80762"/>
                  <a:gd name="connsiteX21" fmla="*/ 26403 w 127355"/>
                  <a:gd name="connsiteY21" fmla="*/ 81073 h 80762"/>
                  <a:gd name="connsiteX22" fmla="*/ 25471 w 127355"/>
                  <a:gd name="connsiteY22" fmla="*/ 81694 h 80762"/>
                  <a:gd name="connsiteX23" fmla="*/ 621 w 127355"/>
                  <a:gd name="connsiteY23" fmla="*/ 82315 h 80762"/>
                  <a:gd name="connsiteX24" fmla="*/ 0 w 127355"/>
                  <a:gd name="connsiteY24" fmla="*/ 81384 h 80762"/>
                  <a:gd name="connsiteX25" fmla="*/ 6212 w 127355"/>
                  <a:gd name="connsiteY25" fmla="*/ 55602 h 80762"/>
                  <a:gd name="connsiteX26" fmla="*/ 9940 w 127355"/>
                  <a:gd name="connsiteY26" fmla="*/ 39449 h 80762"/>
                  <a:gd name="connsiteX27" fmla="*/ 16152 w 127355"/>
                  <a:gd name="connsiteY27" fmla="*/ 5281 h 80762"/>
                  <a:gd name="connsiteX28" fmla="*/ 17084 w 127355"/>
                  <a:gd name="connsiteY28" fmla="*/ 4349 h 80762"/>
                  <a:gd name="connsiteX29" fmla="*/ 42556 w 127355"/>
                  <a:gd name="connsiteY29" fmla="*/ 0 h 80762"/>
                  <a:gd name="connsiteX30" fmla="*/ 43487 w 127355"/>
                  <a:gd name="connsiteY30" fmla="*/ 932 h 80762"/>
                  <a:gd name="connsiteX31" fmla="*/ 41624 w 127355"/>
                  <a:gd name="connsiteY31" fmla="*/ 9940 h 80762"/>
                  <a:gd name="connsiteX32" fmla="*/ 48768 w 127355"/>
                  <a:gd name="connsiteY32" fmla="*/ 4970 h 80762"/>
                  <a:gd name="connsiteX33" fmla="*/ 66163 w 127355"/>
                  <a:gd name="connsiteY33" fmla="*/ 0 h 80762"/>
                  <a:gd name="connsiteX34" fmla="*/ 82315 w 127355"/>
                  <a:gd name="connsiteY34" fmla="*/ 10561 h 80762"/>
                  <a:gd name="connsiteX35" fmla="*/ 109340 w 127355"/>
                  <a:gd name="connsiteY35" fmla="*/ 0 h 80762"/>
                  <a:gd name="connsiteX36" fmla="*/ 130152 w 127355"/>
                  <a:gd name="connsiteY36" fmla="*/ 19569 h 80762"/>
                  <a:gd name="connsiteX37" fmla="*/ 127667 w 127355"/>
                  <a:gd name="connsiteY37" fmla="*/ 34169 h 80762"/>
                  <a:gd name="connsiteX38" fmla="*/ 124560 w 127355"/>
                  <a:gd name="connsiteY38" fmla="*/ 48457 h 80762"/>
                  <a:gd name="connsiteX39" fmla="*/ 117727 w 127355"/>
                  <a:gd name="connsiteY39" fmla="*/ 81384 h 80762"/>
                  <a:gd name="connsiteX40" fmla="*/ 117727 w 127355"/>
                  <a:gd name="connsiteY40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7355" h="80762">
                    <a:moveTo>
                      <a:pt x="117727" y="81384"/>
                    </a:moveTo>
                    <a:lnTo>
                      <a:pt x="116795" y="82005"/>
                    </a:lnTo>
                    <a:lnTo>
                      <a:pt x="92255" y="82626"/>
                    </a:lnTo>
                    <a:lnTo>
                      <a:pt x="91324" y="81694"/>
                    </a:lnTo>
                    <a:lnTo>
                      <a:pt x="97536" y="55291"/>
                    </a:lnTo>
                    <a:lnTo>
                      <a:pt x="100021" y="44419"/>
                    </a:lnTo>
                    <a:cubicBezTo>
                      <a:pt x="100642" y="41002"/>
                      <a:pt x="103127" y="30441"/>
                      <a:pt x="103127" y="27956"/>
                    </a:cubicBezTo>
                    <a:cubicBezTo>
                      <a:pt x="103127" y="24229"/>
                      <a:pt x="101263" y="19569"/>
                      <a:pt x="95362" y="19569"/>
                    </a:cubicBezTo>
                    <a:cubicBezTo>
                      <a:pt x="89770" y="19569"/>
                      <a:pt x="85732" y="22676"/>
                      <a:pt x="82937" y="24539"/>
                    </a:cubicBezTo>
                    <a:cubicBezTo>
                      <a:pt x="82005" y="31994"/>
                      <a:pt x="81694" y="33547"/>
                      <a:pt x="80141" y="41624"/>
                    </a:cubicBezTo>
                    <a:lnTo>
                      <a:pt x="76724" y="56223"/>
                    </a:lnTo>
                    <a:lnTo>
                      <a:pt x="71754" y="81073"/>
                    </a:lnTo>
                    <a:lnTo>
                      <a:pt x="70822" y="81694"/>
                    </a:lnTo>
                    <a:lnTo>
                      <a:pt x="46594" y="82315"/>
                    </a:lnTo>
                    <a:lnTo>
                      <a:pt x="45972" y="81384"/>
                    </a:lnTo>
                    <a:lnTo>
                      <a:pt x="51874" y="56223"/>
                    </a:lnTo>
                    <a:lnTo>
                      <a:pt x="54049" y="45972"/>
                    </a:lnTo>
                    <a:cubicBezTo>
                      <a:pt x="56534" y="32926"/>
                      <a:pt x="57155" y="30131"/>
                      <a:pt x="57155" y="27646"/>
                    </a:cubicBezTo>
                    <a:cubicBezTo>
                      <a:pt x="57155" y="19880"/>
                      <a:pt x="51564" y="19259"/>
                      <a:pt x="49700" y="19259"/>
                    </a:cubicBezTo>
                    <a:cubicBezTo>
                      <a:pt x="45351" y="19259"/>
                      <a:pt x="41624" y="21433"/>
                      <a:pt x="38517" y="24229"/>
                    </a:cubicBezTo>
                    <a:lnTo>
                      <a:pt x="33547" y="46904"/>
                    </a:lnTo>
                    <a:lnTo>
                      <a:pt x="26403" y="81073"/>
                    </a:lnTo>
                    <a:lnTo>
                      <a:pt x="25471" y="81694"/>
                    </a:lnTo>
                    <a:lnTo>
                      <a:pt x="621" y="82315"/>
                    </a:lnTo>
                    <a:lnTo>
                      <a:pt x="0" y="81384"/>
                    </a:lnTo>
                    <a:lnTo>
                      <a:pt x="6212" y="55602"/>
                    </a:lnTo>
                    <a:lnTo>
                      <a:pt x="9940" y="39449"/>
                    </a:lnTo>
                    <a:cubicBezTo>
                      <a:pt x="13357" y="23297"/>
                      <a:pt x="13668" y="20191"/>
                      <a:pt x="16152" y="5281"/>
                    </a:cubicBezTo>
                    <a:lnTo>
                      <a:pt x="17084" y="4349"/>
                    </a:lnTo>
                    <a:cubicBezTo>
                      <a:pt x="27646" y="2796"/>
                      <a:pt x="30752" y="2485"/>
                      <a:pt x="42556" y="0"/>
                    </a:cubicBezTo>
                    <a:lnTo>
                      <a:pt x="43487" y="932"/>
                    </a:lnTo>
                    <a:lnTo>
                      <a:pt x="41624" y="9940"/>
                    </a:lnTo>
                    <a:cubicBezTo>
                      <a:pt x="43798" y="8076"/>
                      <a:pt x="46283" y="6523"/>
                      <a:pt x="48768" y="4970"/>
                    </a:cubicBezTo>
                    <a:cubicBezTo>
                      <a:pt x="53738" y="2174"/>
                      <a:pt x="60572" y="0"/>
                      <a:pt x="66163" y="0"/>
                    </a:cubicBezTo>
                    <a:cubicBezTo>
                      <a:pt x="74239" y="0"/>
                      <a:pt x="79520" y="3417"/>
                      <a:pt x="82315" y="10561"/>
                    </a:cubicBezTo>
                    <a:cubicBezTo>
                      <a:pt x="90081" y="4659"/>
                      <a:pt x="99400" y="0"/>
                      <a:pt x="109340" y="0"/>
                    </a:cubicBezTo>
                    <a:cubicBezTo>
                      <a:pt x="116484" y="0"/>
                      <a:pt x="130152" y="3106"/>
                      <a:pt x="130152" y="19569"/>
                    </a:cubicBezTo>
                    <a:cubicBezTo>
                      <a:pt x="130152" y="24229"/>
                      <a:pt x="128909" y="29509"/>
                      <a:pt x="127667" y="34169"/>
                    </a:cubicBezTo>
                    <a:lnTo>
                      <a:pt x="124560" y="48457"/>
                    </a:lnTo>
                    <a:lnTo>
                      <a:pt x="117727" y="81384"/>
                    </a:lnTo>
                    <a:lnTo>
                      <a:pt x="11772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D8B58A-5727-42D9-B571-72DF07673F94}"/>
                  </a:ext>
                </a:extLst>
              </p:cNvPr>
              <p:cNvSpPr/>
              <p:nvPr/>
            </p:nvSpPr>
            <p:spPr>
              <a:xfrm>
                <a:off x="6687229" y="3054589"/>
                <a:ext cx="83869" cy="80762"/>
              </a:xfrm>
              <a:custGeom>
                <a:avLst/>
                <a:gdLst>
                  <a:gd name="connsiteX0" fmla="*/ 68027 w 83868"/>
                  <a:gd name="connsiteY0" fmla="*/ 78899 h 80762"/>
                  <a:gd name="connsiteX1" fmla="*/ 67095 w 83868"/>
                  <a:gd name="connsiteY1" fmla="*/ 79830 h 80762"/>
                  <a:gd name="connsiteX2" fmla="*/ 43487 w 83868"/>
                  <a:gd name="connsiteY2" fmla="*/ 80452 h 80762"/>
                  <a:gd name="connsiteX3" fmla="*/ 42866 w 83868"/>
                  <a:gd name="connsiteY3" fmla="*/ 79520 h 80762"/>
                  <a:gd name="connsiteX4" fmla="*/ 44730 w 83868"/>
                  <a:gd name="connsiteY4" fmla="*/ 72065 h 80762"/>
                  <a:gd name="connsiteX5" fmla="*/ 20812 w 83868"/>
                  <a:gd name="connsiteY5" fmla="*/ 82005 h 80762"/>
                  <a:gd name="connsiteX6" fmla="*/ 0 w 83868"/>
                  <a:gd name="connsiteY6" fmla="*/ 61814 h 80762"/>
                  <a:gd name="connsiteX7" fmla="*/ 3728 w 83868"/>
                  <a:gd name="connsiteY7" fmla="*/ 40692 h 80762"/>
                  <a:gd name="connsiteX8" fmla="*/ 7144 w 83868"/>
                  <a:gd name="connsiteY8" fmla="*/ 25782 h 80762"/>
                  <a:gd name="connsiteX9" fmla="*/ 12114 w 83868"/>
                  <a:gd name="connsiteY9" fmla="*/ 2485 h 80762"/>
                  <a:gd name="connsiteX10" fmla="*/ 13046 w 83868"/>
                  <a:gd name="connsiteY10" fmla="*/ 1553 h 80762"/>
                  <a:gd name="connsiteX11" fmla="*/ 36964 w 83868"/>
                  <a:gd name="connsiteY11" fmla="*/ 311 h 80762"/>
                  <a:gd name="connsiteX12" fmla="*/ 37586 w 83868"/>
                  <a:gd name="connsiteY12" fmla="*/ 1553 h 80762"/>
                  <a:gd name="connsiteX13" fmla="*/ 33237 w 83868"/>
                  <a:gd name="connsiteY13" fmla="*/ 18948 h 80762"/>
                  <a:gd name="connsiteX14" fmla="*/ 29820 w 83868"/>
                  <a:gd name="connsiteY14" fmla="*/ 33547 h 80762"/>
                  <a:gd name="connsiteX15" fmla="*/ 26092 w 83868"/>
                  <a:gd name="connsiteY15" fmla="*/ 54670 h 80762"/>
                  <a:gd name="connsiteX16" fmla="*/ 34479 w 83868"/>
                  <a:gd name="connsiteY16" fmla="*/ 63367 h 80762"/>
                  <a:gd name="connsiteX17" fmla="*/ 47836 w 83868"/>
                  <a:gd name="connsiteY17" fmla="*/ 58087 h 80762"/>
                  <a:gd name="connsiteX18" fmla="*/ 54049 w 83868"/>
                  <a:gd name="connsiteY18" fmla="*/ 28577 h 80762"/>
                  <a:gd name="connsiteX19" fmla="*/ 59329 w 83868"/>
                  <a:gd name="connsiteY19" fmla="*/ 2174 h 80762"/>
                  <a:gd name="connsiteX20" fmla="*/ 60572 w 83868"/>
                  <a:gd name="connsiteY20" fmla="*/ 1243 h 80762"/>
                  <a:gd name="connsiteX21" fmla="*/ 84800 w 83868"/>
                  <a:gd name="connsiteY21" fmla="*/ 0 h 80762"/>
                  <a:gd name="connsiteX22" fmla="*/ 85422 w 83868"/>
                  <a:gd name="connsiteY22" fmla="*/ 1243 h 80762"/>
                  <a:gd name="connsiteX23" fmla="*/ 76103 w 83868"/>
                  <a:gd name="connsiteY23" fmla="*/ 41313 h 80762"/>
                  <a:gd name="connsiteX24" fmla="*/ 72686 w 83868"/>
                  <a:gd name="connsiteY24" fmla="*/ 56534 h 80762"/>
                  <a:gd name="connsiteX25" fmla="*/ 68027 w 83868"/>
                  <a:gd name="connsiteY25" fmla="*/ 78899 h 80762"/>
                  <a:gd name="connsiteX26" fmla="*/ 68027 w 83868"/>
                  <a:gd name="connsiteY26" fmla="*/ 78899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868" h="80762">
                    <a:moveTo>
                      <a:pt x="68027" y="78899"/>
                    </a:moveTo>
                    <a:lnTo>
                      <a:pt x="67095" y="79830"/>
                    </a:lnTo>
                    <a:lnTo>
                      <a:pt x="43487" y="80452"/>
                    </a:lnTo>
                    <a:lnTo>
                      <a:pt x="42866" y="79520"/>
                    </a:lnTo>
                    <a:lnTo>
                      <a:pt x="44730" y="72065"/>
                    </a:lnTo>
                    <a:cubicBezTo>
                      <a:pt x="37896" y="78588"/>
                      <a:pt x="28888" y="82005"/>
                      <a:pt x="20812" y="82005"/>
                    </a:cubicBezTo>
                    <a:cubicBezTo>
                      <a:pt x="12114" y="82005"/>
                      <a:pt x="0" y="77967"/>
                      <a:pt x="0" y="61814"/>
                    </a:cubicBezTo>
                    <a:cubicBezTo>
                      <a:pt x="0" y="54670"/>
                      <a:pt x="1864" y="47525"/>
                      <a:pt x="3728" y="40692"/>
                    </a:cubicBezTo>
                    <a:lnTo>
                      <a:pt x="7144" y="25782"/>
                    </a:lnTo>
                    <a:cubicBezTo>
                      <a:pt x="9629" y="15221"/>
                      <a:pt x="10251" y="12425"/>
                      <a:pt x="12114" y="2485"/>
                    </a:cubicBezTo>
                    <a:lnTo>
                      <a:pt x="13046" y="1553"/>
                    </a:lnTo>
                    <a:lnTo>
                      <a:pt x="36964" y="311"/>
                    </a:lnTo>
                    <a:lnTo>
                      <a:pt x="37586" y="1553"/>
                    </a:lnTo>
                    <a:cubicBezTo>
                      <a:pt x="36032" y="7455"/>
                      <a:pt x="34790" y="13046"/>
                      <a:pt x="33237" y="18948"/>
                    </a:cubicBezTo>
                    <a:cubicBezTo>
                      <a:pt x="32305" y="23918"/>
                      <a:pt x="31062" y="28577"/>
                      <a:pt x="29820" y="33547"/>
                    </a:cubicBezTo>
                    <a:cubicBezTo>
                      <a:pt x="28267" y="39139"/>
                      <a:pt x="26092" y="49700"/>
                      <a:pt x="26092" y="54670"/>
                    </a:cubicBezTo>
                    <a:cubicBezTo>
                      <a:pt x="26092" y="60261"/>
                      <a:pt x="29820" y="63367"/>
                      <a:pt x="34479" y="63367"/>
                    </a:cubicBezTo>
                    <a:cubicBezTo>
                      <a:pt x="40381" y="63367"/>
                      <a:pt x="44730" y="60261"/>
                      <a:pt x="47836" y="58087"/>
                    </a:cubicBezTo>
                    <a:lnTo>
                      <a:pt x="54049" y="28577"/>
                    </a:lnTo>
                    <a:lnTo>
                      <a:pt x="59329" y="2174"/>
                    </a:lnTo>
                    <a:lnTo>
                      <a:pt x="60572" y="1243"/>
                    </a:lnTo>
                    <a:lnTo>
                      <a:pt x="84800" y="0"/>
                    </a:lnTo>
                    <a:lnTo>
                      <a:pt x="85422" y="1243"/>
                    </a:lnTo>
                    <a:lnTo>
                      <a:pt x="76103" y="41313"/>
                    </a:lnTo>
                    <a:lnTo>
                      <a:pt x="72686" y="56534"/>
                    </a:lnTo>
                    <a:lnTo>
                      <a:pt x="68027" y="78899"/>
                    </a:lnTo>
                    <a:lnTo>
                      <a:pt x="68027" y="7889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9DCDC4-A150-470D-929F-D7C31F596BAE}"/>
                  </a:ext>
                </a:extLst>
              </p:cNvPr>
              <p:cNvSpPr/>
              <p:nvPr/>
            </p:nvSpPr>
            <p:spPr>
              <a:xfrm>
                <a:off x="6773272" y="3052104"/>
                <a:ext cx="83869" cy="80762"/>
              </a:xfrm>
              <a:custGeom>
                <a:avLst/>
                <a:gdLst>
                  <a:gd name="connsiteX0" fmla="*/ 73307 w 83868"/>
                  <a:gd name="connsiteY0" fmla="*/ 81384 h 80762"/>
                  <a:gd name="connsiteX1" fmla="*/ 72375 w 83868"/>
                  <a:gd name="connsiteY1" fmla="*/ 82005 h 80762"/>
                  <a:gd name="connsiteX2" fmla="*/ 47836 w 83868"/>
                  <a:gd name="connsiteY2" fmla="*/ 82315 h 80762"/>
                  <a:gd name="connsiteX3" fmla="*/ 47215 w 83868"/>
                  <a:gd name="connsiteY3" fmla="*/ 81384 h 80762"/>
                  <a:gd name="connsiteX4" fmla="*/ 53117 w 83868"/>
                  <a:gd name="connsiteY4" fmla="*/ 55912 h 80762"/>
                  <a:gd name="connsiteX5" fmla="*/ 56534 w 83868"/>
                  <a:gd name="connsiteY5" fmla="*/ 40381 h 80762"/>
                  <a:gd name="connsiteX6" fmla="*/ 58397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7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0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307 w 83868"/>
                  <a:gd name="connsiteY24" fmla="*/ 81384 h 80762"/>
                  <a:gd name="connsiteX25" fmla="*/ 73307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307" y="81384"/>
                    </a:moveTo>
                    <a:lnTo>
                      <a:pt x="72375" y="82005"/>
                    </a:lnTo>
                    <a:lnTo>
                      <a:pt x="47836" y="82315"/>
                    </a:lnTo>
                    <a:lnTo>
                      <a:pt x="47215" y="81384"/>
                    </a:lnTo>
                    <a:lnTo>
                      <a:pt x="53117" y="55912"/>
                    </a:lnTo>
                    <a:lnTo>
                      <a:pt x="56534" y="40381"/>
                    </a:lnTo>
                    <a:cubicBezTo>
                      <a:pt x="57155" y="37275"/>
                      <a:pt x="58397" y="31373"/>
                      <a:pt x="58397" y="27956"/>
                    </a:cubicBezTo>
                    <a:cubicBezTo>
                      <a:pt x="58397" y="22365"/>
                      <a:pt x="54670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7" y="45351"/>
                    </a:lnTo>
                    <a:cubicBezTo>
                      <a:pt x="12736" y="26714"/>
                      <a:pt x="13667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0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307" y="81384"/>
                    </a:lnTo>
                    <a:lnTo>
                      <a:pt x="73307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9218EA-E097-4CFB-BC70-41653CC85C7B}"/>
                  </a:ext>
                </a:extLst>
              </p:cNvPr>
              <p:cNvSpPr/>
              <p:nvPr/>
            </p:nvSpPr>
            <p:spPr>
              <a:xfrm>
                <a:off x="68636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6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1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6 w 49699"/>
                  <a:gd name="connsiteY21" fmla="*/ 932 h 114930"/>
                  <a:gd name="connsiteX22" fmla="*/ 47526 w 49699"/>
                  <a:gd name="connsiteY22" fmla="*/ 20812 h 114930"/>
                  <a:gd name="connsiteX23" fmla="*/ 47526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30131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6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1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6" y="932"/>
                    </a:lnTo>
                    <a:lnTo>
                      <a:pt x="47526" y="20812"/>
                    </a:lnTo>
                    <a:lnTo>
                      <a:pt x="47526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BCE4D4-C385-41C3-AF9A-F38F4016FE62}"/>
                  </a:ext>
                </a:extLst>
              </p:cNvPr>
              <p:cNvSpPr/>
              <p:nvPr/>
            </p:nvSpPr>
            <p:spPr>
              <a:xfrm>
                <a:off x="6912742" y="3052415"/>
                <a:ext cx="68337" cy="80762"/>
              </a:xfrm>
              <a:custGeom>
                <a:avLst/>
                <a:gdLst>
                  <a:gd name="connsiteX0" fmla="*/ 60882 w 68337"/>
                  <a:gd name="connsiteY0" fmla="*/ 60572 h 80762"/>
                  <a:gd name="connsiteX1" fmla="*/ 55912 w 68337"/>
                  <a:gd name="connsiteY1" fmla="*/ 78898 h 80762"/>
                  <a:gd name="connsiteX2" fmla="*/ 54980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9 w 68337"/>
                  <a:gd name="connsiteY11" fmla="*/ 24850 h 80762"/>
                  <a:gd name="connsiteX12" fmla="*/ 61504 w 68337"/>
                  <a:gd name="connsiteY12" fmla="*/ 21744 h 80762"/>
                  <a:gd name="connsiteX13" fmla="*/ 49079 w 68337"/>
                  <a:gd name="connsiteY13" fmla="*/ 17706 h 80762"/>
                  <a:gd name="connsiteX14" fmla="*/ 25782 w 68337"/>
                  <a:gd name="connsiteY14" fmla="*/ 45972 h 80762"/>
                  <a:gd name="connsiteX15" fmla="*/ 42866 w 68337"/>
                  <a:gd name="connsiteY15" fmla="*/ 65542 h 80762"/>
                  <a:gd name="connsiteX16" fmla="*/ 59019 w 68337"/>
                  <a:gd name="connsiteY16" fmla="*/ 59640 h 80762"/>
                  <a:gd name="connsiteX17" fmla="*/ 60882 w 68337"/>
                  <a:gd name="connsiteY17" fmla="*/ 60572 h 80762"/>
                  <a:gd name="connsiteX18" fmla="*/ 6088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882" y="60572"/>
                    </a:moveTo>
                    <a:lnTo>
                      <a:pt x="55912" y="78898"/>
                    </a:lnTo>
                    <a:lnTo>
                      <a:pt x="54980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299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9" y="24850"/>
                    </a:lnTo>
                    <a:cubicBezTo>
                      <a:pt x="63057" y="23607"/>
                      <a:pt x="62125" y="22676"/>
                      <a:pt x="61504" y="21744"/>
                    </a:cubicBezTo>
                    <a:cubicBezTo>
                      <a:pt x="58397" y="19259"/>
                      <a:pt x="53427" y="17706"/>
                      <a:pt x="49079" y="17706"/>
                    </a:cubicBezTo>
                    <a:cubicBezTo>
                      <a:pt x="34790" y="17706"/>
                      <a:pt x="25782" y="32305"/>
                      <a:pt x="25782" y="45972"/>
                    </a:cubicBezTo>
                    <a:cubicBezTo>
                      <a:pt x="25782" y="60572"/>
                      <a:pt x="35100" y="65542"/>
                      <a:pt x="42866" y="65542"/>
                    </a:cubicBezTo>
                    <a:cubicBezTo>
                      <a:pt x="51564" y="65542"/>
                      <a:pt x="56534" y="61504"/>
                      <a:pt x="59019" y="59640"/>
                    </a:cubicBezTo>
                    <a:lnTo>
                      <a:pt x="60882" y="60572"/>
                    </a:lnTo>
                    <a:lnTo>
                      <a:pt x="6088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3CD43B8-BC78-4302-96FC-FC18CE005C2E}"/>
                  </a:ext>
                </a:extLst>
              </p:cNvPr>
              <p:cNvSpPr/>
              <p:nvPr/>
            </p:nvSpPr>
            <p:spPr>
              <a:xfrm>
                <a:off x="6983875" y="3054279"/>
                <a:ext cx="86975" cy="80762"/>
              </a:xfrm>
              <a:custGeom>
                <a:avLst/>
                <a:gdLst>
                  <a:gd name="connsiteX0" fmla="*/ 80141 w 86974"/>
                  <a:gd name="connsiteY0" fmla="*/ 30130 h 80762"/>
                  <a:gd name="connsiteX1" fmla="*/ 70201 w 86974"/>
                  <a:gd name="connsiteY1" fmla="*/ 79209 h 80762"/>
                  <a:gd name="connsiteX2" fmla="*/ 69269 w 86974"/>
                  <a:gd name="connsiteY2" fmla="*/ 79830 h 80762"/>
                  <a:gd name="connsiteX3" fmla="*/ 46594 w 86974"/>
                  <a:gd name="connsiteY3" fmla="*/ 80452 h 80762"/>
                  <a:gd name="connsiteX4" fmla="*/ 45972 w 86974"/>
                  <a:gd name="connsiteY4" fmla="*/ 79520 h 80762"/>
                  <a:gd name="connsiteX5" fmla="*/ 46904 w 86974"/>
                  <a:gd name="connsiteY5" fmla="*/ 72997 h 80762"/>
                  <a:gd name="connsiteX6" fmla="*/ 39139 w 86974"/>
                  <a:gd name="connsiteY6" fmla="*/ 78277 h 80762"/>
                  <a:gd name="connsiteX7" fmla="*/ 24850 w 86974"/>
                  <a:gd name="connsiteY7" fmla="*/ 81694 h 80762"/>
                  <a:gd name="connsiteX8" fmla="*/ 4038 w 86974"/>
                  <a:gd name="connsiteY8" fmla="*/ 70201 h 80762"/>
                  <a:gd name="connsiteX9" fmla="*/ 0 w 86974"/>
                  <a:gd name="connsiteY9" fmla="*/ 52495 h 80762"/>
                  <a:gd name="connsiteX10" fmla="*/ 16463 w 86974"/>
                  <a:gd name="connsiteY10" fmla="*/ 13357 h 80762"/>
                  <a:gd name="connsiteX11" fmla="*/ 60572 w 86974"/>
                  <a:gd name="connsiteY11" fmla="*/ 0 h 80762"/>
                  <a:gd name="connsiteX12" fmla="*/ 86043 w 86974"/>
                  <a:gd name="connsiteY12" fmla="*/ 0 h 80762"/>
                  <a:gd name="connsiteX13" fmla="*/ 86975 w 86974"/>
                  <a:gd name="connsiteY13" fmla="*/ 1242 h 80762"/>
                  <a:gd name="connsiteX14" fmla="*/ 80141 w 86974"/>
                  <a:gd name="connsiteY14" fmla="*/ 30130 h 80762"/>
                  <a:gd name="connsiteX15" fmla="*/ 80141 w 86974"/>
                  <a:gd name="connsiteY15" fmla="*/ 30130 h 80762"/>
                  <a:gd name="connsiteX16" fmla="*/ 58708 w 86974"/>
                  <a:gd name="connsiteY16" fmla="*/ 16774 h 80762"/>
                  <a:gd name="connsiteX17" fmla="*/ 47215 w 86974"/>
                  <a:gd name="connsiteY17" fmla="*/ 17395 h 80762"/>
                  <a:gd name="connsiteX18" fmla="*/ 26092 w 86974"/>
                  <a:gd name="connsiteY18" fmla="*/ 49700 h 80762"/>
                  <a:gd name="connsiteX19" fmla="*/ 37586 w 86974"/>
                  <a:gd name="connsiteY19" fmla="*/ 64610 h 80762"/>
                  <a:gd name="connsiteX20" fmla="*/ 49079 w 86974"/>
                  <a:gd name="connsiteY20" fmla="*/ 59640 h 80762"/>
                  <a:gd name="connsiteX21" fmla="*/ 58708 w 86974"/>
                  <a:gd name="connsiteY21" fmla="*/ 16774 h 80762"/>
                  <a:gd name="connsiteX22" fmla="*/ 58708 w 86974"/>
                  <a:gd name="connsiteY22" fmla="*/ 1677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80762">
                    <a:moveTo>
                      <a:pt x="80141" y="30130"/>
                    </a:moveTo>
                    <a:cubicBezTo>
                      <a:pt x="74239" y="54359"/>
                      <a:pt x="73307" y="59950"/>
                      <a:pt x="70201" y="79209"/>
                    </a:cubicBezTo>
                    <a:lnTo>
                      <a:pt x="69269" y="79830"/>
                    </a:lnTo>
                    <a:lnTo>
                      <a:pt x="46594" y="80452"/>
                    </a:lnTo>
                    <a:lnTo>
                      <a:pt x="45972" y="79520"/>
                    </a:lnTo>
                    <a:lnTo>
                      <a:pt x="46904" y="72997"/>
                    </a:lnTo>
                    <a:cubicBezTo>
                      <a:pt x="44419" y="75171"/>
                      <a:pt x="42866" y="76724"/>
                      <a:pt x="39139" y="78277"/>
                    </a:cubicBezTo>
                    <a:cubicBezTo>
                      <a:pt x="34479" y="80452"/>
                      <a:pt x="29820" y="81694"/>
                      <a:pt x="24850" y="81694"/>
                    </a:cubicBezTo>
                    <a:cubicBezTo>
                      <a:pt x="16152" y="81694"/>
                      <a:pt x="8387" y="77656"/>
                      <a:pt x="4038" y="70201"/>
                    </a:cubicBezTo>
                    <a:cubicBezTo>
                      <a:pt x="1553" y="65852"/>
                      <a:pt x="0" y="59640"/>
                      <a:pt x="0" y="52495"/>
                    </a:cubicBezTo>
                    <a:cubicBezTo>
                      <a:pt x="0" y="38517"/>
                      <a:pt x="5902" y="22986"/>
                      <a:pt x="16463" y="13357"/>
                    </a:cubicBezTo>
                    <a:cubicBezTo>
                      <a:pt x="30752" y="311"/>
                      <a:pt x="47215" y="311"/>
                      <a:pt x="60572" y="0"/>
                    </a:cubicBezTo>
                    <a:lnTo>
                      <a:pt x="86043" y="0"/>
                    </a:lnTo>
                    <a:lnTo>
                      <a:pt x="86975" y="1242"/>
                    </a:lnTo>
                    <a:lnTo>
                      <a:pt x="80141" y="30130"/>
                    </a:lnTo>
                    <a:lnTo>
                      <a:pt x="80141" y="30130"/>
                    </a:lnTo>
                    <a:close/>
                    <a:moveTo>
                      <a:pt x="58708" y="16774"/>
                    </a:moveTo>
                    <a:cubicBezTo>
                      <a:pt x="54981" y="16463"/>
                      <a:pt x="50942" y="16463"/>
                      <a:pt x="47215" y="17395"/>
                    </a:cubicBezTo>
                    <a:cubicBezTo>
                      <a:pt x="31062" y="21744"/>
                      <a:pt x="26092" y="40692"/>
                      <a:pt x="26092" y="49700"/>
                    </a:cubicBezTo>
                    <a:cubicBezTo>
                      <a:pt x="26092" y="62746"/>
                      <a:pt x="33858" y="64610"/>
                      <a:pt x="37586" y="64610"/>
                    </a:cubicBezTo>
                    <a:cubicBezTo>
                      <a:pt x="43177" y="64610"/>
                      <a:pt x="46283" y="62125"/>
                      <a:pt x="49079" y="59640"/>
                    </a:cubicBezTo>
                    <a:lnTo>
                      <a:pt x="58708" y="16774"/>
                    </a:lnTo>
                    <a:lnTo>
                      <a:pt x="58708" y="167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0B6F90-9501-4A8A-843B-CB8AACB976B4}"/>
                  </a:ext>
                </a:extLst>
              </p:cNvPr>
              <p:cNvSpPr/>
              <p:nvPr/>
            </p:nvSpPr>
            <p:spPr>
              <a:xfrm>
                <a:off x="7075509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6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1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6" y="106544"/>
                    </a:lnTo>
                    <a:cubicBezTo>
                      <a:pt x="3292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1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6" y="90392"/>
                      <a:pt x="3976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2678F4-7A31-448D-8FB2-3C25C57A9D75}"/>
                  </a:ext>
                </a:extLst>
              </p:cNvPr>
              <p:cNvSpPr/>
              <p:nvPr/>
            </p:nvSpPr>
            <p:spPr>
              <a:xfrm>
                <a:off x="7124277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6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6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0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E390C5-C3FC-452F-B1D4-2E510FF80256}"/>
                  </a:ext>
                </a:extLst>
              </p:cNvPr>
              <p:cNvSpPr/>
              <p:nvPr/>
            </p:nvSpPr>
            <p:spPr>
              <a:xfrm>
                <a:off x="7172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465 w 80762"/>
                  <a:gd name="connsiteY10" fmla="*/ 29820 h 80762"/>
                  <a:gd name="connsiteX11" fmla="*/ 46904 w 80762"/>
                  <a:gd name="connsiteY11" fmla="*/ 16463 h 80762"/>
                  <a:gd name="connsiteX12" fmla="*/ 34479 w 80762"/>
                  <a:gd name="connsiteY12" fmla="*/ 22676 h 80762"/>
                  <a:gd name="connsiteX13" fmla="*/ 25471 w 80762"/>
                  <a:gd name="connsiteY13" fmla="*/ 54359 h 80762"/>
                  <a:gd name="connsiteX14" fmla="*/ 26403 w 80762"/>
                  <a:gd name="connsiteY14" fmla="*/ 60882 h 80762"/>
                  <a:gd name="connsiteX15" fmla="*/ 36964 w 80762"/>
                  <a:gd name="connsiteY15" fmla="*/ 68027 h 80762"/>
                  <a:gd name="connsiteX16" fmla="*/ 48147 w 80762"/>
                  <a:gd name="connsiteY16" fmla="*/ 62125 h 80762"/>
                  <a:gd name="connsiteX17" fmla="*/ 55912 w 80762"/>
                  <a:gd name="connsiteY17" fmla="*/ 42556 h 80762"/>
                  <a:gd name="connsiteX18" fmla="*/ 57465 w 80762"/>
                  <a:gd name="connsiteY18" fmla="*/ 29820 h 80762"/>
                  <a:gd name="connsiteX19" fmla="*/ 5746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465" y="29820"/>
                    </a:moveTo>
                    <a:cubicBezTo>
                      <a:pt x="57465" y="24229"/>
                      <a:pt x="55602" y="16463"/>
                      <a:pt x="46904" y="16463"/>
                    </a:cubicBezTo>
                    <a:cubicBezTo>
                      <a:pt x="39760" y="16463"/>
                      <a:pt x="36343" y="20812"/>
                      <a:pt x="34479" y="22676"/>
                    </a:cubicBezTo>
                    <a:cubicBezTo>
                      <a:pt x="28577" y="30131"/>
                      <a:pt x="25471" y="47215"/>
                      <a:pt x="25471" y="54359"/>
                    </a:cubicBezTo>
                    <a:cubicBezTo>
                      <a:pt x="25471" y="58087"/>
                      <a:pt x="26093" y="59950"/>
                      <a:pt x="26403" y="60882"/>
                    </a:cubicBezTo>
                    <a:cubicBezTo>
                      <a:pt x="27956" y="65852"/>
                      <a:pt x="32305" y="68027"/>
                      <a:pt x="36964" y="68027"/>
                    </a:cubicBezTo>
                    <a:cubicBezTo>
                      <a:pt x="41624" y="68027"/>
                      <a:pt x="45351" y="65542"/>
                      <a:pt x="48147" y="62125"/>
                    </a:cubicBezTo>
                    <a:cubicBezTo>
                      <a:pt x="49700" y="59950"/>
                      <a:pt x="53117" y="56223"/>
                      <a:pt x="55912" y="42556"/>
                    </a:cubicBezTo>
                    <a:cubicBezTo>
                      <a:pt x="56534" y="38828"/>
                      <a:pt x="57465" y="34169"/>
                      <a:pt x="57465" y="29820"/>
                    </a:cubicBezTo>
                    <a:lnTo>
                      <a:pt x="5746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378F2C1-5ABA-46EA-B4DF-36DE60395D18}"/>
                  </a:ext>
                </a:extLst>
              </p:cNvPr>
              <p:cNvSpPr/>
              <p:nvPr/>
            </p:nvSpPr>
            <p:spPr>
              <a:xfrm>
                <a:off x="7259709" y="3052104"/>
                <a:ext cx="83869" cy="80762"/>
              </a:xfrm>
              <a:custGeom>
                <a:avLst/>
                <a:gdLst>
                  <a:gd name="connsiteX0" fmla="*/ 73618 w 83868"/>
                  <a:gd name="connsiteY0" fmla="*/ 81384 h 80762"/>
                  <a:gd name="connsiteX1" fmla="*/ 72686 w 83868"/>
                  <a:gd name="connsiteY1" fmla="*/ 82005 h 80762"/>
                  <a:gd name="connsiteX2" fmla="*/ 48147 w 83868"/>
                  <a:gd name="connsiteY2" fmla="*/ 82315 h 80762"/>
                  <a:gd name="connsiteX3" fmla="*/ 47526 w 83868"/>
                  <a:gd name="connsiteY3" fmla="*/ 81384 h 80762"/>
                  <a:gd name="connsiteX4" fmla="*/ 53427 w 83868"/>
                  <a:gd name="connsiteY4" fmla="*/ 55912 h 80762"/>
                  <a:gd name="connsiteX5" fmla="*/ 56844 w 83868"/>
                  <a:gd name="connsiteY5" fmla="*/ 40381 h 80762"/>
                  <a:gd name="connsiteX6" fmla="*/ 58708 w 83868"/>
                  <a:gd name="connsiteY6" fmla="*/ 27956 h 80762"/>
                  <a:gd name="connsiteX7" fmla="*/ 50321 w 83868"/>
                  <a:gd name="connsiteY7" fmla="*/ 19569 h 80762"/>
                  <a:gd name="connsiteX8" fmla="*/ 38207 w 83868"/>
                  <a:gd name="connsiteY8" fmla="*/ 24229 h 80762"/>
                  <a:gd name="connsiteX9" fmla="*/ 26403 w 83868"/>
                  <a:gd name="connsiteY9" fmla="*/ 81073 h 80762"/>
                  <a:gd name="connsiteX10" fmla="*/ 25471 w 83868"/>
                  <a:gd name="connsiteY10" fmla="*/ 82005 h 80762"/>
                  <a:gd name="connsiteX11" fmla="*/ 621 w 83868"/>
                  <a:gd name="connsiteY11" fmla="*/ 82626 h 80762"/>
                  <a:gd name="connsiteX12" fmla="*/ 0 w 83868"/>
                  <a:gd name="connsiteY12" fmla="*/ 81694 h 80762"/>
                  <a:gd name="connsiteX13" fmla="*/ 6212 w 83868"/>
                  <a:gd name="connsiteY13" fmla="*/ 55602 h 80762"/>
                  <a:gd name="connsiteX14" fmla="*/ 8698 w 83868"/>
                  <a:gd name="connsiteY14" fmla="*/ 45351 h 80762"/>
                  <a:gd name="connsiteX15" fmla="*/ 15842 w 83868"/>
                  <a:gd name="connsiteY15" fmla="*/ 5591 h 80762"/>
                  <a:gd name="connsiteX16" fmla="*/ 17084 w 83868"/>
                  <a:gd name="connsiteY16" fmla="*/ 4349 h 80762"/>
                  <a:gd name="connsiteX17" fmla="*/ 42245 w 83868"/>
                  <a:gd name="connsiteY17" fmla="*/ 0 h 80762"/>
                  <a:gd name="connsiteX18" fmla="*/ 43177 w 83868"/>
                  <a:gd name="connsiteY18" fmla="*/ 932 h 80762"/>
                  <a:gd name="connsiteX19" fmla="*/ 41313 w 83868"/>
                  <a:gd name="connsiteY19" fmla="*/ 9319 h 80762"/>
                  <a:gd name="connsiteX20" fmla="*/ 64921 w 83868"/>
                  <a:gd name="connsiteY20" fmla="*/ 311 h 80762"/>
                  <a:gd name="connsiteX21" fmla="*/ 85111 w 83868"/>
                  <a:gd name="connsiteY21" fmla="*/ 20191 h 80762"/>
                  <a:gd name="connsiteX22" fmla="*/ 79209 w 83868"/>
                  <a:gd name="connsiteY22" fmla="*/ 51874 h 80762"/>
                  <a:gd name="connsiteX23" fmla="*/ 77345 w 83868"/>
                  <a:gd name="connsiteY23" fmla="*/ 62125 h 80762"/>
                  <a:gd name="connsiteX24" fmla="*/ 73618 w 83868"/>
                  <a:gd name="connsiteY24" fmla="*/ 81384 h 80762"/>
                  <a:gd name="connsiteX25" fmla="*/ 73618 w 83868"/>
                  <a:gd name="connsiteY25" fmla="*/ 813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80762">
                    <a:moveTo>
                      <a:pt x="73618" y="81384"/>
                    </a:moveTo>
                    <a:lnTo>
                      <a:pt x="72686" y="82005"/>
                    </a:lnTo>
                    <a:lnTo>
                      <a:pt x="48147" y="82315"/>
                    </a:lnTo>
                    <a:lnTo>
                      <a:pt x="47526" y="81384"/>
                    </a:lnTo>
                    <a:lnTo>
                      <a:pt x="53427" y="55912"/>
                    </a:lnTo>
                    <a:lnTo>
                      <a:pt x="56844" y="40381"/>
                    </a:lnTo>
                    <a:cubicBezTo>
                      <a:pt x="57465" y="37275"/>
                      <a:pt x="58708" y="31373"/>
                      <a:pt x="58708" y="27956"/>
                    </a:cubicBezTo>
                    <a:cubicBezTo>
                      <a:pt x="58708" y="22365"/>
                      <a:pt x="54981" y="19569"/>
                      <a:pt x="50321" y="19569"/>
                    </a:cubicBezTo>
                    <a:cubicBezTo>
                      <a:pt x="45662" y="19569"/>
                      <a:pt x="41934" y="21744"/>
                      <a:pt x="38207" y="24229"/>
                    </a:cubicBezTo>
                    <a:cubicBezTo>
                      <a:pt x="32305" y="50632"/>
                      <a:pt x="30752" y="58708"/>
                      <a:pt x="26403" y="81073"/>
                    </a:cubicBezTo>
                    <a:lnTo>
                      <a:pt x="25471" y="82005"/>
                    </a:lnTo>
                    <a:lnTo>
                      <a:pt x="621" y="82626"/>
                    </a:lnTo>
                    <a:lnTo>
                      <a:pt x="0" y="81694"/>
                    </a:lnTo>
                    <a:lnTo>
                      <a:pt x="6212" y="55602"/>
                    </a:lnTo>
                    <a:lnTo>
                      <a:pt x="8698" y="45351"/>
                    </a:lnTo>
                    <a:cubicBezTo>
                      <a:pt x="12736" y="26714"/>
                      <a:pt x="13668" y="22054"/>
                      <a:pt x="15842" y="5591"/>
                    </a:cubicBezTo>
                    <a:lnTo>
                      <a:pt x="17084" y="4349"/>
                    </a:lnTo>
                    <a:cubicBezTo>
                      <a:pt x="28577" y="2796"/>
                      <a:pt x="30441" y="2485"/>
                      <a:pt x="42245" y="0"/>
                    </a:cubicBezTo>
                    <a:lnTo>
                      <a:pt x="43177" y="932"/>
                    </a:lnTo>
                    <a:lnTo>
                      <a:pt x="41313" y="9319"/>
                    </a:lnTo>
                    <a:cubicBezTo>
                      <a:pt x="46594" y="5591"/>
                      <a:pt x="53738" y="311"/>
                      <a:pt x="64921" y="311"/>
                    </a:cubicBezTo>
                    <a:cubicBezTo>
                      <a:pt x="74239" y="311"/>
                      <a:pt x="85111" y="4970"/>
                      <a:pt x="85111" y="20191"/>
                    </a:cubicBezTo>
                    <a:cubicBezTo>
                      <a:pt x="85111" y="27024"/>
                      <a:pt x="82005" y="41313"/>
                      <a:pt x="79209" y="51874"/>
                    </a:cubicBezTo>
                    <a:lnTo>
                      <a:pt x="77345" y="62125"/>
                    </a:lnTo>
                    <a:lnTo>
                      <a:pt x="73618" y="81384"/>
                    </a:lnTo>
                    <a:lnTo>
                      <a:pt x="73618" y="813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52CFE6-AB12-4C68-9F90-772FA9B91FEC}"/>
                  </a:ext>
                </a:extLst>
              </p:cNvPr>
              <p:cNvSpPr/>
              <p:nvPr/>
            </p:nvSpPr>
            <p:spPr>
              <a:xfrm>
                <a:off x="7349790" y="3052104"/>
                <a:ext cx="71444" cy="83868"/>
              </a:xfrm>
              <a:custGeom>
                <a:avLst/>
                <a:gdLst>
                  <a:gd name="connsiteX0" fmla="*/ 0 w 71443"/>
                  <a:gd name="connsiteY0" fmla="*/ 75171 h 83868"/>
                  <a:gd name="connsiteX1" fmla="*/ 4659 w 71443"/>
                  <a:gd name="connsiteY1" fmla="*/ 59019 h 83868"/>
                  <a:gd name="connsiteX2" fmla="*/ 6212 w 71443"/>
                  <a:gd name="connsiteY2" fmla="*/ 58397 h 83868"/>
                  <a:gd name="connsiteX3" fmla="*/ 27335 w 71443"/>
                  <a:gd name="connsiteY3" fmla="*/ 68337 h 83868"/>
                  <a:gd name="connsiteX4" fmla="*/ 40381 w 71443"/>
                  <a:gd name="connsiteY4" fmla="*/ 59640 h 83868"/>
                  <a:gd name="connsiteX5" fmla="*/ 30131 w 71443"/>
                  <a:gd name="connsiteY5" fmla="*/ 49700 h 83868"/>
                  <a:gd name="connsiteX6" fmla="*/ 26714 w 71443"/>
                  <a:gd name="connsiteY6" fmla="*/ 48147 h 83868"/>
                  <a:gd name="connsiteX7" fmla="*/ 10872 w 71443"/>
                  <a:gd name="connsiteY7" fmla="*/ 27335 h 83868"/>
                  <a:gd name="connsiteX8" fmla="*/ 45351 w 71443"/>
                  <a:gd name="connsiteY8" fmla="*/ 0 h 83868"/>
                  <a:gd name="connsiteX9" fmla="*/ 70822 w 71443"/>
                  <a:gd name="connsiteY9" fmla="*/ 5902 h 83868"/>
                  <a:gd name="connsiteX10" fmla="*/ 71444 w 71443"/>
                  <a:gd name="connsiteY10" fmla="*/ 7455 h 83868"/>
                  <a:gd name="connsiteX11" fmla="*/ 66784 w 71443"/>
                  <a:gd name="connsiteY11" fmla="*/ 23607 h 83868"/>
                  <a:gd name="connsiteX12" fmla="*/ 65231 w 71443"/>
                  <a:gd name="connsiteY12" fmla="*/ 23918 h 83868"/>
                  <a:gd name="connsiteX13" fmla="*/ 60572 w 71443"/>
                  <a:gd name="connsiteY13" fmla="*/ 19569 h 83868"/>
                  <a:gd name="connsiteX14" fmla="*/ 47215 w 71443"/>
                  <a:gd name="connsiteY14" fmla="*/ 15221 h 83868"/>
                  <a:gd name="connsiteX15" fmla="*/ 35722 w 71443"/>
                  <a:gd name="connsiteY15" fmla="*/ 22986 h 83868"/>
                  <a:gd name="connsiteX16" fmla="*/ 45041 w 71443"/>
                  <a:gd name="connsiteY16" fmla="*/ 31994 h 83868"/>
                  <a:gd name="connsiteX17" fmla="*/ 48457 w 71443"/>
                  <a:gd name="connsiteY17" fmla="*/ 33547 h 83868"/>
                  <a:gd name="connsiteX18" fmla="*/ 65852 w 71443"/>
                  <a:gd name="connsiteY18" fmla="*/ 55602 h 83868"/>
                  <a:gd name="connsiteX19" fmla="*/ 28888 w 71443"/>
                  <a:gd name="connsiteY19" fmla="*/ 84179 h 83868"/>
                  <a:gd name="connsiteX20" fmla="*/ 621 w 71443"/>
                  <a:gd name="connsiteY20" fmla="*/ 76724 h 83868"/>
                  <a:gd name="connsiteX21" fmla="*/ 0 w 71443"/>
                  <a:gd name="connsiteY21" fmla="*/ 75171 h 83868"/>
                  <a:gd name="connsiteX22" fmla="*/ 0 w 71443"/>
                  <a:gd name="connsiteY22" fmla="*/ 75171 h 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43" h="83868">
                    <a:moveTo>
                      <a:pt x="0" y="75171"/>
                    </a:moveTo>
                    <a:lnTo>
                      <a:pt x="4659" y="59019"/>
                    </a:lnTo>
                    <a:lnTo>
                      <a:pt x="6212" y="58397"/>
                    </a:lnTo>
                    <a:cubicBezTo>
                      <a:pt x="9008" y="61504"/>
                      <a:pt x="15531" y="68337"/>
                      <a:pt x="27335" y="68337"/>
                    </a:cubicBezTo>
                    <a:cubicBezTo>
                      <a:pt x="38828" y="68337"/>
                      <a:pt x="40381" y="61814"/>
                      <a:pt x="40381" y="59640"/>
                    </a:cubicBezTo>
                    <a:cubicBezTo>
                      <a:pt x="40381" y="54670"/>
                      <a:pt x="35411" y="52185"/>
                      <a:pt x="30131" y="49700"/>
                    </a:cubicBezTo>
                    <a:lnTo>
                      <a:pt x="26714" y="48147"/>
                    </a:lnTo>
                    <a:cubicBezTo>
                      <a:pt x="18637" y="44109"/>
                      <a:pt x="10872" y="39449"/>
                      <a:pt x="10872" y="27335"/>
                    </a:cubicBezTo>
                    <a:cubicBezTo>
                      <a:pt x="10872" y="23607"/>
                      <a:pt x="12425" y="0"/>
                      <a:pt x="45351" y="0"/>
                    </a:cubicBezTo>
                    <a:cubicBezTo>
                      <a:pt x="53738" y="0"/>
                      <a:pt x="62125" y="1553"/>
                      <a:pt x="70822" y="5902"/>
                    </a:cubicBezTo>
                    <a:lnTo>
                      <a:pt x="71444" y="7455"/>
                    </a:lnTo>
                    <a:cubicBezTo>
                      <a:pt x="68959" y="15221"/>
                      <a:pt x="68648" y="16463"/>
                      <a:pt x="66784" y="23607"/>
                    </a:cubicBezTo>
                    <a:lnTo>
                      <a:pt x="65231" y="23918"/>
                    </a:lnTo>
                    <a:cubicBezTo>
                      <a:pt x="63678" y="22365"/>
                      <a:pt x="62436" y="20812"/>
                      <a:pt x="60572" y="19569"/>
                    </a:cubicBezTo>
                    <a:cubicBezTo>
                      <a:pt x="56844" y="16774"/>
                      <a:pt x="51253" y="15221"/>
                      <a:pt x="47215" y="15221"/>
                    </a:cubicBezTo>
                    <a:cubicBezTo>
                      <a:pt x="38828" y="15221"/>
                      <a:pt x="35722" y="19259"/>
                      <a:pt x="35722" y="22986"/>
                    </a:cubicBezTo>
                    <a:cubicBezTo>
                      <a:pt x="35722" y="27646"/>
                      <a:pt x="41002" y="30131"/>
                      <a:pt x="45041" y="31994"/>
                    </a:cubicBezTo>
                    <a:lnTo>
                      <a:pt x="48457" y="33547"/>
                    </a:lnTo>
                    <a:cubicBezTo>
                      <a:pt x="54981" y="36964"/>
                      <a:pt x="65852" y="42245"/>
                      <a:pt x="65852" y="55602"/>
                    </a:cubicBezTo>
                    <a:cubicBezTo>
                      <a:pt x="65852" y="62746"/>
                      <a:pt x="62125" y="84179"/>
                      <a:pt x="28888" y="84179"/>
                    </a:cubicBezTo>
                    <a:cubicBezTo>
                      <a:pt x="13357" y="84179"/>
                      <a:pt x="5281" y="79520"/>
                      <a:pt x="621" y="76724"/>
                    </a:cubicBezTo>
                    <a:lnTo>
                      <a:pt x="0" y="75171"/>
                    </a:lnTo>
                    <a:lnTo>
                      <a:pt x="0" y="751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4A916B-A4AB-4B3B-ADB0-570F9A5E2539}"/>
                  </a:ext>
                </a:extLst>
              </p:cNvPr>
              <p:cNvSpPr/>
              <p:nvPr/>
            </p:nvSpPr>
            <p:spPr>
              <a:xfrm>
                <a:off x="7468448" y="3025701"/>
                <a:ext cx="83869" cy="108718"/>
              </a:xfrm>
              <a:custGeom>
                <a:avLst/>
                <a:gdLst>
                  <a:gd name="connsiteX0" fmla="*/ 0 w 83868"/>
                  <a:gd name="connsiteY0" fmla="*/ 100642 h 108718"/>
                  <a:gd name="connsiteX1" fmla="*/ 4970 w 83868"/>
                  <a:gd name="connsiteY1" fmla="*/ 81694 h 108718"/>
                  <a:gd name="connsiteX2" fmla="*/ 6523 w 83868"/>
                  <a:gd name="connsiteY2" fmla="*/ 81073 h 108718"/>
                  <a:gd name="connsiteX3" fmla="*/ 13668 w 83868"/>
                  <a:gd name="connsiteY3" fmla="*/ 86975 h 108718"/>
                  <a:gd name="connsiteX4" fmla="*/ 31062 w 83868"/>
                  <a:gd name="connsiteY4" fmla="*/ 91945 h 108718"/>
                  <a:gd name="connsiteX5" fmla="*/ 50321 w 83868"/>
                  <a:gd name="connsiteY5" fmla="*/ 78277 h 108718"/>
                  <a:gd name="connsiteX6" fmla="*/ 36343 w 83868"/>
                  <a:gd name="connsiteY6" fmla="*/ 63367 h 108718"/>
                  <a:gd name="connsiteX7" fmla="*/ 31373 w 83868"/>
                  <a:gd name="connsiteY7" fmla="*/ 60882 h 108718"/>
                  <a:gd name="connsiteX8" fmla="*/ 12425 w 83868"/>
                  <a:gd name="connsiteY8" fmla="*/ 34479 h 108718"/>
                  <a:gd name="connsiteX9" fmla="*/ 20501 w 83868"/>
                  <a:gd name="connsiteY9" fmla="*/ 12736 h 108718"/>
                  <a:gd name="connsiteX10" fmla="*/ 53738 w 83868"/>
                  <a:gd name="connsiteY10" fmla="*/ 0 h 108718"/>
                  <a:gd name="connsiteX11" fmla="*/ 84800 w 83868"/>
                  <a:gd name="connsiteY11" fmla="*/ 8387 h 108718"/>
                  <a:gd name="connsiteX12" fmla="*/ 85422 w 83868"/>
                  <a:gd name="connsiteY12" fmla="*/ 9319 h 108718"/>
                  <a:gd name="connsiteX13" fmla="*/ 79830 w 83868"/>
                  <a:gd name="connsiteY13" fmla="*/ 28267 h 108718"/>
                  <a:gd name="connsiteX14" fmla="*/ 78277 w 83868"/>
                  <a:gd name="connsiteY14" fmla="*/ 28888 h 108718"/>
                  <a:gd name="connsiteX15" fmla="*/ 73307 w 83868"/>
                  <a:gd name="connsiteY15" fmla="*/ 24229 h 108718"/>
                  <a:gd name="connsiteX16" fmla="*/ 55912 w 83868"/>
                  <a:gd name="connsiteY16" fmla="*/ 18637 h 108718"/>
                  <a:gd name="connsiteX17" fmla="*/ 40071 w 83868"/>
                  <a:gd name="connsiteY17" fmla="*/ 31062 h 108718"/>
                  <a:gd name="connsiteX18" fmla="*/ 54359 w 83868"/>
                  <a:gd name="connsiteY18" fmla="*/ 45662 h 108718"/>
                  <a:gd name="connsiteX19" fmla="*/ 58087 w 83868"/>
                  <a:gd name="connsiteY19" fmla="*/ 47526 h 108718"/>
                  <a:gd name="connsiteX20" fmla="*/ 78277 w 83868"/>
                  <a:gd name="connsiteY20" fmla="*/ 75171 h 108718"/>
                  <a:gd name="connsiteX21" fmla="*/ 33547 w 83868"/>
                  <a:gd name="connsiteY21" fmla="*/ 111514 h 108718"/>
                  <a:gd name="connsiteX22" fmla="*/ 11182 w 83868"/>
                  <a:gd name="connsiteY22" fmla="*/ 107787 h 108718"/>
                  <a:gd name="connsiteX23" fmla="*/ 932 w 83868"/>
                  <a:gd name="connsiteY23" fmla="*/ 102817 h 108718"/>
                  <a:gd name="connsiteX24" fmla="*/ 0 w 83868"/>
                  <a:gd name="connsiteY24" fmla="*/ 100642 h 108718"/>
                  <a:gd name="connsiteX25" fmla="*/ 0 w 83868"/>
                  <a:gd name="connsiteY25" fmla="*/ 100642 h 10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868" h="108718">
                    <a:moveTo>
                      <a:pt x="0" y="100642"/>
                    </a:moveTo>
                    <a:lnTo>
                      <a:pt x="4970" y="81694"/>
                    </a:lnTo>
                    <a:lnTo>
                      <a:pt x="6523" y="81073"/>
                    </a:lnTo>
                    <a:cubicBezTo>
                      <a:pt x="8387" y="83247"/>
                      <a:pt x="9940" y="84800"/>
                      <a:pt x="13668" y="86975"/>
                    </a:cubicBezTo>
                    <a:cubicBezTo>
                      <a:pt x="21122" y="91323"/>
                      <a:pt x="28267" y="91945"/>
                      <a:pt x="31062" y="91945"/>
                    </a:cubicBezTo>
                    <a:cubicBezTo>
                      <a:pt x="41934" y="91945"/>
                      <a:pt x="50321" y="86354"/>
                      <a:pt x="50321" y="78277"/>
                    </a:cubicBezTo>
                    <a:cubicBezTo>
                      <a:pt x="50321" y="70822"/>
                      <a:pt x="43798" y="67095"/>
                      <a:pt x="36343" y="63367"/>
                    </a:cubicBezTo>
                    <a:lnTo>
                      <a:pt x="31373" y="60882"/>
                    </a:lnTo>
                    <a:cubicBezTo>
                      <a:pt x="23607" y="56223"/>
                      <a:pt x="12425" y="50010"/>
                      <a:pt x="12425" y="34479"/>
                    </a:cubicBezTo>
                    <a:cubicBezTo>
                      <a:pt x="12425" y="28267"/>
                      <a:pt x="14289" y="19880"/>
                      <a:pt x="20501" y="12736"/>
                    </a:cubicBezTo>
                    <a:cubicBezTo>
                      <a:pt x="28577" y="3417"/>
                      <a:pt x="41002" y="0"/>
                      <a:pt x="53738" y="0"/>
                    </a:cubicBezTo>
                    <a:cubicBezTo>
                      <a:pt x="69890" y="0"/>
                      <a:pt x="80452" y="5902"/>
                      <a:pt x="84800" y="8387"/>
                    </a:cubicBezTo>
                    <a:lnTo>
                      <a:pt x="85422" y="9319"/>
                    </a:lnTo>
                    <a:lnTo>
                      <a:pt x="79830" y="28267"/>
                    </a:lnTo>
                    <a:lnTo>
                      <a:pt x="78277" y="28888"/>
                    </a:lnTo>
                    <a:cubicBezTo>
                      <a:pt x="76413" y="26714"/>
                      <a:pt x="75482" y="25782"/>
                      <a:pt x="73307" y="24229"/>
                    </a:cubicBezTo>
                    <a:cubicBezTo>
                      <a:pt x="68337" y="20812"/>
                      <a:pt x="62125" y="18637"/>
                      <a:pt x="55912" y="18637"/>
                    </a:cubicBezTo>
                    <a:cubicBezTo>
                      <a:pt x="46283" y="18637"/>
                      <a:pt x="40071" y="23918"/>
                      <a:pt x="40071" y="31062"/>
                    </a:cubicBezTo>
                    <a:cubicBezTo>
                      <a:pt x="40071" y="37586"/>
                      <a:pt x="45041" y="40692"/>
                      <a:pt x="54359" y="45662"/>
                    </a:cubicBezTo>
                    <a:lnTo>
                      <a:pt x="58087" y="47526"/>
                    </a:lnTo>
                    <a:cubicBezTo>
                      <a:pt x="65852" y="52185"/>
                      <a:pt x="78277" y="59019"/>
                      <a:pt x="78277" y="75171"/>
                    </a:cubicBezTo>
                    <a:cubicBezTo>
                      <a:pt x="78277" y="93187"/>
                      <a:pt x="64921" y="111514"/>
                      <a:pt x="33547" y="111514"/>
                    </a:cubicBezTo>
                    <a:cubicBezTo>
                      <a:pt x="25782" y="111514"/>
                      <a:pt x="18327" y="110272"/>
                      <a:pt x="11182" y="107787"/>
                    </a:cubicBezTo>
                    <a:cubicBezTo>
                      <a:pt x="6212" y="106233"/>
                      <a:pt x="3728" y="104680"/>
                      <a:pt x="932" y="102817"/>
                    </a:cubicBezTo>
                    <a:lnTo>
                      <a:pt x="0" y="100642"/>
                    </a:lnTo>
                    <a:lnTo>
                      <a:pt x="0" y="10064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155D6F-DCD3-4906-8A8F-CC2E67B847CB}"/>
                  </a:ext>
                </a:extLst>
              </p:cNvPr>
              <p:cNvSpPr/>
              <p:nvPr/>
            </p:nvSpPr>
            <p:spPr>
              <a:xfrm>
                <a:off x="7555734" y="3052415"/>
                <a:ext cx="80762" cy="80762"/>
              </a:xfrm>
              <a:custGeom>
                <a:avLst/>
                <a:gdLst>
                  <a:gd name="connsiteX0" fmla="*/ 65231 w 80762"/>
                  <a:gd name="connsiteY0" fmla="*/ 74239 h 80762"/>
                  <a:gd name="connsiteX1" fmla="*/ 35411 w 80762"/>
                  <a:gd name="connsiteY1" fmla="*/ 83558 h 80762"/>
                  <a:gd name="connsiteX2" fmla="*/ 9940 w 80762"/>
                  <a:gd name="connsiteY2" fmla="*/ 75792 h 80762"/>
                  <a:gd name="connsiteX3" fmla="*/ 0 w 80762"/>
                  <a:gd name="connsiteY3" fmla="*/ 50321 h 80762"/>
                  <a:gd name="connsiteX4" fmla="*/ 46594 w 80762"/>
                  <a:gd name="connsiteY4" fmla="*/ 0 h 80762"/>
                  <a:gd name="connsiteX5" fmla="*/ 72997 w 80762"/>
                  <a:gd name="connsiteY5" fmla="*/ 8387 h 80762"/>
                  <a:gd name="connsiteX6" fmla="*/ 82315 w 80762"/>
                  <a:gd name="connsiteY6" fmla="*/ 32616 h 80762"/>
                  <a:gd name="connsiteX7" fmla="*/ 80452 w 80762"/>
                  <a:gd name="connsiteY7" fmla="*/ 47836 h 80762"/>
                  <a:gd name="connsiteX8" fmla="*/ 65231 w 80762"/>
                  <a:gd name="connsiteY8" fmla="*/ 74239 h 80762"/>
                  <a:gd name="connsiteX9" fmla="*/ 65231 w 80762"/>
                  <a:gd name="connsiteY9" fmla="*/ 74239 h 80762"/>
                  <a:gd name="connsiteX10" fmla="*/ 57155 w 80762"/>
                  <a:gd name="connsiteY10" fmla="*/ 29820 h 80762"/>
                  <a:gd name="connsiteX11" fmla="*/ 46594 w 80762"/>
                  <a:gd name="connsiteY11" fmla="*/ 16463 h 80762"/>
                  <a:gd name="connsiteX12" fmla="*/ 34169 w 80762"/>
                  <a:gd name="connsiteY12" fmla="*/ 22676 h 80762"/>
                  <a:gd name="connsiteX13" fmla="*/ 25161 w 80762"/>
                  <a:gd name="connsiteY13" fmla="*/ 54359 h 80762"/>
                  <a:gd name="connsiteX14" fmla="*/ 26093 w 80762"/>
                  <a:gd name="connsiteY14" fmla="*/ 60882 h 80762"/>
                  <a:gd name="connsiteX15" fmla="*/ 36654 w 80762"/>
                  <a:gd name="connsiteY15" fmla="*/ 68027 h 80762"/>
                  <a:gd name="connsiteX16" fmla="*/ 47836 w 80762"/>
                  <a:gd name="connsiteY16" fmla="*/ 62125 h 80762"/>
                  <a:gd name="connsiteX17" fmla="*/ 55602 w 80762"/>
                  <a:gd name="connsiteY17" fmla="*/ 42556 h 80762"/>
                  <a:gd name="connsiteX18" fmla="*/ 57155 w 80762"/>
                  <a:gd name="connsiteY18" fmla="*/ 29820 h 80762"/>
                  <a:gd name="connsiteX19" fmla="*/ 57155 w 80762"/>
                  <a:gd name="connsiteY19" fmla="*/ 29820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762" h="80762">
                    <a:moveTo>
                      <a:pt x="65231" y="74239"/>
                    </a:moveTo>
                    <a:cubicBezTo>
                      <a:pt x="56534" y="81384"/>
                      <a:pt x="46904" y="83558"/>
                      <a:pt x="35411" y="83558"/>
                    </a:cubicBezTo>
                    <a:cubicBezTo>
                      <a:pt x="27646" y="83558"/>
                      <a:pt x="17084" y="82005"/>
                      <a:pt x="9940" y="75792"/>
                    </a:cubicBezTo>
                    <a:cubicBezTo>
                      <a:pt x="3417" y="69890"/>
                      <a:pt x="0" y="61814"/>
                      <a:pt x="0" y="50321"/>
                    </a:cubicBezTo>
                    <a:cubicBezTo>
                      <a:pt x="0" y="36343"/>
                      <a:pt x="7455" y="0"/>
                      <a:pt x="46594" y="0"/>
                    </a:cubicBezTo>
                    <a:cubicBezTo>
                      <a:pt x="55912" y="0"/>
                      <a:pt x="65852" y="2174"/>
                      <a:pt x="72997" y="8387"/>
                    </a:cubicBezTo>
                    <a:cubicBezTo>
                      <a:pt x="80762" y="15531"/>
                      <a:pt x="82315" y="23918"/>
                      <a:pt x="82315" y="32616"/>
                    </a:cubicBezTo>
                    <a:cubicBezTo>
                      <a:pt x="82315" y="37586"/>
                      <a:pt x="81694" y="42866"/>
                      <a:pt x="80452" y="47836"/>
                    </a:cubicBezTo>
                    <a:cubicBezTo>
                      <a:pt x="78277" y="58087"/>
                      <a:pt x="73307" y="67716"/>
                      <a:pt x="65231" y="74239"/>
                    </a:cubicBezTo>
                    <a:lnTo>
                      <a:pt x="65231" y="74239"/>
                    </a:lnTo>
                    <a:close/>
                    <a:moveTo>
                      <a:pt x="57155" y="29820"/>
                    </a:moveTo>
                    <a:cubicBezTo>
                      <a:pt x="57155" y="24229"/>
                      <a:pt x="55291" y="16463"/>
                      <a:pt x="46594" y="16463"/>
                    </a:cubicBezTo>
                    <a:cubicBezTo>
                      <a:pt x="39449" y="16463"/>
                      <a:pt x="36033" y="20812"/>
                      <a:pt x="34169" y="22676"/>
                    </a:cubicBezTo>
                    <a:cubicBezTo>
                      <a:pt x="28267" y="30131"/>
                      <a:pt x="25161" y="47215"/>
                      <a:pt x="25161" y="54359"/>
                    </a:cubicBezTo>
                    <a:cubicBezTo>
                      <a:pt x="25161" y="58087"/>
                      <a:pt x="25782" y="59950"/>
                      <a:pt x="26093" y="60882"/>
                    </a:cubicBezTo>
                    <a:cubicBezTo>
                      <a:pt x="27646" y="65852"/>
                      <a:pt x="31994" y="68027"/>
                      <a:pt x="36654" y="68027"/>
                    </a:cubicBezTo>
                    <a:cubicBezTo>
                      <a:pt x="41313" y="68027"/>
                      <a:pt x="45041" y="65542"/>
                      <a:pt x="47836" y="62125"/>
                    </a:cubicBezTo>
                    <a:cubicBezTo>
                      <a:pt x="49389" y="59950"/>
                      <a:pt x="52806" y="56223"/>
                      <a:pt x="55602" y="42556"/>
                    </a:cubicBezTo>
                    <a:cubicBezTo>
                      <a:pt x="56534" y="38828"/>
                      <a:pt x="57155" y="34169"/>
                      <a:pt x="57155" y="29820"/>
                    </a:cubicBezTo>
                    <a:lnTo>
                      <a:pt x="57155" y="29820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BE947C1-0374-4DF7-A7D8-64091DC661C1}"/>
                  </a:ext>
                </a:extLst>
              </p:cNvPr>
              <p:cNvSpPr/>
              <p:nvPr/>
            </p:nvSpPr>
            <p:spPr>
              <a:xfrm>
                <a:off x="7647678" y="3052415"/>
                <a:ext cx="68337" cy="80762"/>
              </a:xfrm>
              <a:custGeom>
                <a:avLst/>
                <a:gdLst>
                  <a:gd name="connsiteX0" fmla="*/ 60572 w 68337"/>
                  <a:gd name="connsiteY0" fmla="*/ 60572 h 80762"/>
                  <a:gd name="connsiteX1" fmla="*/ 55912 w 68337"/>
                  <a:gd name="connsiteY1" fmla="*/ 78898 h 80762"/>
                  <a:gd name="connsiteX2" fmla="*/ 54981 w 68337"/>
                  <a:gd name="connsiteY2" fmla="*/ 79830 h 80762"/>
                  <a:gd name="connsiteX3" fmla="*/ 50632 w 68337"/>
                  <a:gd name="connsiteY3" fmla="*/ 81384 h 80762"/>
                  <a:gd name="connsiteX4" fmla="*/ 35411 w 68337"/>
                  <a:gd name="connsiteY4" fmla="*/ 83558 h 80762"/>
                  <a:gd name="connsiteX5" fmla="*/ 0 w 68337"/>
                  <a:gd name="connsiteY5" fmla="*/ 47525 h 80762"/>
                  <a:gd name="connsiteX6" fmla="*/ 46904 w 68337"/>
                  <a:gd name="connsiteY6" fmla="*/ 0 h 80762"/>
                  <a:gd name="connsiteX7" fmla="*/ 58397 w 68337"/>
                  <a:gd name="connsiteY7" fmla="*/ 1242 h 80762"/>
                  <a:gd name="connsiteX8" fmla="*/ 70201 w 68337"/>
                  <a:gd name="connsiteY8" fmla="*/ 6212 h 80762"/>
                  <a:gd name="connsiteX9" fmla="*/ 70512 w 68337"/>
                  <a:gd name="connsiteY9" fmla="*/ 7144 h 80762"/>
                  <a:gd name="connsiteX10" fmla="*/ 65542 w 68337"/>
                  <a:gd name="connsiteY10" fmla="*/ 24229 h 80762"/>
                  <a:gd name="connsiteX11" fmla="*/ 63988 w 68337"/>
                  <a:gd name="connsiteY11" fmla="*/ 24850 h 80762"/>
                  <a:gd name="connsiteX12" fmla="*/ 61193 w 68337"/>
                  <a:gd name="connsiteY12" fmla="*/ 21744 h 80762"/>
                  <a:gd name="connsiteX13" fmla="*/ 48768 w 68337"/>
                  <a:gd name="connsiteY13" fmla="*/ 17706 h 80762"/>
                  <a:gd name="connsiteX14" fmla="*/ 25471 w 68337"/>
                  <a:gd name="connsiteY14" fmla="*/ 45972 h 80762"/>
                  <a:gd name="connsiteX15" fmla="*/ 42556 w 68337"/>
                  <a:gd name="connsiteY15" fmla="*/ 65542 h 80762"/>
                  <a:gd name="connsiteX16" fmla="*/ 58708 w 68337"/>
                  <a:gd name="connsiteY16" fmla="*/ 59640 h 80762"/>
                  <a:gd name="connsiteX17" fmla="*/ 60572 w 68337"/>
                  <a:gd name="connsiteY17" fmla="*/ 60572 h 80762"/>
                  <a:gd name="connsiteX18" fmla="*/ 60572 w 68337"/>
                  <a:gd name="connsiteY18" fmla="*/ 60572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337" h="80762">
                    <a:moveTo>
                      <a:pt x="60572" y="60572"/>
                    </a:moveTo>
                    <a:lnTo>
                      <a:pt x="55912" y="78898"/>
                    </a:lnTo>
                    <a:lnTo>
                      <a:pt x="54981" y="79830"/>
                    </a:lnTo>
                    <a:cubicBezTo>
                      <a:pt x="53427" y="80452"/>
                      <a:pt x="52185" y="81073"/>
                      <a:pt x="50632" y="81384"/>
                    </a:cubicBezTo>
                    <a:cubicBezTo>
                      <a:pt x="47215" y="82626"/>
                      <a:pt x="41313" y="83558"/>
                      <a:pt x="35411" y="83558"/>
                    </a:cubicBezTo>
                    <a:cubicBezTo>
                      <a:pt x="13978" y="83558"/>
                      <a:pt x="0" y="70512"/>
                      <a:pt x="0" y="47525"/>
                    </a:cubicBezTo>
                    <a:cubicBezTo>
                      <a:pt x="0" y="26403"/>
                      <a:pt x="14289" y="0"/>
                      <a:pt x="46904" y="0"/>
                    </a:cubicBezTo>
                    <a:cubicBezTo>
                      <a:pt x="50632" y="0"/>
                      <a:pt x="54670" y="621"/>
                      <a:pt x="58397" y="1242"/>
                    </a:cubicBezTo>
                    <a:cubicBezTo>
                      <a:pt x="64610" y="2485"/>
                      <a:pt x="66784" y="4038"/>
                      <a:pt x="70201" y="6212"/>
                    </a:cubicBezTo>
                    <a:lnTo>
                      <a:pt x="70512" y="7144"/>
                    </a:lnTo>
                    <a:lnTo>
                      <a:pt x="65542" y="24229"/>
                    </a:lnTo>
                    <a:lnTo>
                      <a:pt x="63988" y="24850"/>
                    </a:lnTo>
                    <a:cubicBezTo>
                      <a:pt x="63057" y="23607"/>
                      <a:pt x="62125" y="22676"/>
                      <a:pt x="61193" y="21744"/>
                    </a:cubicBezTo>
                    <a:cubicBezTo>
                      <a:pt x="58087" y="19259"/>
                      <a:pt x="53117" y="17706"/>
                      <a:pt x="48768" y="17706"/>
                    </a:cubicBezTo>
                    <a:cubicBezTo>
                      <a:pt x="34479" y="17706"/>
                      <a:pt x="25471" y="32305"/>
                      <a:pt x="25471" y="45972"/>
                    </a:cubicBezTo>
                    <a:cubicBezTo>
                      <a:pt x="25471" y="60572"/>
                      <a:pt x="34790" y="65542"/>
                      <a:pt x="42556" y="65542"/>
                    </a:cubicBezTo>
                    <a:cubicBezTo>
                      <a:pt x="51253" y="65542"/>
                      <a:pt x="56223" y="61504"/>
                      <a:pt x="58708" y="59640"/>
                    </a:cubicBezTo>
                    <a:lnTo>
                      <a:pt x="60572" y="60572"/>
                    </a:lnTo>
                    <a:lnTo>
                      <a:pt x="60572" y="6057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9F5D41-53CF-438E-A54C-A3A1DF4BF379}"/>
                  </a:ext>
                </a:extLst>
              </p:cNvPr>
              <p:cNvSpPr/>
              <p:nvPr/>
            </p:nvSpPr>
            <p:spPr>
              <a:xfrm>
                <a:off x="7714463" y="3017314"/>
                <a:ext cx="49700" cy="114931"/>
              </a:xfrm>
              <a:custGeom>
                <a:avLst/>
                <a:gdLst>
                  <a:gd name="connsiteX0" fmla="*/ 32616 w 49699"/>
                  <a:gd name="connsiteY0" fmla="*/ 89770 h 114930"/>
                  <a:gd name="connsiteX1" fmla="*/ 27645 w 49699"/>
                  <a:gd name="connsiteY1" fmla="*/ 116173 h 114930"/>
                  <a:gd name="connsiteX2" fmla="*/ 26714 w 49699"/>
                  <a:gd name="connsiteY2" fmla="*/ 116795 h 114930"/>
                  <a:gd name="connsiteX3" fmla="*/ 621 w 49699"/>
                  <a:gd name="connsiteY3" fmla="*/ 117416 h 114930"/>
                  <a:gd name="connsiteX4" fmla="*/ 0 w 49699"/>
                  <a:gd name="connsiteY4" fmla="*/ 116484 h 114930"/>
                  <a:gd name="connsiteX5" fmla="*/ 9940 w 49699"/>
                  <a:gd name="connsiteY5" fmla="*/ 76103 h 114930"/>
                  <a:gd name="connsiteX6" fmla="*/ 11493 w 49699"/>
                  <a:gd name="connsiteY6" fmla="*/ 68648 h 114930"/>
                  <a:gd name="connsiteX7" fmla="*/ 16463 w 49699"/>
                  <a:gd name="connsiteY7" fmla="*/ 40381 h 114930"/>
                  <a:gd name="connsiteX8" fmla="*/ 17395 w 49699"/>
                  <a:gd name="connsiteY8" fmla="*/ 39449 h 114930"/>
                  <a:gd name="connsiteX9" fmla="*/ 43798 w 49699"/>
                  <a:gd name="connsiteY9" fmla="*/ 35101 h 114930"/>
                  <a:gd name="connsiteX10" fmla="*/ 44730 w 49699"/>
                  <a:gd name="connsiteY10" fmla="*/ 36032 h 114930"/>
                  <a:gd name="connsiteX11" fmla="*/ 34790 w 49699"/>
                  <a:gd name="connsiteY11" fmla="*/ 78588 h 114930"/>
                  <a:gd name="connsiteX12" fmla="*/ 32616 w 49699"/>
                  <a:gd name="connsiteY12" fmla="*/ 89770 h 114930"/>
                  <a:gd name="connsiteX13" fmla="*/ 32616 w 49699"/>
                  <a:gd name="connsiteY13" fmla="*/ 89770 h 114930"/>
                  <a:gd name="connsiteX14" fmla="*/ 47525 w 49699"/>
                  <a:gd name="connsiteY14" fmla="*/ 20812 h 114930"/>
                  <a:gd name="connsiteX15" fmla="*/ 46594 w 49699"/>
                  <a:gd name="connsiteY15" fmla="*/ 22054 h 114930"/>
                  <a:gd name="connsiteX16" fmla="*/ 21744 w 49699"/>
                  <a:gd name="connsiteY16" fmla="*/ 25471 h 114930"/>
                  <a:gd name="connsiteX17" fmla="*/ 20812 w 49699"/>
                  <a:gd name="connsiteY17" fmla="*/ 24539 h 114930"/>
                  <a:gd name="connsiteX18" fmla="*/ 25160 w 49699"/>
                  <a:gd name="connsiteY18" fmla="*/ 4349 h 114930"/>
                  <a:gd name="connsiteX19" fmla="*/ 26714 w 49699"/>
                  <a:gd name="connsiteY19" fmla="*/ 3417 h 114930"/>
                  <a:gd name="connsiteX20" fmla="*/ 51564 w 49699"/>
                  <a:gd name="connsiteY20" fmla="*/ 0 h 114930"/>
                  <a:gd name="connsiteX21" fmla="*/ 52495 w 49699"/>
                  <a:gd name="connsiteY21" fmla="*/ 932 h 114930"/>
                  <a:gd name="connsiteX22" fmla="*/ 47525 w 49699"/>
                  <a:gd name="connsiteY22" fmla="*/ 20812 h 114930"/>
                  <a:gd name="connsiteX23" fmla="*/ 47525 w 49699"/>
                  <a:gd name="connsiteY23" fmla="*/ 20812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699" h="114930">
                    <a:moveTo>
                      <a:pt x="32616" y="89770"/>
                    </a:moveTo>
                    <a:cubicBezTo>
                      <a:pt x="29820" y="102506"/>
                      <a:pt x="29509" y="105612"/>
                      <a:pt x="27645" y="116173"/>
                    </a:cubicBezTo>
                    <a:lnTo>
                      <a:pt x="26714" y="116795"/>
                    </a:lnTo>
                    <a:lnTo>
                      <a:pt x="621" y="117416"/>
                    </a:lnTo>
                    <a:lnTo>
                      <a:pt x="0" y="116484"/>
                    </a:lnTo>
                    <a:cubicBezTo>
                      <a:pt x="4659" y="98778"/>
                      <a:pt x="5591" y="95362"/>
                      <a:pt x="9940" y="76103"/>
                    </a:cubicBezTo>
                    <a:lnTo>
                      <a:pt x="11493" y="68648"/>
                    </a:lnTo>
                    <a:cubicBezTo>
                      <a:pt x="14289" y="55602"/>
                      <a:pt x="14910" y="52495"/>
                      <a:pt x="16463" y="40381"/>
                    </a:cubicBezTo>
                    <a:lnTo>
                      <a:pt x="17395" y="39449"/>
                    </a:lnTo>
                    <a:cubicBezTo>
                      <a:pt x="30131" y="37896"/>
                      <a:pt x="32926" y="37275"/>
                      <a:pt x="43798" y="35101"/>
                    </a:cubicBezTo>
                    <a:lnTo>
                      <a:pt x="44730" y="36032"/>
                    </a:lnTo>
                    <a:cubicBezTo>
                      <a:pt x="41002" y="50632"/>
                      <a:pt x="39760" y="56223"/>
                      <a:pt x="34790" y="78588"/>
                    </a:cubicBezTo>
                    <a:lnTo>
                      <a:pt x="32616" y="89770"/>
                    </a:lnTo>
                    <a:lnTo>
                      <a:pt x="32616" y="89770"/>
                    </a:lnTo>
                    <a:close/>
                    <a:moveTo>
                      <a:pt x="47525" y="20812"/>
                    </a:moveTo>
                    <a:lnTo>
                      <a:pt x="46594" y="22054"/>
                    </a:lnTo>
                    <a:lnTo>
                      <a:pt x="21744" y="25471"/>
                    </a:lnTo>
                    <a:lnTo>
                      <a:pt x="20812" y="24539"/>
                    </a:lnTo>
                    <a:lnTo>
                      <a:pt x="25160" y="4349"/>
                    </a:lnTo>
                    <a:lnTo>
                      <a:pt x="26714" y="3417"/>
                    </a:lnTo>
                    <a:lnTo>
                      <a:pt x="51564" y="0"/>
                    </a:lnTo>
                    <a:lnTo>
                      <a:pt x="52495" y="932"/>
                    </a:lnTo>
                    <a:lnTo>
                      <a:pt x="47525" y="20812"/>
                    </a:lnTo>
                    <a:lnTo>
                      <a:pt x="47525" y="2081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6629C9-E4B0-4447-B796-C22116E92EE1}"/>
                  </a:ext>
                </a:extLst>
              </p:cNvPr>
              <p:cNvSpPr/>
              <p:nvPr/>
            </p:nvSpPr>
            <p:spPr>
              <a:xfrm>
                <a:off x="7763541" y="3052726"/>
                <a:ext cx="74550" cy="80762"/>
              </a:xfrm>
              <a:custGeom>
                <a:avLst/>
                <a:gdLst>
                  <a:gd name="connsiteX0" fmla="*/ 69269 w 74549"/>
                  <a:gd name="connsiteY0" fmla="*/ 58087 h 80762"/>
                  <a:gd name="connsiteX1" fmla="*/ 66474 w 74549"/>
                  <a:gd name="connsiteY1" fmla="*/ 68027 h 80762"/>
                  <a:gd name="connsiteX2" fmla="*/ 64299 w 74549"/>
                  <a:gd name="connsiteY2" fmla="*/ 77035 h 80762"/>
                  <a:gd name="connsiteX3" fmla="*/ 63678 w 74549"/>
                  <a:gd name="connsiteY3" fmla="*/ 77967 h 80762"/>
                  <a:gd name="connsiteX4" fmla="*/ 37896 w 74549"/>
                  <a:gd name="connsiteY4" fmla="*/ 83558 h 80762"/>
                  <a:gd name="connsiteX5" fmla="*/ 7144 w 74549"/>
                  <a:gd name="connsiteY5" fmla="*/ 72065 h 80762"/>
                  <a:gd name="connsiteX6" fmla="*/ 0 w 74549"/>
                  <a:gd name="connsiteY6" fmla="*/ 49700 h 80762"/>
                  <a:gd name="connsiteX7" fmla="*/ 45351 w 74549"/>
                  <a:gd name="connsiteY7" fmla="*/ 0 h 80762"/>
                  <a:gd name="connsiteX8" fmla="*/ 64299 w 74549"/>
                  <a:gd name="connsiteY8" fmla="*/ 4349 h 80762"/>
                  <a:gd name="connsiteX9" fmla="*/ 76103 w 74549"/>
                  <a:gd name="connsiteY9" fmla="*/ 27956 h 80762"/>
                  <a:gd name="connsiteX10" fmla="*/ 73618 w 74549"/>
                  <a:gd name="connsiteY10" fmla="*/ 45662 h 80762"/>
                  <a:gd name="connsiteX11" fmla="*/ 72375 w 74549"/>
                  <a:gd name="connsiteY11" fmla="*/ 46283 h 80762"/>
                  <a:gd name="connsiteX12" fmla="*/ 24539 w 74549"/>
                  <a:gd name="connsiteY12" fmla="*/ 46594 h 80762"/>
                  <a:gd name="connsiteX13" fmla="*/ 24229 w 74549"/>
                  <a:gd name="connsiteY13" fmla="*/ 51564 h 80762"/>
                  <a:gd name="connsiteX14" fmla="*/ 42556 w 74549"/>
                  <a:gd name="connsiteY14" fmla="*/ 65542 h 80762"/>
                  <a:gd name="connsiteX15" fmla="*/ 68027 w 74549"/>
                  <a:gd name="connsiteY15" fmla="*/ 56844 h 80762"/>
                  <a:gd name="connsiteX16" fmla="*/ 69269 w 74549"/>
                  <a:gd name="connsiteY16" fmla="*/ 58087 h 80762"/>
                  <a:gd name="connsiteX17" fmla="*/ 69269 w 74549"/>
                  <a:gd name="connsiteY17" fmla="*/ 58087 h 80762"/>
                  <a:gd name="connsiteX18" fmla="*/ 53738 w 74549"/>
                  <a:gd name="connsiteY18" fmla="*/ 31684 h 80762"/>
                  <a:gd name="connsiteX19" fmla="*/ 54670 w 74549"/>
                  <a:gd name="connsiteY19" fmla="*/ 24850 h 80762"/>
                  <a:gd name="connsiteX20" fmla="*/ 44419 w 74549"/>
                  <a:gd name="connsiteY20" fmla="*/ 14910 h 80762"/>
                  <a:gd name="connsiteX21" fmla="*/ 33858 w 74549"/>
                  <a:gd name="connsiteY21" fmla="*/ 19569 h 80762"/>
                  <a:gd name="connsiteX22" fmla="*/ 26714 w 74549"/>
                  <a:gd name="connsiteY22" fmla="*/ 31994 h 80762"/>
                  <a:gd name="connsiteX23" fmla="*/ 53738 w 74549"/>
                  <a:gd name="connsiteY23" fmla="*/ 31684 h 80762"/>
                  <a:gd name="connsiteX24" fmla="*/ 53738 w 74549"/>
                  <a:gd name="connsiteY24" fmla="*/ 31684 h 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549" h="80762">
                    <a:moveTo>
                      <a:pt x="69269" y="58087"/>
                    </a:moveTo>
                    <a:cubicBezTo>
                      <a:pt x="68337" y="61504"/>
                      <a:pt x="67405" y="64610"/>
                      <a:pt x="66474" y="68027"/>
                    </a:cubicBezTo>
                    <a:cubicBezTo>
                      <a:pt x="65542" y="71133"/>
                      <a:pt x="64921" y="74239"/>
                      <a:pt x="64299" y="77035"/>
                    </a:cubicBezTo>
                    <a:lnTo>
                      <a:pt x="63678" y="77967"/>
                    </a:lnTo>
                    <a:cubicBezTo>
                      <a:pt x="59950" y="79830"/>
                      <a:pt x="52806" y="83558"/>
                      <a:pt x="37896" y="83558"/>
                    </a:cubicBezTo>
                    <a:cubicBezTo>
                      <a:pt x="16774" y="83558"/>
                      <a:pt x="9940" y="75482"/>
                      <a:pt x="7144" y="72065"/>
                    </a:cubicBezTo>
                    <a:cubicBezTo>
                      <a:pt x="1553" y="65231"/>
                      <a:pt x="0" y="57776"/>
                      <a:pt x="0" y="49700"/>
                    </a:cubicBezTo>
                    <a:cubicBezTo>
                      <a:pt x="0" y="27646"/>
                      <a:pt x="13668" y="0"/>
                      <a:pt x="45351" y="0"/>
                    </a:cubicBezTo>
                    <a:cubicBezTo>
                      <a:pt x="52496" y="0"/>
                      <a:pt x="59329" y="1553"/>
                      <a:pt x="64299" y="4349"/>
                    </a:cubicBezTo>
                    <a:cubicBezTo>
                      <a:pt x="75482" y="10561"/>
                      <a:pt x="76103" y="21744"/>
                      <a:pt x="76103" y="27956"/>
                    </a:cubicBezTo>
                    <a:cubicBezTo>
                      <a:pt x="76103" y="35100"/>
                      <a:pt x="74550" y="40692"/>
                      <a:pt x="73618" y="45662"/>
                    </a:cubicBezTo>
                    <a:lnTo>
                      <a:pt x="72375" y="46283"/>
                    </a:lnTo>
                    <a:cubicBezTo>
                      <a:pt x="50321" y="45972"/>
                      <a:pt x="43798" y="46283"/>
                      <a:pt x="24539" y="46594"/>
                    </a:cubicBezTo>
                    <a:cubicBezTo>
                      <a:pt x="24229" y="48147"/>
                      <a:pt x="24229" y="49700"/>
                      <a:pt x="24229" y="51564"/>
                    </a:cubicBezTo>
                    <a:cubicBezTo>
                      <a:pt x="24229" y="60572"/>
                      <a:pt x="30131" y="65542"/>
                      <a:pt x="42556" y="65542"/>
                    </a:cubicBezTo>
                    <a:cubicBezTo>
                      <a:pt x="51564" y="65542"/>
                      <a:pt x="60572" y="62125"/>
                      <a:pt x="68027" y="56844"/>
                    </a:cubicBezTo>
                    <a:lnTo>
                      <a:pt x="69269" y="58087"/>
                    </a:lnTo>
                    <a:lnTo>
                      <a:pt x="69269" y="58087"/>
                    </a:lnTo>
                    <a:close/>
                    <a:moveTo>
                      <a:pt x="53738" y="31684"/>
                    </a:moveTo>
                    <a:cubicBezTo>
                      <a:pt x="54359" y="29509"/>
                      <a:pt x="54670" y="27024"/>
                      <a:pt x="54670" y="24850"/>
                    </a:cubicBezTo>
                    <a:cubicBezTo>
                      <a:pt x="54670" y="19880"/>
                      <a:pt x="51564" y="14910"/>
                      <a:pt x="44419" y="14910"/>
                    </a:cubicBezTo>
                    <a:cubicBezTo>
                      <a:pt x="41934" y="14910"/>
                      <a:pt x="37896" y="15531"/>
                      <a:pt x="33858" y="19569"/>
                    </a:cubicBezTo>
                    <a:cubicBezTo>
                      <a:pt x="29509" y="23297"/>
                      <a:pt x="27956" y="28267"/>
                      <a:pt x="26714" y="31994"/>
                    </a:cubicBezTo>
                    <a:lnTo>
                      <a:pt x="53738" y="31684"/>
                    </a:lnTo>
                    <a:lnTo>
                      <a:pt x="53738" y="3168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588F109-C986-4103-9C89-AE0D6475F969}"/>
                  </a:ext>
                </a:extLst>
              </p:cNvPr>
              <p:cNvSpPr/>
              <p:nvPr/>
            </p:nvSpPr>
            <p:spPr>
              <a:xfrm>
                <a:off x="7848031" y="3027876"/>
                <a:ext cx="52806" cy="105612"/>
              </a:xfrm>
              <a:custGeom>
                <a:avLst/>
                <a:gdLst>
                  <a:gd name="connsiteX0" fmla="*/ 38828 w 52806"/>
                  <a:gd name="connsiteY0" fmla="*/ 105302 h 105612"/>
                  <a:gd name="connsiteX1" fmla="*/ 37585 w 52806"/>
                  <a:gd name="connsiteY1" fmla="*/ 106544 h 105612"/>
                  <a:gd name="connsiteX2" fmla="*/ 24229 w 52806"/>
                  <a:gd name="connsiteY2" fmla="*/ 108097 h 105612"/>
                  <a:gd name="connsiteX3" fmla="*/ 1553 w 52806"/>
                  <a:gd name="connsiteY3" fmla="*/ 90392 h 105612"/>
                  <a:gd name="connsiteX4" fmla="*/ 6523 w 52806"/>
                  <a:gd name="connsiteY4" fmla="*/ 64299 h 105612"/>
                  <a:gd name="connsiteX5" fmla="*/ 11493 w 52806"/>
                  <a:gd name="connsiteY5" fmla="*/ 43487 h 105612"/>
                  <a:gd name="connsiteX6" fmla="*/ 932 w 52806"/>
                  <a:gd name="connsiteY6" fmla="*/ 43798 h 105612"/>
                  <a:gd name="connsiteX7" fmla="*/ 0 w 52806"/>
                  <a:gd name="connsiteY7" fmla="*/ 42555 h 105612"/>
                  <a:gd name="connsiteX8" fmla="*/ 4349 w 52806"/>
                  <a:gd name="connsiteY8" fmla="*/ 27335 h 105612"/>
                  <a:gd name="connsiteX9" fmla="*/ 5281 w 52806"/>
                  <a:gd name="connsiteY9" fmla="*/ 26714 h 105612"/>
                  <a:gd name="connsiteX10" fmla="*/ 15220 w 52806"/>
                  <a:gd name="connsiteY10" fmla="*/ 26714 h 105612"/>
                  <a:gd name="connsiteX11" fmla="*/ 19569 w 52806"/>
                  <a:gd name="connsiteY11" fmla="*/ 7144 h 105612"/>
                  <a:gd name="connsiteX12" fmla="*/ 20501 w 52806"/>
                  <a:gd name="connsiteY12" fmla="*/ 6212 h 105612"/>
                  <a:gd name="connsiteX13" fmla="*/ 45351 w 52806"/>
                  <a:gd name="connsiteY13" fmla="*/ 0 h 105612"/>
                  <a:gd name="connsiteX14" fmla="*/ 46283 w 52806"/>
                  <a:gd name="connsiteY14" fmla="*/ 932 h 105612"/>
                  <a:gd name="connsiteX15" fmla="*/ 42866 w 52806"/>
                  <a:gd name="connsiteY15" fmla="*/ 13357 h 105612"/>
                  <a:gd name="connsiteX16" fmla="*/ 39449 w 52806"/>
                  <a:gd name="connsiteY16" fmla="*/ 27024 h 105612"/>
                  <a:gd name="connsiteX17" fmla="*/ 54981 w 52806"/>
                  <a:gd name="connsiteY17" fmla="*/ 26714 h 105612"/>
                  <a:gd name="connsiteX18" fmla="*/ 55602 w 52806"/>
                  <a:gd name="connsiteY18" fmla="*/ 27646 h 105612"/>
                  <a:gd name="connsiteX19" fmla="*/ 50942 w 52806"/>
                  <a:gd name="connsiteY19" fmla="*/ 42866 h 105612"/>
                  <a:gd name="connsiteX20" fmla="*/ 49700 w 52806"/>
                  <a:gd name="connsiteY20" fmla="*/ 43798 h 105612"/>
                  <a:gd name="connsiteX21" fmla="*/ 35722 w 52806"/>
                  <a:gd name="connsiteY21" fmla="*/ 43487 h 105612"/>
                  <a:gd name="connsiteX22" fmla="*/ 29509 w 52806"/>
                  <a:gd name="connsiteY22" fmla="*/ 69890 h 105612"/>
                  <a:gd name="connsiteX23" fmla="*/ 26714 w 52806"/>
                  <a:gd name="connsiteY23" fmla="*/ 84179 h 105612"/>
                  <a:gd name="connsiteX24" fmla="*/ 33858 w 52806"/>
                  <a:gd name="connsiteY24" fmla="*/ 90392 h 105612"/>
                  <a:gd name="connsiteX25" fmla="*/ 42556 w 52806"/>
                  <a:gd name="connsiteY25" fmla="*/ 88528 h 105612"/>
                  <a:gd name="connsiteX26" fmla="*/ 43487 w 52806"/>
                  <a:gd name="connsiteY26" fmla="*/ 89149 h 105612"/>
                  <a:gd name="connsiteX27" fmla="*/ 38828 w 52806"/>
                  <a:gd name="connsiteY27" fmla="*/ 105302 h 105612"/>
                  <a:gd name="connsiteX28" fmla="*/ 38828 w 52806"/>
                  <a:gd name="connsiteY28" fmla="*/ 105302 h 10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806" h="105612">
                    <a:moveTo>
                      <a:pt x="38828" y="105302"/>
                    </a:moveTo>
                    <a:lnTo>
                      <a:pt x="37585" y="106544"/>
                    </a:lnTo>
                    <a:cubicBezTo>
                      <a:pt x="32616" y="107476"/>
                      <a:pt x="29199" y="108097"/>
                      <a:pt x="24229" y="108097"/>
                    </a:cubicBezTo>
                    <a:cubicBezTo>
                      <a:pt x="11182" y="108097"/>
                      <a:pt x="1553" y="104059"/>
                      <a:pt x="1553" y="90392"/>
                    </a:cubicBezTo>
                    <a:cubicBezTo>
                      <a:pt x="1553" y="84179"/>
                      <a:pt x="4349" y="72686"/>
                      <a:pt x="6523" y="64299"/>
                    </a:cubicBezTo>
                    <a:lnTo>
                      <a:pt x="11493" y="43487"/>
                    </a:lnTo>
                    <a:lnTo>
                      <a:pt x="932" y="43798"/>
                    </a:lnTo>
                    <a:lnTo>
                      <a:pt x="0" y="42555"/>
                    </a:lnTo>
                    <a:lnTo>
                      <a:pt x="4349" y="27335"/>
                    </a:lnTo>
                    <a:lnTo>
                      <a:pt x="5281" y="26714"/>
                    </a:lnTo>
                    <a:lnTo>
                      <a:pt x="15220" y="26714"/>
                    </a:lnTo>
                    <a:lnTo>
                      <a:pt x="19569" y="7144"/>
                    </a:lnTo>
                    <a:lnTo>
                      <a:pt x="20501" y="6212"/>
                    </a:lnTo>
                    <a:cubicBezTo>
                      <a:pt x="31994" y="3727"/>
                      <a:pt x="34790" y="2796"/>
                      <a:pt x="45351" y="0"/>
                    </a:cubicBezTo>
                    <a:lnTo>
                      <a:pt x="46283" y="932"/>
                    </a:lnTo>
                    <a:lnTo>
                      <a:pt x="42866" y="13357"/>
                    </a:lnTo>
                    <a:lnTo>
                      <a:pt x="39449" y="27024"/>
                    </a:lnTo>
                    <a:lnTo>
                      <a:pt x="54981" y="26714"/>
                    </a:lnTo>
                    <a:lnTo>
                      <a:pt x="55602" y="27646"/>
                    </a:lnTo>
                    <a:cubicBezTo>
                      <a:pt x="53427" y="33858"/>
                      <a:pt x="52806" y="35722"/>
                      <a:pt x="50942" y="42866"/>
                    </a:cubicBezTo>
                    <a:lnTo>
                      <a:pt x="49700" y="43798"/>
                    </a:lnTo>
                    <a:lnTo>
                      <a:pt x="35722" y="43487"/>
                    </a:lnTo>
                    <a:lnTo>
                      <a:pt x="29509" y="69890"/>
                    </a:lnTo>
                    <a:cubicBezTo>
                      <a:pt x="28577" y="73307"/>
                      <a:pt x="26714" y="81694"/>
                      <a:pt x="26714" y="84179"/>
                    </a:cubicBezTo>
                    <a:cubicBezTo>
                      <a:pt x="26714" y="89149"/>
                      <a:pt x="30441" y="90392"/>
                      <a:pt x="33858" y="90392"/>
                    </a:cubicBezTo>
                    <a:cubicBezTo>
                      <a:pt x="37585" y="90392"/>
                      <a:pt x="40070" y="89460"/>
                      <a:pt x="42556" y="88528"/>
                    </a:cubicBezTo>
                    <a:lnTo>
                      <a:pt x="43487" y="89149"/>
                    </a:lnTo>
                    <a:lnTo>
                      <a:pt x="38828" y="105302"/>
                    </a:lnTo>
                    <a:lnTo>
                      <a:pt x="38828" y="10530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B352-4D6C-4C17-9AB8-F45D1492DF22}"/>
                  </a:ext>
                </a:extLst>
              </p:cNvPr>
              <p:cNvSpPr/>
              <p:nvPr/>
            </p:nvSpPr>
            <p:spPr>
              <a:xfrm>
                <a:off x="7893693" y="3053347"/>
                <a:ext cx="86975" cy="118037"/>
              </a:xfrm>
              <a:custGeom>
                <a:avLst/>
                <a:gdLst>
                  <a:gd name="connsiteX0" fmla="*/ 89460 w 86974"/>
                  <a:gd name="connsiteY0" fmla="*/ 1864 h 118037"/>
                  <a:gd name="connsiteX1" fmla="*/ 80141 w 86974"/>
                  <a:gd name="connsiteY1" fmla="*/ 17395 h 118037"/>
                  <a:gd name="connsiteX2" fmla="*/ 63367 w 86974"/>
                  <a:gd name="connsiteY2" fmla="*/ 46283 h 118037"/>
                  <a:gd name="connsiteX3" fmla="*/ 50632 w 86974"/>
                  <a:gd name="connsiteY3" fmla="*/ 68648 h 118037"/>
                  <a:gd name="connsiteX4" fmla="*/ 25160 w 86974"/>
                  <a:gd name="connsiteY4" fmla="*/ 117105 h 118037"/>
                  <a:gd name="connsiteX5" fmla="*/ 23607 w 86974"/>
                  <a:gd name="connsiteY5" fmla="*/ 118037 h 118037"/>
                  <a:gd name="connsiteX6" fmla="*/ 621 w 86974"/>
                  <a:gd name="connsiteY6" fmla="*/ 118348 h 118037"/>
                  <a:gd name="connsiteX7" fmla="*/ 0 w 86974"/>
                  <a:gd name="connsiteY7" fmla="*/ 117416 h 118037"/>
                  <a:gd name="connsiteX8" fmla="*/ 22054 w 86974"/>
                  <a:gd name="connsiteY8" fmla="*/ 82626 h 118037"/>
                  <a:gd name="connsiteX9" fmla="*/ 18948 w 86974"/>
                  <a:gd name="connsiteY9" fmla="*/ 59019 h 118037"/>
                  <a:gd name="connsiteX10" fmla="*/ 15531 w 86974"/>
                  <a:gd name="connsiteY10" fmla="*/ 32615 h 118037"/>
                  <a:gd name="connsiteX11" fmla="*/ 11182 w 86974"/>
                  <a:gd name="connsiteY11" fmla="*/ 2174 h 118037"/>
                  <a:gd name="connsiteX12" fmla="*/ 12114 w 86974"/>
                  <a:gd name="connsiteY12" fmla="*/ 932 h 118037"/>
                  <a:gd name="connsiteX13" fmla="*/ 37275 w 86974"/>
                  <a:gd name="connsiteY13" fmla="*/ 0 h 118037"/>
                  <a:gd name="connsiteX14" fmla="*/ 38207 w 86974"/>
                  <a:gd name="connsiteY14" fmla="*/ 932 h 118037"/>
                  <a:gd name="connsiteX15" fmla="*/ 39449 w 86974"/>
                  <a:gd name="connsiteY15" fmla="*/ 21122 h 118037"/>
                  <a:gd name="connsiteX16" fmla="*/ 41624 w 86974"/>
                  <a:gd name="connsiteY16" fmla="*/ 51253 h 118037"/>
                  <a:gd name="connsiteX17" fmla="*/ 53117 w 86974"/>
                  <a:gd name="connsiteY17" fmla="*/ 29199 h 118037"/>
                  <a:gd name="connsiteX18" fmla="*/ 66473 w 86974"/>
                  <a:gd name="connsiteY18" fmla="*/ 1553 h 118037"/>
                  <a:gd name="connsiteX19" fmla="*/ 67716 w 86974"/>
                  <a:gd name="connsiteY19" fmla="*/ 621 h 118037"/>
                  <a:gd name="connsiteX20" fmla="*/ 88838 w 86974"/>
                  <a:gd name="connsiteY20" fmla="*/ 0 h 118037"/>
                  <a:gd name="connsiteX21" fmla="*/ 89460 w 86974"/>
                  <a:gd name="connsiteY21" fmla="*/ 1864 h 118037"/>
                  <a:gd name="connsiteX22" fmla="*/ 89460 w 86974"/>
                  <a:gd name="connsiteY22" fmla="*/ 1864 h 11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974" h="118037">
                    <a:moveTo>
                      <a:pt x="89460" y="1864"/>
                    </a:moveTo>
                    <a:cubicBezTo>
                      <a:pt x="85732" y="7766"/>
                      <a:pt x="85111" y="8697"/>
                      <a:pt x="80141" y="17395"/>
                    </a:cubicBezTo>
                    <a:cubicBezTo>
                      <a:pt x="75482" y="25782"/>
                      <a:pt x="67716" y="38517"/>
                      <a:pt x="63367" y="46283"/>
                    </a:cubicBezTo>
                    <a:lnTo>
                      <a:pt x="50632" y="68648"/>
                    </a:lnTo>
                    <a:cubicBezTo>
                      <a:pt x="41002" y="85422"/>
                      <a:pt x="39760" y="88217"/>
                      <a:pt x="25160" y="117105"/>
                    </a:cubicBezTo>
                    <a:lnTo>
                      <a:pt x="23607" y="118037"/>
                    </a:lnTo>
                    <a:lnTo>
                      <a:pt x="621" y="118348"/>
                    </a:lnTo>
                    <a:lnTo>
                      <a:pt x="0" y="117416"/>
                    </a:lnTo>
                    <a:cubicBezTo>
                      <a:pt x="9008" y="103438"/>
                      <a:pt x="22054" y="83868"/>
                      <a:pt x="22054" y="82626"/>
                    </a:cubicBezTo>
                    <a:lnTo>
                      <a:pt x="18948" y="59019"/>
                    </a:lnTo>
                    <a:lnTo>
                      <a:pt x="15531" y="32615"/>
                    </a:lnTo>
                    <a:cubicBezTo>
                      <a:pt x="13667" y="18016"/>
                      <a:pt x="13046" y="13978"/>
                      <a:pt x="11182" y="2174"/>
                    </a:cubicBezTo>
                    <a:lnTo>
                      <a:pt x="12114" y="932"/>
                    </a:lnTo>
                    <a:cubicBezTo>
                      <a:pt x="23297" y="621"/>
                      <a:pt x="26403" y="621"/>
                      <a:pt x="37275" y="0"/>
                    </a:cubicBezTo>
                    <a:lnTo>
                      <a:pt x="38207" y="932"/>
                    </a:lnTo>
                    <a:lnTo>
                      <a:pt x="39449" y="21122"/>
                    </a:lnTo>
                    <a:lnTo>
                      <a:pt x="41624" y="51253"/>
                    </a:lnTo>
                    <a:lnTo>
                      <a:pt x="53117" y="29199"/>
                    </a:lnTo>
                    <a:cubicBezTo>
                      <a:pt x="60572" y="13978"/>
                      <a:pt x="61504" y="12425"/>
                      <a:pt x="66473" y="1553"/>
                    </a:cubicBezTo>
                    <a:lnTo>
                      <a:pt x="67716" y="621"/>
                    </a:lnTo>
                    <a:lnTo>
                      <a:pt x="88838" y="0"/>
                    </a:lnTo>
                    <a:lnTo>
                      <a:pt x="89460" y="1864"/>
                    </a:lnTo>
                    <a:lnTo>
                      <a:pt x="89460" y="186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C304CA-1FC3-4EFE-8056-6E4165428646}"/>
                  </a:ext>
                </a:extLst>
              </p:cNvPr>
              <p:cNvSpPr/>
              <p:nvPr/>
            </p:nvSpPr>
            <p:spPr>
              <a:xfrm>
                <a:off x="5789525" y="2511568"/>
                <a:ext cx="406918" cy="450405"/>
              </a:xfrm>
              <a:custGeom>
                <a:avLst/>
                <a:gdLst>
                  <a:gd name="connsiteX0" fmla="*/ 292608 w 406917"/>
                  <a:gd name="connsiteY0" fmla="*/ 336767 h 450404"/>
                  <a:gd name="connsiteX1" fmla="*/ 182026 w 406917"/>
                  <a:gd name="connsiteY1" fmla="*/ 210654 h 450404"/>
                  <a:gd name="connsiteX2" fmla="*/ 348520 w 406917"/>
                  <a:gd name="connsiteY2" fmla="*/ 22105 h 450404"/>
                  <a:gd name="connsiteX3" fmla="*/ 195383 w 406917"/>
                  <a:gd name="connsiteY3" fmla="*/ 1604 h 450404"/>
                  <a:gd name="connsiteX4" fmla="*/ 20812 w 406917"/>
                  <a:gd name="connsiteY4" fmla="*/ 113429 h 450404"/>
                  <a:gd name="connsiteX5" fmla="*/ 0 w 406917"/>
                  <a:gd name="connsiteY5" fmla="*/ 219973 h 450404"/>
                  <a:gd name="connsiteX6" fmla="*/ 243529 w 406917"/>
                  <a:gd name="connsiteY6" fmla="*/ 452941 h 450404"/>
                  <a:gd name="connsiteX7" fmla="*/ 341376 w 406917"/>
                  <a:gd name="connsiteY7" fmla="*/ 439273 h 450404"/>
                  <a:gd name="connsiteX8" fmla="*/ 369643 w 406917"/>
                  <a:gd name="connsiteY8" fmla="*/ 428712 h 450404"/>
                  <a:gd name="connsiteX9" fmla="*/ 375545 w 406917"/>
                  <a:gd name="connsiteY9" fmla="*/ 421878 h 450404"/>
                  <a:gd name="connsiteX10" fmla="*/ 406918 w 406917"/>
                  <a:gd name="connsiteY10" fmla="*/ 302599 h 450404"/>
                  <a:gd name="connsiteX11" fmla="*/ 396978 w 406917"/>
                  <a:gd name="connsiteY11" fmla="*/ 297629 h 450404"/>
                  <a:gd name="connsiteX12" fmla="*/ 292608 w 406917"/>
                  <a:gd name="connsiteY12" fmla="*/ 336767 h 450404"/>
                  <a:gd name="connsiteX13" fmla="*/ 292608 w 406917"/>
                  <a:gd name="connsiteY13" fmla="*/ 336767 h 45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6917" h="450404">
                    <a:moveTo>
                      <a:pt x="292608" y="336767"/>
                    </a:moveTo>
                    <a:cubicBezTo>
                      <a:pt x="242597" y="336767"/>
                      <a:pt x="181094" y="306326"/>
                      <a:pt x="182026" y="210654"/>
                    </a:cubicBezTo>
                    <a:cubicBezTo>
                      <a:pt x="183268" y="73669"/>
                      <a:pt x="267447" y="15893"/>
                      <a:pt x="348520" y="22105"/>
                    </a:cubicBezTo>
                    <a:cubicBezTo>
                      <a:pt x="315594" y="6885"/>
                      <a:pt x="258129" y="-4298"/>
                      <a:pt x="195383" y="1604"/>
                    </a:cubicBezTo>
                    <a:cubicBezTo>
                      <a:pt x="112757" y="9370"/>
                      <a:pt x="48768" y="46955"/>
                      <a:pt x="20812" y="113429"/>
                    </a:cubicBezTo>
                    <a:cubicBezTo>
                      <a:pt x="4038" y="153189"/>
                      <a:pt x="0" y="185493"/>
                      <a:pt x="0" y="219973"/>
                    </a:cubicBezTo>
                    <a:cubicBezTo>
                      <a:pt x="0" y="367830"/>
                      <a:pt x="104370" y="452941"/>
                      <a:pt x="243529" y="452941"/>
                    </a:cubicBezTo>
                    <a:cubicBezTo>
                      <a:pt x="279872" y="452941"/>
                      <a:pt x="319011" y="447039"/>
                      <a:pt x="341376" y="439273"/>
                    </a:cubicBezTo>
                    <a:cubicBezTo>
                      <a:pt x="351316" y="436167"/>
                      <a:pt x="369643" y="428712"/>
                      <a:pt x="369643" y="428712"/>
                    </a:cubicBezTo>
                    <a:cubicBezTo>
                      <a:pt x="369643" y="428712"/>
                      <a:pt x="373991" y="426538"/>
                      <a:pt x="375545" y="421878"/>
                    </a:cubicBezTo>
                    <a:cubicBezTo>
                      <a:pt x="377098" y="418772"/>
                      <a:pt x="405986" y="304773"/>
                      <a:pt x="406918" y="302599"/>
                    </a:cubicBezTo>
                    <a:cubicBezTo>
                      <a:pt x="407850" y="300424"/>
                      <a:pt x="401016" y="294522"/>
                      <a:pt x="396978" y="297629"/>
                    </a:cubicBezTo>
                    <a:cubicBezTo>
                      <a:pt x="393561" y="300424"/>
                      <a:pt x="348520" y="336767"/>
                      <a:pt x="292608" y="336767"/>
                    </a:cubicBezTo>
                    <a:lnTo>
                      <a:pt x="292608" y="336767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B7CFB9-CFCF-4FF0-BA6B-5D719F575E8B}"/>
                  </a:ext>
                </a:extLst>
              </p:cNvPr>
              <p:cNvSpPr/>
              <p:nvPr/>
            </p:nvSpPr>
            <p:spPr>
              <a:xfrm>
                <a:off x="5902592" y="2419053"/>
                <a:ext cx="357218" cy="161524"/>
              </a:xfrm>
              <a:custGeom>
                <a:avLst/>
                <a:gdLst>
                  <a:gd name="connsiteX0" fmla="*/ 356907 w 357217"/>
                  <a:gd name="connsiteY0" fmla="*/ 40071 h 161524"/>
                  <a:gd name="connsiteX1" fmla="*/ 279562 w 357217"/>
                  <a:gd name="connsiteY1" fmla="*/ 7766 h 161524"/>
                  <a:gd name="connsiteX2" fmla="*/ 204080 w 357217"/>
                  <a:gd name="connsiteY2" fmla="*/ 0 h 161524"/>
                  <a:gd name="connsiteX3" fmla="*/ 0 w 357217"/>
                  <a:gd name="connsiteY3" fmla="*/ 74550 h 161524"/>
                  <a:gd name="connsiteX4" fmla="*/ 30752 w 357217"/>
                  <a:gd name="connsiteY4" fmla="*/ 65852 h 161524"/>
                  <a:gd name="connsiteX5" fmla="*/ 288570 w 357217"/>
                  <a:gd name="connsiteY5" fmla="*/ 133568 h 161524"/>
                  <a:gd name="connsiteX6" fmla="*/ 314041 w 357217"/>
                  <a:gd name="connsiteY6" fmla="*/ 159661 h 161524"/>
                  <a:gd name="connsiteX7" fmla="*/ 315594 w 357217"/>
                  <a:gd name="connsiteY7" fmla="*/ 161214 h 161524"/>
                  <a:gd name="connsiteX8" fmla="*/ 325223 w 357217"/>
                  <a:gd name="connsiteY8" fmla="*/ 158418 h 161524"/>
                  <a:gd name="connsiteX9" fmla="*/ 358460 w 357217"/>
                  <a:gd name="connsiteY9" fmla="*/ 46594 h 161524"/>
                  <a:gd name="connsiteX10" fmla="*/ 356907 w 357217"/>
                  <a:gd name="connsiteY10" fmla="*/ 40071 h 161524"/>
                  <a:gd name="connsiteX11" fmla="*/ 356907 w 357217"/>
                  <a:gd name="connsiteY11" fmla="*/ 40071 h 16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17" h="161524">
                    <a:moveTo>
                      <a:pt x="356907" y="40071"/>
                    </a:moveTo>
                    <a:cubicBezTo>
                      <a:pt x="353490" y="37896"/>
                      <a:pt x="318700" y="15531"/>
                      <a:pt x="279562" y="7766"/>
                    </a:cubicBezTo>
                    <a:cubicBezTo>
                      <a:pt x="254091" y="2796"/>
                      <a:pt x="229551" y="0"/>
                      <a:pt x="204080" y="0"/>
                    </a:cubicBezTo>
                    <a:cubicBezTo>
                      <a:pt x="116173" y="0"/>
                      <a:pt x="48457" y="30131"/>
                      <a:pt x="0" y="74550"/>
                    </a:cubicBezTo>
                    <a:cubicBezTo>
                      <a:pt x="9940" y="71133"/>
                      <a:pt x="20191" y="68337"/>
                      <a:pt x="30752" y="65852"/>
                    </a:cubicBezTo>
                    <a:cubicBezTo>
                      <a:pt x="126113" y="44730"/>
                      <a:pt x="221164" y="72997"/>
                      <a:pt x="288570" y="133568"/>
                    </a:cubicBezTo>
                    <a:cubicBezTo>
                      <a:pt x="291987" y="135743"/>
                      <a:pt x="308760" y="152516"/>
                      <a:pt x="314041" y="159661"/>
                    </a:cubicBezTo>
                    <a:cubicBezTo>
                      <a:pt x="314352" y="160282"/>
                      <a:pt x="313730" y="159661"/>
                      <a:pt x="315594" y="161214"/>
                    </a:cubicBezTo>
                    <a:cubicBezTo>
                      <a:pt x="317147" y="162767"/>
                      <a:pt x="324292" y="160903"/>
                      <a:pt x="325223" y="158418"/>
                    </a:cubicBezTo>
                    <a:cubicBezTo>
                      <a:pt x="325845" y="155933"/>
                      <a:pt x="358150" y="47836"/>
                      <a:pt x="358460" y="46594"/>
                    </a:cubicBezTo>
                    <a:cubicBezTo>
                      <a:pt x="358771" y="45351"/>
                      <a:pt x="359392" y="41934"/>
                      <a:pt x="356907" y="40071"/>
                    </a:cubicBezTo>
                    <a:lnTo>
                      <a:pt x="356907" y="4007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5BC3C-7094-4794-AB91-BD25CF89AA4D}"/>
                  </a:ext>
                </a:extLst>
              </p:cNvPr>
              <p:cNvSpPr/>
              <p:nvPr/>
            </p:nvSpPr>
            <p:spPr>
              <a:xfrm>
                <a:off x="6530363" y="2645498"/>
                <a:ext cx="487680" cy="301305"/>
              </a:xfrm>
              <a:custGeom>
                <a:avLst/>
                <a:gdLst>
                  <a:gd name="connsiteX0" fmla="*/ 446677 w 487679"/>
                  <a:gd name="connsiteY0" fmla="*/ 297578 h 301305"/>
                  <a:gd name="connsiteX1" fmla="*/ 442950 w 487679"/>
                  <a:gd name="connsiteY1" fmla="*/ 300995 h 301305"/>
                  <a:gd name="connsiteX2" fmla="*/ 333921 w 487679"/>
                  <a:gd name="connsiteY2" fmla="*/ 303169 h 301305"/>
                  <a:gd name="connsiteX3" fmla="*/ 331125 w 487679"/>
                  <a:gd name="connsiteY3" fmla="*/ 299442 h 301305"/>
                  <a:gd name="connsiteX4" fmla="*/ 353490 w 487679"/>
                  <a:gd name="connsiteY4" fmla="*/ 204701 h 301305"/>
                  <a:gd name="connsiteX5" fmla="*/ 362188 w 487679"/>
                  <a:gd name="connsiteY5" fmla="*/ 166494 h 301305"/>
                  <a:gd name="connsiteX6" fmla="*/ 372438 w 487679"/>
                  <a:gd name="connsiteY6" fmla="*/ 109650 h 301305"/>
                  <a:gd name="connsiteX7" fmla="*/ 350384 w 487679"/>
                  <a:gd name="connsiteY7" fmla="*/ 85111 h 301305"/>
                  <a:gd name="connsiteX8" fmla="*/ 321496 w 487679"/>
                  <a:gd name="connsiteY8" fmla="*/ 95983 h 301305"/>
                  <a:gd name="connsiteX9" fmla="*/ 311556 w 487679"/>
                  <a:gd name="connsiteY9" fmla="*/ 152516 h 301305"/>
                  <a:gd name="connsiteX10" fmla="*/ 300684 w 487679"/>
                  <a:gd name="connsiteY10" fmla="*/ 202216 h 301305"/>
                  <a:gd name="connsiteX11" fmla="*/ 281115 w 487679"/>
                  <a:gd name="connsiteY11" fmla="*/ 297888 h 301305"/>
                  <a:gd name="connsiteX12" fmla="*/ 277387 w 487679"/>
                  <a:gd name="connsiteY12" fmla="*/ 301305 h 301305"/>
                  <a:gd name="connsiteX13" fmla="*/ 169601 w 487679"/>
                  <a:gd name="connsiteY13" fmla="*/ 303480 h 301305"/>
                  <a:gd name="connsiteX14" fmla="*/ 166805 w 487679"/>
                  <a:gd name="connsiteY14" fmla="*/ 299752 h 301305"/>
                  <a:gd name="connsiteX15" fmla="*/ 187617 w 487679"/>
                  <a:gd name="connsiteY15" fmla="*/ 210603 h 301305"/>
                  <a:gd name="connsiteX16" fmla="*/ 196314 w 487679"/>
                  <a:gd name="connsiteY16" fmla="*/ 173018 h 301305"/>
                  <a:gd name="connsiteX17" fmla="*/ 205012 w 487679"/>
                  <a:gd name="connsiteY17" fmla="*/ 129220 h 301305"/>
                  <a:gd name="connsiteX18" fmla="*/ 207808 w 487679"/>
                  <a:gd name="connsiteY18" fmla="*/ 108408 h 301305"/>
                  <a:gd name="connsiteX19" fmla="*/ 186996 w 487679"/>
                  <a:gd name="connsiteY19" fmla="*/ 85422 h 301305"/>
                  <a:gd name="connsiteX20" fmla="*/ 159661 w 487679"/>
                  <a:gd name="connsiteY20" fmla="*/ 96293 h 301305"/>
                  <a:gd name="connsiteX21" fmla="*/ 141023 w 487679"/>
                  <a:gd name="connsiteY21" fmla="*/ 179541 h 301305"/>
                  <a:gd name="connsiteX22" fmla="*/ 116173 w 487679"/>
                  <a:gd name="connsiteY22" fmla="*/ 298199 h 301305"/>
                  <a:gd name="connsiteX23" fmla="*/ 112446 w 487679"/>
                  <a:gd name="connsiteY23" fmla="*/ 301616 h 301305"/>
                  <a:gd name="connsiteX24" fmla="*/ 2796 w 487679"/>
                  <a:gd name="connsiteY24" fmla="*/ 303790 h 301305"/>
                  <a:gd name="connsiteX25" fmla="*/ 0 w 487679"/>
                  <a:gd name="connsiteY25" fmla="*/ 300063 h 301305"/>
                  <a:gd name="connsiteX26" fmla="*/ 22365 w 487679"/>
                  <a:gd name="connsiteY26" fmla="*/ 208118 h 301305"/>
                  <a:gd name="connsiteX27" fmla="*/ 37586 w 487679"/>
                  <a:gd name="connsiteY27" fmla="*/ 145683 h 301305"/>
                  <a:gd name="connsiteX28" fmla="*/ 59640 w 487679"/>
                  <a:gd name="connsiteY28" fmla="*/ 22365 h 301305"/>
                  <a:gd name="connsiteX29" fmla="*/ 63367 w 487679"/>
                  <a:gd name="connsiteY29" fmla="*/ 18637 h 301305"/>
                  <a:gd name="connsiteX30" fmla="*/ 175503 w 487679"/>
                  <a:gd name="connsiteY30" fmla="*/ 0 h 301305"/>
                  <a:gd name="connsiteX31" fmla="*/ 178920 w 487679"/>
                  <a:gd name="connsiteY31" fmla="*/ 3727 h 301305"/>
                  <a:gd name="connsiteX32" fmla="*/ 171154 w 487679"/>
                  <a:gd name="connsiteY32" fmla="*/ 39449 h 301305"/>
                  <a:gd name="connsiteX33" fmla="*/ 196936 w 487679"/>
                  <a:gd name="connsiteY33" fmla="*/ 20812 h 301305"/>
                  <a:gd name="connsiteX34" fmla="*/ 259371 w 487679"/>
                  <a:gd name="connsiteY34" fmla="*/ 2174 h 301305"/>
                  <a:gd name="connsiteX35" fmla="*/ 318079 w 487679"/>
                  <a:gd name="connsiteY35" fmla="*/ 41002 h 301305"/>
                  <a:gd name="connsiteX36" fmla="*/ 412819 w 487679"/>
                  <a:gd name="connsiteY36" fmla="*/ 2174 h 301305"/>
                  <a:gd name="connsiteX37" fmla="*/ 490475 w 487679"/>
                  <a:gd name="connsiteY37" fmla="*/ 73929 h 301305"/>
                  <a:gd name="connsiteX38" fmla="*/ 482089 w 487679"/>
                  <a:gd name="connsiteY38" fmla="*/ 124871 h 301305"/>
                  <a:gd name="connsiteX39" fmla="*/ 469042 w 487679"/>
                  <a:gd name="connsiteY39" fmla="*/ 183579 h 301305"/>
                  <a:gd name="connsiteX40" fmla="*/ 446677 w 487679"/>
                  <a:gd name="connsiteY40" fmla="*/ 297578 h 301305"/>
                  <a:gd name="connsiteX41" fmla="*/ 446677 w 487679"/>
                  <a:gd name="connsiteY41" fmla="*/ 297578 h 30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7679" h="301305">
                    <a:moveTo>
                      <a:pt x="446677" y="297578"/>
                    </a:moveTo>
                    <a:lnTo>
                      <a:pt x="442950" y="300995"/>
                    </a:lnTo>
                    <a:lnTo>
                      <a:pt x="333921" y="303169"/>
                    </a:lnTo>
                    <a:lnTo>
                      <a:pt x="331125" y="299442"/>
                    </a:lnTo>
                    <a:lnTo>
                      <a:pt x="353490" y="204701"/>
                    </a:lnTo>
                    <a:lnTo>
                      <a:pt x="362188" y="166494"/>
                    </a:lnTo>
                    <a:cubicBezTo>
                      <a:pt x="371506" y="124250"/>
                      <a:pt x="372438" y="116173"/>
                      <a:pt x="372438" y="109650"/>
                    </a:cubicBezTo>
                    <a:cubicBezTo>
                      <a:pt x="372438" y="89460"/>
                      <a:pt x="359392" y="85111"/>
                      <a:pt x="350384" y="85111"/>
                    </a:cubicBezTo>
                    <a:cubicBezTo>
                      <a:pt x="337648" y="85111"/>
                      <a:pt x="328951" y="91013"/>
                      <a:pt x="321496" y="95983"/>
                    </a:cubicBezTo>
                    <a:lnTo>
                      <a:pt x="311556" y="152516"/>
                    </a:lnTo>
                    <a:lnTo>
                      <a:pt x="300684" y="202216"/>
                    </a:lnTo>
                    <a:lnTo>
                      <a:pt x="281115" y="297888"/>
                    </a:lnTo>
                    <a:lnTo>
                      <a:pt x="277387" y="301305"/>
                    </a:lnTo>
                    <a:lnTo>
                      <a:pt x="169601" y="303480"/>
                    </a:lnTo>
                    <a:lnTo>
                      <a:pt x="166805" y="299752"/>
                    </a:lnTo>
                    <a:lnTo>
                      <a:pt x="187617" y="210603"/>
                    </a:lnTo>
                    <a:lnTo>
                      <a:pt x="196314" y="173018"/>
                    </a:lnTo>
                    <a:cubicBezTo>
                      <a:pt x="199110" y="158418"/>
                      <a:pt x="202216" y="144130"/>
                      <a:pt x="205012" y="129220"/>
                    </a:cubicBezTo>
                    <a:cubicBezTo>
                      <a:pt x="205944" y="123628"/>
                      <a:pt x="207808" y="115552"/>
                      <a:pt x="207808" y="108408"/>
                    </a:cubicBezTo>
                    <a:cubicBezTo>
                      <a:pt x="207808" y="86043"/>
                      <a:pt x="190413" y="85422"/>
                      <a:pt x="186996" y="85422"/>
                    </a:cubicBezTo>
                    <a:cubicBezTo>
                      <a:pt x="173328" y="85422"/>
                      <a:pt x="165563" y="91323"/>
                      <a:pt x="159661" y="96293"/>
                    </a:cubicBezTo>
                    <a:lnTo>
                      <a:pt x="141023" y="179541"/>
                    </a:lnTo>
                    <a:lnTo>
                      <a:pt x="116173" y="298199"/>
                    </a:lnTo>
                    <a:lnTo>
                      <a:pt x="112446" y="301616"/>
                    </a:lnTo>
                    <a:lnTo>
                      <a:pt x="2796" y="303790"/>
                    </a:lnTo>
                    <a:lnTo>
                      <a:pt x="0" y="300063"/>
                    </a:lnTo>
                    <a:lnTo>
                      <a:pt x="22365" y="208118"/>
                    </a:lnTo>
                    <a:lnTo>
                      <a:pt x="37586" y="145683"/>
                    </a:lnTo>
                    <a:cubicBezTo>
                      <a:pt x="50321" y="86975"/>
                      <a:pt x="52185" y="73929"/>
                      <a:pt x="59640" y="22365"/>
                    </a:cubicBezTo>
                    <a:lnTo>
                      <a:pt x="63367" y="18637"/>
                    </a:lnTo>
                    <a:cubicBezTo>
                      <a:pt x="115552" y="11493"/>
                      <a:pt x="125803" y="9319"/>
                      <a:pt x="175503" y="0"/>
                    </a:cubicBezTo>
                    <a:lnTo>
                      <a:pt x="178920" y="3727"/>
                    </a:lnTo>
                    <a:lnTo>
                      <a:pt x="171154" y="39449"/>
                    </a:lnTo>
                    <a:cubicBezTo>
                      <a:pt x="179541" y="32305"/>
                      <a:pt x="187617" y="25782"/>
                      <a:pt x="196936" y="20812"/>
                    </a:cubicBezTo>
                    <a:cubicBezTo>
                      <a:pt x="206876" y="14910"/>
                      <a:pt x="232968" y="2174"/>
                      <a:pt x="259371" y="2174"/>
                    </a:cubicBezTo>
                    <a:cubicBezTo>
                      <a:pt x="278630" y="2174"/>
                      <a:pt x="306275" y="7766"/>
                      <a:pt x="318079" y="41002"/>
                    </a:cubicBezTo>
                    <a:cubicBezTo>
                      <a:pt x="336717" y="27335"/>
                      <a:pt x="370575" y="2174"/>
                      <a:pt x="412819" y="2174"/>
                    </a:cubicBezTo>
                    <a:cubicBezTo>
                      <a:pt x="448852" y="2174"/>
                      <a:pt x="490475" y="19569"/>
                      <a:pt x="490475" y="73929"/>
                    </a:cubicBezTo>
                    <a:cubicBezTo>
                      <a:pt x="490475" y="90392"/>
                      <a:pt x="486748" y="108097"/>
                      <a:pt x="482089" y="124871"/>
                    </a:cubicBezTo>
                    <a:lnTo>
                      <a:pt x="469042" y="183579"/>
                    </a:lnTo>
                    <a:lnTo>
                      <a:pt x="446677" y="297578"/>
                    </a:lnTo>
                    <a:lnTo>
                      <a:pt x="446677" y="29757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C4272DF-1407-4DCB-89AD-45E3E6D16EA5}"/>
                  </a:ext>
                </a:extLst>
              </p:cNvPr>
              <p:cNvSpPr/>
              <p:nvPr/>
            </p:nvSpPr>
            <p:spPr>
              <a:xfrm>
                <a:off x="7016180" y="2434894"/>
                <a:ext cx="406918" cy="518742"/>
              </a:xfrm>
              <a:custGeom>
                <a:avLst/>
                <a:gdLst>
                  <a:gd name="connsiteX0" fmla="*/ 0 w 406917"/>
                  <a:gd name="connsiteY0" fmla="*/ 473391 h 518742"/>
                  <a:gd name="connsiteX1" fmla="*/ 28888 w 406917"/>
                  <a:gd name="connsiteY1" fmla="*/ 368089 h 518742"/>
                  <a:gd name="connsiteX2" fmla="*/ 36654 w 406917"/>
                  <a:gd name="connsiteY2" fmla="*/ 365915 h 518742"/>
                  <a:gd name="connsiteX3" fmla="*/ 65542 w 406917"/>
                  <a:gd name="connsiteY3" fmla="*/ 391386 h 518742"/>
                  <a:gd name="connsiteX4" fmla="*/ 149410 w 406917"/>
                  <a:gd name="connsiteY4" fmla="*/ 414683 h 518742"/>
                  <a:gd name="connsiteX5" fmla="*/ 223028 w 406917"/>
                  <a:gd name="connsiteY5" fmla="*/ 365915 h 518742"/>
                  <a:gd name="connsiteX6" fmla="*/ 166495 w 406917"/>
                  <a:gd name="connsiteY6" fmla="*/ 308139 h 518742"/>
                  <a:gd name="connsiteX7" fmla="*/ 143198 w 406917"/>
                  <a:gd name="connsiteY7" fmla="*/ 294782 h 518742"/>
                  <a:gd name="connsiteX8" fmla="*/ 54670 w 406917"/>
                  <a:gd name="connsiteY8" fmla="*/ 168979 h 518742"/>
                  <a:gd name="connsiteX9" fmla="*/ 94740 w 406917"/>
                  <a:gd name="connsiteY9" fmla="*/ 59950 h 518742"/>
                  <a:gd name="connsiteX10" fmla="*/ 250984 w 406917"/>
                  <a:gd name="connsiteY10" fmla="*/ 0 h 518742"/>
                  <a:gd name="connsiteX11" fmla="*/ 405054 w 406917"/>
                  <a:gd name="connsiteY11" fmla="*/ 38207 h 518742"/>
                  <a:gd name="connsiteX12" fmla="*/ 408471 w 406917"/>
                  <a:gd name="connsiteY12" fmla="*/ 43177 h 518742"/>
                  <a:gd name="connsiteX13" fmla="*/ 379272 w 406917"/>
                  <a:gd name="connsiteY13" fmla="*/ 149410 h 518742"/>
                  <a:gd name="connsiteX14" fmla="*/ 372128 w 406917"/>
                  <a:gd name="connsiteY14" fmla="*/ 151585 h 518742"/>
                  <a:gd name="connsiteX15" fmla="*/ 346035 w 406917"/>
                  <a:gd name="connsiteY15" fmla="*/ 128909 h 518742"/>
                  <a:gd name="connsiteX16" fmla="*/ 267758 w 406917"/>
                  <a:gd name="connsiteY16" fmla="*/ 103438 h 518742"/>
                  <a:gd name="connsiteX17" fmla="*/ 210603 w 406917"/>
                  <a:gd name="connsiteY17" fmla="*/ 146615 h 518742"/>
                  <a:gd name="connsiteX18" fmla="*/ 271175 w 406917"/>
                  <a:gd name="connsiteY18" fmla="*/ 206565 h 518742"/>
                  <a:gd name="connsiteX19" fmla="*/ 285464 w 406917"/>
                  <a:gd name="connsiteY19" fmla="*/ 214331 h 518742"/>
                  <a:gd name="connsiteX20" fmla="*/ 381447 w 406917"/>
                  <a:gd name="connsiteY20" fmla="*/ 344171 h 518742"/>
                  <a:gd name="connsiteX21" fmla="*/ 165252 w 406917"/>
                  <a:gd name="connsiteY21" fmla="*/ 519985 h 518742"/>
                  <a:gd name="connsiteX22" fmla="*/ 53427 w 406917"/>
                  <a:gd name="connsiteY22" fmla="*/ 503832 h 518742"/>
                  <a:gd name="connsiteX23" fmla="*/ 1864 w 406917"/>
                  <a:gd name="connsiteY23" fmla="*/ 480535 h 518742"/>
                  <a:gd name="connsiteX24" fmla="*/ 0 w 406917"/>
                  <a:gd name="connsiteY24" fmla="*/ 473391 h 518742"/>
                  <a:gd name="connsiteX25" fmla="*/ 0 w 406917"/>
                  <a:gd name="connsiteY25" fmla="*/ 473391 h 5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917" h="518742">
                    <a:moveTo>
                      <a:pt x="0" y="473391"/>
                    </a:moveTo>
                    <a:lnTo>
                      <a:pt x="28888" y="368089"/>
                    </a:lnTo>
                    <a:lnTo>
                      <a:pt x="36654" y="365915"/>
                    </a:lnTo>
                    <a:cubicBezTo>
                      <a:pt x="45662" y="376476"/>
                      <a:pt x="51564" y="382068"/>
                      <a:pt x="65542" y="391386"/>
                    </a:cubicBezTo>
                    <a:cubicBezTo>
                      <a:pt x="96604" y="410645"/>
                      <a:pt x="129841" y="414683"/>
                      <a:pt x="149410" y="414683"/>
                    </a:cubicBezTo>
                    <a:cubicBezTo>
                      <a:pt x="206565" y="414683"/>
                      <a:pt x="223028" y="384242"/>
                      <a:pt x="223028" y="365915"/>
                    </a:cubicBezTo>
                    <a:cubicBezTo>
                      <a:pt x="223028" y="339823"/>
                      <a:pt x="199731" y="327087"/>
                      <a:pt x="166495" y="308139"/>
                    </a:cubicBezTo>
                    <a:lnTo>
                      <a:pt x="143198" y="294782"/>
                    </a:lnTo>
                    <a:cubicBezTo>
                      <a:pt x="106544" y="273660"/>
                      <a:pt x="54670" y="242597"/>
                      <a:pt x="54670" y="168979"/>
                    </a:cubicBezTo>
                    <a:cubicBezTo>
                      <a:pt x="54670" y="111203"/>
                      <a:pt x="82937" y="72997"/>
                      <a:pt x="94740" y="59950"/>
                    </a:cubicBezTo>
                    <a:cubicBezTo>
                      <a:pt x="137917" y="11804"/>
                      <a:pt x="199110" y="0"/>
                      <a:pt x="250984" y="0"/>
                    </a:cubicBezTo>
                    <a:cubicBezTo>
                      <a:pt x="328640" y="0"/>
                      <a:pt x="378962" y="25471"/>
                      <a:pt x="405054" y="38207"/>
                    </a:cubicBezTo>
                    <a:lnTo>
                      <a:pt x="408471" y="43177"/>
                    </a:lnTo>
                    <a:lnTo>
                      <a:pt x="379272" y="149410"/>
                    </a:lnTo>
                    <a:lnTo>
                      <a:pt x="372128" y="151585"/>
                    </a:lnTo>
                    <a:cubicBezTo>
                      <a:pt x="363741" y="143198"/>
                      <a:pt x="355043" y="135432"/>
                      <a:pt x="346035" y="128909"/>
                    </a:cubicBezTo>
                    <a:cubicBezTo>
                      <a:pt x="319943" y="110582"/>
                      <a:pt x="285774" y="103438"/>
                      <a:pt x="267758" y="103438"/>
                    </a:cubicBezTo>
                    <a:cubicBezTo>
                      <a:pt x="233279" y="103438"/>
                      <a:pt x="210603" y="122696"/>
                      <a:pt x="210603" y="146615"/>
                    </a:cubicBezTo>
                    <a:cubicBezTo>
                      <a:pt x="210603" y="167737"/>
                      <a:pt x="226134" y="182647"/>
                      <a:pt x="271175" y="206565"/>
                    </a:cubicBezTo>
                    <a:lnTo>
                      <a:pt x="285464" y="214331"/>
                    </a:lnTo>
                    <a:cubicBezTo>
                      <a:pt x="318700" y="232657"/>
                      <a:pt x="381447" y="268069"/>
                      <a:pt x="381447" y="344171"/>
                    </a:cubicBezTo>
                    <a:cubicBezTo>
                      <a:pt x="381447" y="445124"/>
                      <a:pt x="302237" y="519985"/>
                      <a:pt x="165252" y="519985"/>
                    </a:cubicBezTo>
                    <a:cubicBezTo>
                      <a:pt x="127667" y="519985"/>
                      <a:pt x="90392" y="515015"/>
                      <a:pt x="53427" y="503832"/>
                    </a:cubicBezTo>
                    <a:cubicBezTo>
                      <a:pt x="29509" y="496067"/>
                      <a:pt x="18948" y="490475"/>
                      <a:pt x="1864" y="480535"/>
                    </a:cubicBezTo>
                    <a:lnTo>
                      <a:pt x="0" y="473391"/>
                    </a:lnTo>
                    <a:lnTo>
                      <a:pt x="0" y="473391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99EF2A-5CE3-4515-8E93-54A11B2CF3A2}"/>
                  </a:ext>
                </a:extLst>
              </p:cNvPr>
              <p:cNvSpPr/>
              <p:nvPr/>
            </p:nvSpPr>
            <p:spPr>
              <a:xfrm>
                <a:off x="7415021" y="2647051"/>
                <a:ext cx="301305" cy="304412"/>
              </a:xfrm>
              <a:custGeom>
                <a:avLst/>
                <a:gdLst>
                  <a:gd name="connsiteX0" fmla="*/ 272417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417 w 301305"/>
                  <a:gd name="connsiteY8" fmla="*/ 238870 h 304411"/>
                  <a:gd name="connsiteX9" fmla="*/ 272417 w 301305"/>
                  <a:gd name="connsiteY9" fmla="*/ 238870 h 304411"/>
                  <a:gd name="connsiteX10" fmla="*/ 194451 w 301305"/>
                  <a:gd name="connsiteY10" fmla="*/ 103748 h 304411"/>
                  <a:gd name="connsiteX11" fmla="*/ 168669 w 301305"/>
                  <a:gd name="connsiteY11" fmla="*/ 68648 h 304411"/>
                  <a:gd name="connsiteX12" fmla="*/ 133568 w 301305"/>
                  <a:gd name="connsiteY12" fmla="*/ 96604 h 304411"/>
                  <a:gd name="connsiteX13" fmla="*/ 109961 w 301305"/>
                  <a:gd name="connsiteY13" fmla="*/ 200042 h 304411"/>
                  <a:gd name="connsiteX14" fmla="*/ 135743 w 301305"/>
                  <a:gd name="connsiteY14" fmla="*/ 237627 h 304411"/>
                  <a:gd name="connsiteX15" fmla="*/ 188238 w 301305"/>
                  <a:gd name="connsiteY15" fmla="*/ 153759 h 304411"/>
                  <a:gd name="connsiteX16" fmla="*/ 194451 w 301305"/>
                  <a:gd name="connsiteY16" fmla="*/ 103748 h 304411"/>
                  <a:gd name="connsiteX17" fmla="*/ 19445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417" y="238870"/>
                    </a:moveTo>
                    <a:cubicBezTo>
                      <a:pt x="229862" y="305033"/>
                      <a:pt x="156244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676" y="201595"/>
                      <a:pt x="281736" y="224581"/>
                      <a:pt x="272417" y="238870"/>
                    </a:cubicBezTo>
                    <a:lnTo>
                      <a:pt x="272417" y="238870"/>
                    </a:lnTo>
                    <a:close/>
                    <a:moveTo>
                      <a:pt x="194451" y="103748"/>
                    </a:moveTo>
                    <a:cubicBezTo>
                      <a:pt x="194451" y="82315"/>
                      <a:pt x="185753" y="68648"/>
                      <a:pt x="168669" y="68648"/>
                    </a:cubicBezTo>
                    <a:cubicBezTo>
                      <a:pt x="147236" y="68648"/>
                      <a:pt x="136364" y="91634"/>
                      <a:pt x="133568" y="96604"/>
                    </a:cubicBezTo>
                    <a:cubicBezTo>
                      <a:pt x="119901" y="123007"/>
                      <a:pt x="109961" y="177677"/>
                      <a:pt x="109961" y="200042"/>
                    </a:cubicBezTo>
                    <a:cubicBezTo>
                      <a:pt x="109961" y="209361"/>
                      <a:pt x="109961" y="237627"/>
                      <a:pt x="135743" y="237627"/>
                    </a:cubicBezTo>
                    <a:cubicBezTo>
                      <a:pt x="164010" y="237627"/>
                      <a:pt x="179541" y="199110"/>
                      <a:pt x="188238" y="153759"/>
                    </a:cubicBezTo>
                    <a:cubicBezTo>
                      <a:pt x="193830" y="127977"/>
                      <a:pt x="194451" y="106544"/>
                      <a:pt x="194451" y="103748"/>
                    </a:cubicBezTo>
                    <a:lnTo>
                      <a:pt x="19445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CDB76-FB36-4003-9C18-B6A81B130873}"/>
                  </a:ext>
                </a:extLst>
              </p:cNvPr>
              <p:cNvSpPr/>
              <p:nvPr/>
            </p:nvSpPr>
            <p:spPr>
              <a:xfrm>
                <a:off x="7742729" y="2647051"/>
                <a:ext cx="260924" cy="304412"/>
              </a:xfrm>
              <a:custGeom>
                <a:avLst/>
                <a:gdLst>
                  <a:gd name="connsiteX0" fmla="*/ 227687 w 260924"/>
                  <a:gd name="connsiteY0" fmla="*/ 212156 h 304411"/>
                  <a:gd name="connsiteX1" fmla="*/ 208429 w 260924"/>
                  <a:gd name="connsiteY1" fmla="*/ 290433 h 304411"/>
                  <a:gd name="connsiteX2" fmla="*/ 204080 w 260924"/>
                  <a:gd name="connsiteY2" fmla="*/ 294161 h 304411"/>
                  <a:gd name="connsiteX3" fmla="*/ 136675 w 260924"/>
                  <a:gd name="connsiteY3" fmla="*/ 306275 h 304411"/>
                  <a:gd name="connsiteX4" fmla="*/ 0 w 260924"/>
                  <a:gd name="connsiteY4" fmla="*/ 171464 h 304411"/>
                  <a:gd name="connsiteX5" fmla="*/ 173639 w 260924"/>
                  <a:gd name="connsiteY5" fmla="*/ 0 h 304411"/>
                  <a:gd name="connsiteX6" fmla="*/ 260614 w 260924"/>
                  <a:gd name="connsiteY6" fmla="*/ 22365 h 304411"/>
                  <a:gd name="connsiteX7" fmla="*/ 261546 w 260924"/>
                  <a:gd name="connsiteY7" fmla="*/ 26714 h 304411"/>
                  <a:gd name="connsiteX8" fmla="*/ 240112 w 260924"/>
                  <a:gd name="connsiteY8" fmla="*/ 100642 h 304411"/>
                  <a:gd name="connsiteX9" fmla="*/ 234521 w 260924"/>
                  <a:gd name="connsiteY9" fmla="*/ 101263 h 304411"/>
                  <a:gd name="connsiteX10" fmla="*/ 185753 w 260924"/>
                  <a:gd name="connsiteY10" fmla="*/ 75482 h 304411"/>
                  <a:gd name="connsiteX11" fmla="*/ 113378 w 260924"/>
                  <a:gd name="connsiteY11" fmla="*/ 168048 h 304411"/>
                  <a:gd name="connsiteX12" fmla="*/ 169290 w 260924"/>
                  <a:gd name="connsiteY12" fmla="*/ 228930 h 304411"/>
                  <a:gd name="connsiteX13" fmla="*/ 221786 w 260924"/>
                  <a:gd name="connsiteY13" fmla="*/ 209671 h 304411"/>
                  <a:gd name="connsiteX14" fmla="*/ 227687 w 260924"/>
                  <a:gd name="connsiteY14" fmla="*/ 212156 h 304411"/>
                  <a:gd name="connsiteX15" fmla="*/ 227687 w 260924"/>
                  <a:gd name="connsiteY15" fmla="*/ 212156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24" h="304411">
                    <a:moveTo>
                      <a:pt x="227687" y="212156"/>
                    </a:moveTo>
                    <a:cubicBezTo>
                      <a:pt x="216816" y="251605"/>
                      <a:pt x="215884" y="258750"/>
                      <a:pt x="208429" y="290433"/>
                    </a:cubicBezTo>
                    <a:lnTo>
                      <a:pt x="204080" y="294161"/>
                    </a:lnTo>
                    <a:cubicBezTo>
                      <a:pt x="183890" y="300684"/>
                      <a:pt x="164631" y="306275"/>
                      <a:pt x="136675" y="306275"/>
                    </a:cubicBezTo>
                    <a:cubicBezTo>
                      <a:pt x="44730" y="306275"/>
                      <a:pt x="0" y="251605"/>
                      <a:pt x="0" y="171464"/>
                    </a:cubicBezTo>
                    <a:cubicBezTo>
                      <a:pt x="0" y="89770"/>
                      <a:pt x="56844" y="0"/>
                      <a:pt x="173639" y="0"/>
                    </a:cubicBezTo>
                    <a:cubicBezTo>
                      <a:pt x="224581" y="0"/>
                      <a:pt x="246946" y="14289"/>
                      <a:pt x="260614" y="22365"/>
                    </a:cubicBezTo>
                    <a:lnTo>
                      <a:pt x="261546" y="26714"/>
                    </a:lnTo>
                    <a:lnTo>
                      <a:pt x="240112" y="100642"/>
                    </a:lnTo>
                    <a:lnTo>
                      <a:pt x="234521" y="101263"/>
                    </a:lnTo>
                    <a:cubicBezTo>
                      <a:pt x="221475" y="84800"/>
                      <a:pt x="206565" y="75482"/>
                      <a:pt x="185753" y="75482"/>
                    </a:cubicBezTo>
                    <a:cubicBezTo>
                      <a:pt x="148478" y="75482"/>
                      <a:pt x="113378" y="109961"/>
                      <a:pt x="113378" y="168048"/>
                    </a:cubicBezTo>
                    <a:cubicBezTo>
                      <a:pt x="113378" y="198799"/>
                      <a:pt x="127977" y="228930"/>
                      <a:pt x="169290" y="228930"/>
                    </a:cubicBezTo>
                    <a:cubicBezTo>
                      <a:pt x="195693" y="228930"/>
                      <a:pt x="210914" y="218058"/>
                      <a:pt x="221786" y="209671"/>
                    </a:cubicBezTo>
                    <a:lnTo>
                      <a:pt x="227687" y="212156"/>
                    </a:lnTo>
                    <a:lnTo>
                      <a:pt x="227687" y="212156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2CBF271-6742-409E-AAD4-75AC627D4288}"/>
                  </a:ext>
                </a:extLst>
              </p:cNvPr>
              <p:cNvSpPr/>
              <p:nvPr/>
            </p:nvSpPr>
            <p:spPr>
              <a:xfrm>
                <a:off x="6227505" y="2647051"/>
                <a:ext cx="301305" cy="304412"/>
              </a:xfrm>
              <a:custGeom>
                <a:avLst/>
                <a:gdLst>
                  <a:gd name="connsiteX0" fmla="*/ 272728 w 301305"/>
                  <a:gd name="connsiteY0" fmla="*/ 238870 h 304411"/>
                  <a:gd name="connsiteX1" fmla="*/ 131394 w 301305"/>
                  <a:gd name="connsiteY1" fmla="*/ 306586 h 304411"/>
                  <a:gd name="connsiteX2" fmla="*/ 0 w 301305"/>
                  <a:gd name="connsiteY2" fmla="*/ 184511 h 304411"/>
                  <a:gd name="connsiteX3" fmla="*/ 45351 w 301305"/>
                  <a:gd name="connsiteY3" fmla="*/ 52185 h 304411"/>
                  <a:gd name="connsiteX4" fmla="*/ 171775 w 301305"/>
                  <a:gd name="connsiteY4" fmla="*/ 0 h 304411"/>
                  <a:gd name="connsiteX5" fmla="*/ 249431 w 301305"/>
                  <a:gd name="connsiteY5" fmla="*/ 15842 h 304411"/>
                  <a:gd name="connsiteX6" fmla="*/ 303480 w 301305"/>
                  <a:gd name="connsiteY6" fmla="*/ 119901 h 304411"/>
                  <a:gd name="connsiteX7" fmla="*/ 297578 w 301305"/>
                  <a:gd name="connsiteY7" fmla="*/ 177366 h 304411"/>
                  <a:gd name="connsiteX8" fmla="*/ 272728 w 301305"/>
                  <a:gd name="connsiteY8" fmla="*/ 238870 h 304411"/>
                  <a:gd name="connsiteX9" fmla="*/ 272728 w 301305"/>
                  <a:gd name="connsiteY9" fmla="*/ 238870 h 304411"/>
                  <a:gd name="connsiteX10" fmla="*/ 194761 w 301305"/>
                  <a:gd name="connsiteY10" fmla="*/ 103748 h 304411"/>
                  <a:gd name="connsiteX11" fmla="*/ 168980 w 301305"/>
                  <a:gd name="connsiteY11" fmla="*/ 68648 h 304411"/>
                  <a:gd name="connsiteX12" fmla="*/ 133879 w 301305"/>
                  <a:gd name="connsiteY12" fmla="*/ 96604 h 304411"/>
                  <a:gd name="connsiteX13" fmla="*/ 110272 w 301305"/>
                  <a:gd name="connsiteY13" fmla="*/ 200042 h 304411"/>
                  <a:gd name="connsiteX14" fmla="*/ 136053 w 301305"/>
                  <a:gd name="connsiteY14" fmla="*/ 237627 h 304411"/>
                  <a:gd name="connsiteX15" fmla="*/ 188549 w 301305"/>
                  <a:gd name="connsiteY15" fmla="*/ 153759 h 304411"/>
                  <a:gd name="connsiteX16" fmla="*/ 194761 w 301305"/>
                  <a:gd name="connsiteY16" fmla="*/ 103748 h 304411"/>
                  <a:gd name="connsiteX17" fmla="*/ 194761 w 301305"/>
                  <a:gd name="connsiteY17" fmla="*/ 103748 h 30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1305" h="304411">
                    <a:moveTo>
                      <a:pt x="272728" y="238870"/>
                    </a:moveTo>
                    <a:cubicBezTo>
                      <a:pt x="229862" y="305033"/>
                      <a:pt x="156555" y="306586"/>
                      <a:pt x="131394" y="306586"/>
                    </a:cubicBezTo>
                    <a:cubicBezTo>
                      <a:pt x="49700" y="306586"/>
                      <a:pt x="0" y="266205"/>
                      <a:pt x="0" y="184511"/>
                    </a:cubicBezTo>
                    <a:cubicBezTo>
                      <a:pt x="0" y="140713"/>
                      <a:pt x="15842" y="87596"/>
                      <a:pt x="45351" y="52185"/>
                    </a:cubicBezTo>
                    <a:cubicBezTo>
                      <a:pt x="84179" y="6834"/>
                      <a:pt x="135743" y="0"/>
                      <a:pt x="171775" y="0"/>
                    </a:cubicBezTo>
                    <a:cubicBezTo>
                      <a:pt x="209050" y="0"/>
                      <a:pt x="236696" y="8697"/>
                      <a:pt x="249431" y="15842"/>
                    </a:cubicBezTo>
                    <a:cubicBezTo>
                      <a:pt x="303480" y="44109"/>
                      <a:pt x="303480" y="106544"/>
                      <a:pt x="303480" y="119901"/>
                    </a:cubicBezTo>
                    <a:cubicBezTo>
                      <a:pt x="303480" y="139470"/>
                      <a:pt x="301927" y="158729"/>
                      <a:pt x="297578" y="177366"/>
                    </a:cubicBezTo>
                    <a:cubicBezTo>
                      <a:pt x="291987" y="201595"/>
                      <a:pt x="282047" y="224581"/>
                      <a:pt x="272728" y="238870"/>
                    </a:cubicBezTo>
                    <a:lnTo>
                      <a:pt x="272728" y="238870"/>
                    </a:lnTo>
                    <a:close/>
                    <a:moveTo>
                      <a:pt x="194761" y="103748"/>
                    </a:moveTo>
                    <a:cubicBezTo>
                      <a:pt x="194761" y="82315"/>
                      <a:pt x="186064" y="68648"/>
                      <a:pt x="168980" y="68648"/>
                    </a:cubicBezTo>
                    <a:cubicBezTo>
                      <a:pt x="147546" y="68648"/>
                      <a:pt x="136675" y="91634"/>
                      <a:pt x="133879" y="96604"/>
                    </a:cubicBezTo>
                    <a:cubicBezTo>
                      <a:pt x="120212" y="123007"/>
                      <a:pt x="110272" y="177677"/>
                      <a:pt x="110272" y="200042"/>
                    </a:cubicBezTo>
                    <a:cubicBezTo>
                      <a:pt x="110272" y="209361"/>
                      <a:pt x="110272" y="237627"/>
                      <a:pt x="136053" y="237627"/>
                    </a:cubicBezTo>
                    <a:cubicBezTo>
                      <a:pt x="164631" y="237627"/>
                      <a:pt x="179851" y="199110"/>
                      <a:pt x="188549" y="153759"/>
                    </a:cubicBezTo>
                    <a:cubicBezTo>
                      <a:pt x="194140" y="127977"/>
                      <a:pt x="194761" y="106544"/>
                      <a:pt x="194761" y="103748"/>
                    </a:cubicBezTo>
                    <a:lnTo>
                      <a:pt x="194761" y="103748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8E4FE6-94BC-40D8-9488-149DF866FD27}"/>
                  </a:ext>
                </a:extLst>
              </p:cNvPr>
              <p:cNvSpPr/>
              <p:nvPr/>
            </p:nvSpPr>
            <p:spPr>
              <a:xfrm>
                <a:off x="6313237" y="2322138"/>
                <a:ext cx="71444" cy="267137"/>
              </a:xfrm>
              <a:custGeom>
                <a:avLst/>
                <a:gdLst>
                  <a:gd name="connsiteX0" fmla="*/ 72375 w 71443"/>
                  <a:gd name="connsiteY0" fmla="*/ 2174 h 267136"/>
                  <a:gd name="connsiteX1" fmla="*/ 70512 w 71443"/>
                  <a:gd name="connsiteY1" fmla="*/ 159350 h 267136"/>
                  <a:gd name="connsiteX2" fmla="*/ 72997 w 71443"/>
                  <a:gd name="connsiteY2" fmla="*/ 266826 h 267136"/>
                  <a:gd name="connsiteX3" fmla="*/ 70822 w 71443"/>
                  <a:gd name="connsiteY3" fmla="*/ 269000 h 267136"/>
                  <a:gd name="connsiteX4" fmla="*/ 3106 w 71443"/>
                  <a:gd name="connsiteY4" fmla="*/ 269932 h 267136"/>
                  <a:gd name="connsiteX5" fmla="*/ 1242 w 71443"/>
                  <a:gd name="connsiteY5" fmla="*/ 267758 h 267136"/>
                  <a:gd name="connsiteX6" fmla="*/ 3417 w 71443"/>
                  <a:gd name="connsiteY6" fmla="*/ 160282 h 267136"/>
                  <a:gd name="connsiteX7" fmla="*/ 0 w 71443"/>
                  <a:gd name="connsiteY7" fmla="*/ 3106 h 267136"/>
                  <a:gd name="connsiteX8" fmla="*/ 1553 w 71443"/>
                  <a:gd name="connsiteY8" fmla="*/ 932 h 267136"/>
                  <a:gd name="connsiteX9" fmla="*/ 70201 w 71443"/>
                  <a:gd name="connsiteY9" fmla="*/ 0 h 267136"/>
                  <a:gd name="connsiteX10" fmla="*/ 72375 w 71443"/>
                  <a:gd name="connsiteY10" fmla="*/ 2174 h 267136"/>
                  <a:gd name="connsiteX11" fmla="*/ 72375 w 71443"/>
                  <a:gd name="connsiteY11" fmla="*/ 2174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43" h="267136">
                    <a:moveTo>
                      <a:pt x="72375" y="2174"/>
                    </a:moveTo>
                    <a:cubicBezTo>
                      <a:pt x="71444" y="54670"/>
                      <a:pt x="70512" y="107165"/>
                      <a:pt x="70512" y="159350"/>
                    </a:cubicBezTo>
                    <a:cubicBezTo>
                      <a:pt x="70512" y="214331"/>
                      <a:pt x="71133" y="232036"/>
                      <a:pt x="72997" y="266826"/>
                    </a:cubicBezTo>
                    <a:lnTo>
                      <a:pt x="70822" y="269000"/>
                    </a:lnTo>
                    <a:cubicBezTo>
                      <a:pt x="39139" y="269000"/>
                      <a:pt x="31684" y="269000"/>
                      <a:pt x="3106" y="269932"/>
                    </a:cubicBezTo>
                    <a:lnTo>
                      <a:pt x="1242" y="267758"/>
                    </a:lnTo>
                    <a:cubicBezTo>
                      <a:pt x="2796" y="228309"/>
                      <a:pt x="3417" y="205012"/>
                      <a:pt x="3417" y="160282"/>
                    </a:cubicBezTo>
                    <a:cubicBezTo>
                      <a:pt x="3417" y="63367"/>
                      <a:pt x="2174" y="44109"/>
                      <a:pt x="0" y="3106"/>
                    </a:cubicBezTo>
                    <a:lnTo>
                      <a:pt x="1553" y="932"/>
                    </a:lnTo>
                    <a:cubicBezTo>
                      <a:pt x="28888" y="1242"/>
                      <a:pt x="37585" y="1242"/>
                      <a:pt x="70201" y="0"/>
                    </a:cubicBezTo>
                    <a:lnTo>
                      <a:pt x="72375" y="2174"/>
                    </a:lnTo>
                    <a:lnTo>
                      <a:pt x="72375" y="2174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E427F8-825C-4AAB-8721-FCE5EB320448}"/>
                  </a:ext>
                </a:extLst>
              </p:cNvPr>
              <p:cNvSpPr/>
              <p:nvPr/>
            </p:nvSpPr>
            <p:spPr>
              <a:xfrm>
                <a:off x="6425683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972 h 267136"/>
                  <a:gd name="connsiteX11" fmla="*/ 166495 w 173949"/>
                  <a:gd name="connsiteY11" fmla="*/ 48147 h 267136"/>
                  <a:gd name="connsiteX12" fmla="*/ 68959 w 173949"/>
                  <a:gd name="connsiteY12" fmla="*/ 47215 h 267136"/>
                  <a:gd name="connsiteX13" fmla="*/ 68959 w 173949"/>
                  <a:gd name="connsiteY13" fmla="*/ 107476 h 267136"/>
                  <a:gd name="connsiteX14" fmla="*/ 160903 w 173949"/>
                  <a:gd name="connsiteY14" fmla="*/ 105923 h 267136"/>
                  <a:gd name="connsiteX15" fmla="*/ 162767 w 173949"/>
                  <a:gd name="connsiteY15" fmla="*/ 108097 h 267136"/>
                  <a:gd name="connsiteX16" fmla="*/ 160593 w 173949"/>
                  <a:gd name="connsiteY16" fmla="*/ 150963 h 267136"/>
                  <a:gd name="connsiteX17" fmla="*/ 158108 w 173949"/>
                  <a:gd name="connsiteY17" fmla="*/ 153138 h 267136"/>
                  <a:gd name="connsiteX18" fmla="*/ 69269 w 173949"/>
                  <a:gd name="connsiteY18" fmla="*/ 153138 h 267136"/>
                  <a:gd name="connsiteX19" fmla="*/ 69890 w 173949"/>
                  <a:gd name="connsiteY19" fmla="*/ 219611 h 267136"/>
                  <a:gd name="connsiteX20" fmla="*/ 173949 w 173949"/>
                  <a:gd name="connsiteY20" fmla="*/ 21712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972"/>
                    </a:lnTo>
                    <a:lnTo>
                      <a:pt x="166495" y="48147"/>
                    </a:lnTo>
                    <a:cubicBezTo>
                      <a:pt x="120522" y="47215"/>
                      <a:pt x="111825" y="47215"/>
                      <a:pt x="68959" y="47215"/>
                    </a:cubicBezTo>
                    <a:lnTo>
                      <a:pt x="68959" y="107476"/>
                    </a:lnTo>
                    <a:lnTo>
                      <a:pt x="160903" y="105923"/>
                    </a:lnTo>
                    <a:lnTo>
                      <a:pt x="162767" y="108097"/>
                    </a:lnTo>
                    <a:lnTo>
                      <a:pt x="160593" y="150963"/>
                    </a:lnTo>
                    <a:lnTo>
                      <a:pt x="158108" y="153138"/>
                    </a:lnTo>
                    <a:lnTo>
                      <a:pt x="69269" y="153138"/>
                    </a:lnTo>
                    <a:lnTo>
                      <a:pt x="69890" y="219611"/>
                    </a:lnTo>
                    <a:cubicBezTo>
                      <a:pt x="118348" y="219611"/>
                      <a:pt x="129220" y="219301"/>
                      <a:pt x="173949" y="21712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9672A-2387-4203-B0E5-F877558E9D2E}"/>
                  </a:ext>
                </a:extLst>
              </p:cNvPr>
              <p:cNvSpPr/>
              <p:nvPr/>
            </p:nvSpPr>
            <p:spPr>
              <a:xfrm>
                <a:off x="6631938" y="2322759"/>
                <a:ext cx="173950" cy="267137"/>
              </a:xfrm>
              <a:custGeom>
                <a:avLst/>
                <a:gdLst>
                  <a:gd name="connsiteX0" fmla="*/ 175813 w 173949"/>
                  <a:gd name="connsiteY0" fmla="*/ 219922 h 267136"/>
                  <a:gd name="connsiteX1" fmla="*/ 173328 w 173949"/>
                  <a:gd name="connsiteY1" fmla="*/ 266205 h 267136"/>
                  <a:gd name="connsiteX2" fmla="*/ 170222 w 173949"/>
                  <a:gd name="connsiteY2" fmla="*/ 268379 h 267136"/>
                  <a:gd name="connsiteX3" fmla="*/ 3106 w 173949"/>
                  <a:gd name="connsiteY3" fmla="*/ 268379 h 267136"/>
                  <a:gd name="connsiteX4" fmla="*/ 1242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048 w 173949"/>
                  <a:gd name="connsiteY10" fmla="*/ 45662 h 267136"/>
                  <a:gd name="connsiteX11" fmla="*/ 166184 w 173949"/>
                  <a:gd name="connsiteY11" fmla="*/ 47836 h 267136"/>
                  <a:gd name="connsiteX12" fmla="*/ 68648 w 173949"/>
                  <a:gd name="connsiteY12" fmla="*/ 46904 h 267136"/>
                  <a:gd name="connsiteX13" fmla="*/ 68648 w 173949"/>
                  <a:gd name="connsiteY13" fmla="*/ 107165 h 267136"/>
                  <a:gd name="connsiteX14" fmla="*/ 160593 w 173949"/>
                  <a:gd name="connsiteY14" fmla="*/ 105612 h 267136"/>
                  <a:gd name="connsiteX15" fmla="*/ 162456 w 173949"/>
                  <a:gd name="connsiteY15" fmla="*/ 107787 h 267136"/>
                  <a:gd name="connsiteX16" fmla="*/ 160282 w 173949"/>
                  <a:gd name="connsiteY16" fmla="*/ 150653 h 267136"/>
                  <a:gd name="connsiteX17" fmla="*/ 157797 w 173949"/>
                  <a:gd name="connsiteY17" fmla="*/ 152827 h 267136"/>
                  <a:gd name="connsiteX18" fmla="*/ 68959 w 173949"/>
                  <a:gd name="connsiteY18" fmla="*/ 152827 h 267136"/>
                  <a:gd name="connsiteX19" fmla="*/ 69580 w 173949"/>
                  <a:gd name="connsiteY19" fmla="*/ 219301 h 267136"/>
                  <a:gd name="connsiteX20" fmla="*/ 173639 w 173949"/>
                  <a:gd name="connsiteY20" fmla="*/ 216816 h 267136"/>
                  <a:gd name="connsiteX21" fmla="*/ 175813 w 173949"/>
                  <a:gd name="connsiteY21" fmla="*/ 219922 h 267136"/>
                  <a:gd name="connsiteX22" fmla="*/ 175813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5813" y="219922"/>
                    </a:moveTo>
                    <a:lnTo>
                      <a:pt x="173328" y="266205"/>
                    </a:lnTo>
                    <a:lnTo>
                      <a:pt x="170222" y="268379"/>
                    </a:lnTo>
                    <a:lnTo>
                      <a:pt x="3106" y="268379"/>
                    </a:lnTo>
                    <a:lnTo>
                      <a:pt x="1242" y="266826"/>
                    </a:lnTo>
                    <a:cubicBezTo>
                      <a:pt x="2485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048" y="45662"/>
                    </a:lnTo>
                    <a:lnTo>
                      <a:pt x="166184" y="47836"/>
                    </a:lnTo>
                    <a:cubicBezTo>
                      <a:pt x="120211" y="46904"/>
                      <a:pt x="111514" y="46904"/>
                      <a:pt x="68648" y="46904"/>
                    </a:cubicBezTo>
                    <a:lnTo>
                      <a:pt x="68648" y="107165"/>
                    </a:lnTo>
                    <a:lnTo>
                      <a:pt x="160593" y="105612"/>
                    </a:lnTo>
                    <a:lnTo>
                      <a:pt x="162456" y="107787"/>
                    </a:lnTo>
                    <a:lnTo>
                      <a:pt x="160282" y="150653"/>
                    </a:lnTo>
                    <a:lnTo>
                      <a:pt x="157797" y="152827"/>
                    </a:lnTo>
                    <a:lnTo>
                      <a:pt x="68959" y="152827"/>
                    </a:lnTo>
                    <a:lnTo>
                      <a:pt x="69580" y="219301"/>
                    </a:lnTo>
                    <a:cubicBezTo>
                      <a:pt x="118037" y="219301"/>
                      <a:pt x="128909" y="218990"/>
                      <a:pt x="173639" y="216816"/>
                    </a:cubicBezTo>
                    <a:lnTo>
                      <a:pt x="175813" y="219922"/>
                    </a:lnTo>
                    <a:lnTo>
                      <a:pt x="175813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9A22D3F-BBFA-4149-8C7A-AEAAB956F5FE}"/>
                  </a:ext>
                </a:extLst>
              </p:cNvPr>
              <p:cNvSpPr/>
              <p:nvPr/>
            </p:nvSpPr>
            <p:spPr>
              <a:xfrm>
                <a:off x="6837260" y="2322759"/>
                <a:ext cx="173950" cy="267137"/>
              </a:xfrm>
              <a:custGeom>
                <a:avLst/>
                <a:gdLst>
                  <a:gd name="connsiteX0" fmla="*/ 176124 w 173949"/>
                  <a:gd name="connsiteY0" fmla="*/ 219922 h 267136"/>
                  <a:gd name="connsiteX1" fmla="*/ 173639 w 173949"/>
                  <a:gd name="connsiteY1" fmla="*/ 266205 h 267136"/>
                  <a:gd name="connsiteX2" fmla="*/ 170533 w 173949"/>
                  <a:gd name="connsiteY2" fmla="*/ 268379 h 267136"/>
                  <a:gd name="connsiteX3" fmla="*/ 3106 w 173949"/>
                  <a:gd name="connsiteY3" fmla="*/ 268379 h 267136"/>
                  <a:gd name="connsiteX4" fmla="*/ 1243 w 173949"/>
                  <a:gd name="connsiteY4" fmla="*/ 266826 h 267136"/>
                  <a:gd name="connsiteX5" fmla="*/ 3106 w 173949"/>
                  <a:gd name="connsiteY5" fmla="*/ 155001 h 267136"/>
                  <a:gd name="connsiteX6" fmla="*/ 0 w 173949"/>
                  <a:gd name="connsiteY6" fmla="*/ 2174 h 267136"/>
                  <a:gd name="connsiteX7" fmla="*/ 2174 w 173949"/>
                  <a:gd name="connsiteY7" fmla="*/ 0 h 267136"/>
                  <a:gd name="connsiteX8" fmla="*/ 168980 w 173949"/>
                  <a:gd name="connsiteY8" fmla="*/ 0 h 267136"/>
                  <a:gd name="connsiteX9" fmla="*/ 170843 w 173949"/>
                  <a:gd name="connsiteY9" fmla="*/ 1553 h 267136"/>
                  <a:gd name="connsiteX10" fmla="*/ 168358 w 173949"/>
                  <a:gd name="connsiteY10" fmla="*/ 45662 h 267136"/>
                  <a:gd name="connsiteX11" fmla="*/ 166495 w 173949"/>
                  <a:gd name="connsiteY11" fmla="*/ 47836 h 267136"/>
                  <a:gd name="connsiteX12" fmla="*/ 68959 w 173949"/>
                  <a:gd name="connsiteY12" fmla="*/ 46904 h 267136"/>
                  <a:gd name="connsiteX13" fmla="*/ 68959 w 173949"/>
                  <a:gd name="connsiteY13" fmla="*/ 107165 h 267136"/>
                  <a:gd name="connsiteX14" fmla="*/ 160903 w 173949"/>
                  <a:gd name="connsiteY14" fmla="*/ 105612 h 267136"/>
                  <a:gd name="connsiteX15" fmla="*/ 162767 w 173949"/>
                  <a:gd name="connsiteY15" fmla="*/ 107787 h 267136"/>
                  <a:gd name="connsiteX16" fmla="*/ 160593 w 173949"/>
                  <a:gd name="connsiteY16" fmla="*/ 151274 h 267136"/>
                  <a:gd name="connsiteX17" fmla="*/ 158108 w 173949"/>
                  <a:gd name="connsiteY17" fmla="*/ 153448 h 267136"/>
                  <a:gd name="connsiteX18" fmla="*/ 69269 w 173949"/>
                  <a:gd name="connsiteY18" fmla="*/ 153448 h 267136"/>
                  <a:gd name="connsiteX19" fmla="*/ 69890 w 173949"/>
                  <a:gd name="connsiteY19" fmla="*/ 219922 h 267136"/>
                  <a:gd name="connsiteX20" fmla="*/ 173950 w 173949"/>
                  <a:gd name="connsiteY20" fmla="*/ 217437 h 267136"/>
                  <a:gd name="connsiteX21" fmla="*/ 176124 w 173949"/>
                  <a:gd name="connsiteY21" fmla="*/ 219922 h 267136"/>
                  <a:gd name="connsiteX22" fmla="*/ 176124 w 173949"/>
                  <a:gd name="connsiteY22" fmla="*/ 219922 h 26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3949" h="267136">
                    <a:moveTo>
                      <a:pt x="176124" y="219922"/>
                    </a:moveTo>
                    <a:lnTo>
                      <a:pt x="173639" y="266205"/>
                    </a:lnTo>
                    <a:lnTo>
                      <a:pt x="170533" y="268379"/>
                    </a:lnTo>
                    <a:lnTo>
                      <a:pt x="3106" y="268379"/>
                    </a:lnTo>
                    <a:lnTo>
                      <a:pt x="1243" y="266826"/>
                    </a:lnTo>
                    <a:cubicBezTo>
                      <a:pt x="2174" y="226756"/>
                      <a:pt x="3106" y="203148"/>
                      <a:pt x="3106" y="155001"/>
                    </a:cubicBezTo>
                    <a:cubicBezTo>
                      <a:pt x="3106" y="53117"/>
                      <a:pt x="2485" y="39139"/>
                      <a:pt x="0" y="2174"/>
                    </a:cubicBezTo>
                    <a:lnTo>
                      <a:pt x="2174" y="0"/>
                    </a:lnTo>
                    <a:lnTo>
                      <a:pt x="168980" y="0"/>
                    </a:lnTo>
                    <a:lnTo>
                      <a:pt x="170843" y="1553"/>
                    </a:lnTo>
                    <a:lnTo>
                      <a:pt x="168358" y="45662"/>
                    </a:lnTo>
                    <a:lnTo>
                      <a:pt x="166495" y="47836"/>
                    </a:lnTo>
                    <a:cubicBezTo>
                      <a:pt x="120522" y="46904"/>
                      <a:pt x="111825" y="46904"/>
                      <a:pt x="68959" y="46904"/>
                    </a:cubicBezTo>
                    <a:lnTo>
                      <a:pt x="68959" y="107165"/>
                    </a:lnTo>
                    <a:lnTo>
                      <a:pt x="160903" y="105612"/>
                    </a:lnTo>
                    <a:lnTo>
                      <a:pt x="162767" y="107787"/>
                    </a:lnTo>
                    <a:lnTo>
                      <a:pt x="160593" y="151274"/>
                    </a:lnTo>
                    <a:lnTo>
                      <a:pt x="158108" y="153448"/>
                    </a:lnTo>
                    <a:lnTo>
                      <a:pt x="69269" y="153448"/>
                    </a:lnTo>
                    <a:lnTo>
                      <a:pt x="69890" y="219922"/>
                    </a:lnTo>
                    <a:cubicBezTo>
                      <a:pt x="118348" y="219922"/>
                      <a:pt x="129220" y="219611"/>
                      <a:pt x="173950" y="217437"/>
                    </a:cubicBezTo>
                    <a:lnTo>
                      <a:pt x="176124" y="219922"/>
                    </a:lnTo>
                    <a:lnTo>
                      <a:pt x="176124" y="219922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9922087-AB7F-4A49-BD9F-E92886B1344E}"/>
                  </a:ext>
                </a:extLst>
              </p:cNvPr>
              <p:cNvSpPr/>
              <p:nvPr/>
            </p:nvSpPr>
            <p:spPr>
              <a:xfrm>
                <a:off x="8028504" y="2670347"/>
                <a:ext cx="52806" cy="52806"/>
              </a:xfrm>
              <a:custGeom>
                <a:avLst/>
                <a:gdLst>
                  <a:gd name="connsiteX0" fmla="*/ 27646 w 52806"/>
                  <a:gd name="connsiteY0" fmla="*/ 55602 h 52806"/>
                  <a:gd name="connsiteX1" fmla="*/ 0 w 52806"/>
                  <a:gd name="connsiteY1" fmla="*/ 27956 h 52806"/>
                  <a:gd name="connsiteX2" fmla="*/ 27646 w 52806"/>
                  <a:gd name="connsiteY2" fmla="*/ 0 h 52806"/>
                  <a:gd name="connsiteX3" fmla="*/ 55602 w 52806"/>
                  <a:gd name="connsiteY3" fmla="*/ 27956 h 52806"/>
                  <a:gd name="connsiteX4" fmla="*/ 27646 w 52806"/>
                  <a:gd name="connsiteY4" fmla="*/ 55602 h 52806"/>
                  <a:gd name="connsiteX5" fmla="*/ 27956 w 52806"/>
                  <a:gd name="connsiteY5" fmla="*/ 2485 h 52806"/>
                  <a:gd name="connsiteX6" fmla="*/ 2485 w 52806"/>
                  <a:gd name="connsiteY6" fmla="*/ 27956 h 52806"/>
                  <a:gd name="connsiteX7" fmla="*/ 27646 w 52806"/>
                  <a:gd name="connsiteY7" fmla="*/ 53117 h 52806"/>
                  <a:gd name="connsiteX8" fmla="*/ 52806 w 52806"/>
                  <a:gd name="connsiteY8" fmla="*/ 27956 h 52806"/>
                  <a:gd name="connsiteX9" fmla="*/ 27956 w 52806"/>
                  <a:gd name="connsiteY9" fmla="*/ 2485 h 52806"/>
                  <a:gd name="connsiteX10" fmla="*/ 27335 w 52806"/>
                  <a:gd name="connsiteY10" fmla="*/ 10251 h 52806"/>
                  <a:gd name="connsiteX11" fmla="*/ 35411 w 52806"/>
                  <a:gd name="connsiteY11" fmla="*/ 11182 h 52806"/>
                  <a:gd name="connsiteX12" fmla="*/ 41002 w 52806"/>
                  <a:gd name="connsiteY12" fmla="*/ 19259 h 52806"/>
                  <a:gd name="connsiteX13" fmla="*/ 33858 w 52806"/>
                  <a:gd name="connsiteY13" fmla="*/ 27646 h 52806"/>
                  <a:gd name="connsiteX14" fmla="*/ 38828 w 52806"/>
                  <a:gd name="connsiteY14" fmla="*/ 35101 h 52806"/>
                  <a:gd name="connsiteX15" fmla="*/ 41624 w 52806"/>
                  <a:gd name="connsiteY15" fmla="*/ 45351 h 52806"/>
                  <a:gd name="connsiteX16" fmla="*/ 34479 w 52806"/>
                  <a:gd name="connsiteY16" fmla="*/ 45351 h 52806"/>
                  <a:gd name="connsiteX17" fmla="*/ 32926 w 52806"/>
                  <a:gd name="connsiteY17" fmla="*/ 40381 h 52806"/>
                  <a:gd name="connsiteX18" fmla="*/ 31994 w 52806"/>
                  <a:gd name="connsiteY18" fmla="*/ 35101 h 52806"/>
                  <a:gd name="connsiteX19" fmla="*/ 24229 w 52806"/>
                  <a:gd name="connsiteY19" fmla="*/ 29509 h 52806"/>
                  <a:gd name="connsiteX20" fmla="*/ 22365 w 52806"/>
                  <a:gd name="connsiteY20" fmla="*/ 29509 h 52806"/>
                  <a:gd name="connsiteX21" fmla="*/ 22365 w 52806"/>
                  <a:gd name="connsiteY21" fmla="*/ 45040 h 52806"/>
                  <a:gd name="connsiteX22" fmla="*/ 16152 w 52806"/>
                  <a:gd name="connsiteY22" fmla="*/ 45040 h 52806"/>
                  <a:gd name="connsiteX23" fmla="*/ 16152 w 52806"/>
                  <a:gd name="connsiteY23" fmla="*/ 9940 h 52806"/>
                  <a:gd name="connsiteX24" fmla="*/ 27335 w 52806"/>
                  <a:gd name="connsiteY24" fmla="*/ 9940 h 52806"/>
                  <a:gd name="connsiteX25" fmla="*/ 22365 w 52806"/>
                  <a:gd name="connsiteY25" fmla="*/ 24539 h 52806"/>
                  <a:gd name="connsiteX26" fmla="*/ 27646 w 52806"/>
                  <a:gd name="connsiteY26" fmla="*/ 24539 h 52806"/>
                  <a:gd name="connsiteX27" fmla="*/ 35100 w 52806"/>
                  <a:gd name="connsiteY27" fmla="*/ 19569 h 52806"/>
                  <a:gd name="connsiteX28" fmla="*/ 32616 w 52806"/>
                  <a:gd name="connsiteY28" fmla="*/ 15531 h 52806"/>
                  <a:gd name="connsiteX29" fmla="*/ 26403 w 52806"/>
                  <a:gd name="connsiteY29" fmla="*/ 14910 h 52806"/>
                  <a:gd name="connsiteX30" fmla="*/ 22365 w 52806"/>
                  <a:gd name="connsiteY30" fmla="*/ 14910 h 52806"/>
                  <a:gd name="connsiteX31" fmla="*/ 22365 w 52806"/>
                  <a:gd name="connsiteY31" fmla="*/ 24539 h 5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806" h="52806">
                    <a:moveTo>
                      <a:pt x="27646" y="55602"/>
                    </a:moveTo>
                    <a:cubicBezTo>
                      <a:pt x="13357" y="55602"/>
                      <a:pt x="0" y="44419"/>
                      <a:pt x="0" y="27956"/>
                    </a:cubicBezTo>
                    <a:cubicBezTo>
                      <a:pt x="0" y="11804"/>
                      <a:pt x="12736" y="0"/>
                      <a:pt x="27646" y="0"/>
                    </a:cubicBezTo>
                    <a:cubicBezTo>
                      <a:pt x="43798" y="0"/>
                      <a:pt x="55602" y="12736"/>
                      <a:pt x="55602" y="27956"/>
                    </a:cubicBezTo>
                    <a:cubicBezTo>
                      <a:pt x="55602" y="43487"/>
                      <a:pt x="43487" y="55602"/>
                      <a:pt x="27646" y="55602"/>
                    </a:cubicBezTo>
                    <a:close/>
                    <a:moveTo>
                      <a:pt x="27956" y="2485"/>
                    </a:moveTo>
                    <a:cubicBezTo>
                      <a:pt x="13668" y="2485"/>
                      <a:pt x="2485" y="13978"/>
                      <a:pt x="2485" y="27956"/>
                    </a:cubicBezTo>
                    <a:cubicBezTo>
                      <a:pt x="2485" y="41934"/>
                      <a:pt x="13978" y="53117"/>
                      <a:pt x="27646" y="53117"/>
                    </a:cubicBezTo>
                    <a:cubicBezTo>
                      <a:pt x="41934" y="53117"/>
                      <a:pt x="52806" y="41934"/>
                      <a:pt x="52806" y="27956"/>
                    </a:cubicBezTo>
                    <a:cubicBezTo>
                      <a:pt x="53117" y="14289"/>
                      <a:pt x="42245" y="2485"/>
                      <a:pt x="27956" y="2485"/>
                    </a:cubicBezTo>
                    <a:close/>
                    <a:moveTo>
                      <a:pt x="27335" y="10251"/>
                    </a:moveTo>
                    <a:cubicBezTo>
                      <a:pt x="31062" y="10251"/>
                      <a:pt x="33237" y="10251"/>
                      <a:pt x="35411" y="11182"/>
                    </a:cubicBezTo>
                    <a:cubicBezTo>
                      <a:pt x="39139" y="12425"/>
                      <a:pt x="41002" y="15842"/>
                      <a:pt x="41002" y="19259"/>
                    </a:cubicBezTo>
                    <a:cubicBezTo>
                      <a:pt x="41002" y="23607"/>
                      <a:pt x="38207" y="26403"/>
                      <a:pt x="33858" y="27646"/>
                    </a:cubicBezTo>
                    <a:cubicBezTo>
                      <a:pt x="36654" y="28888"/>
                      <a:pt x="38207" y="30131"/>
                      <a:pt x="38828" y="35101"/>
                    </a:cubicBezTo>
                    <a:cubicBezTo>
                      <a:pt x="39760" y="40381"/>
                      <a:pt x="40071" y="42245"/>
                      <a:pt x="41624" y="45351"/>
                    </a:cubicBezTo>
                    <a:lnTo>
                      <a:pt x="34479" y="45351"/>
                    </a:lnTo>
                    <a:cubicBezTo>
                      <a:pt x="34169" y="44730"/>
                      <a:pt x="33547" y="43487"/>
                      <a:pt x="32926" y="40381"/>
                    </a:cubicBezTo>
                    <a:cubicBezTo>
                      <a:pt x="32926" y="39449"/>
                      <a:pt x="32305" y="35722"/>
                      <a:pt x="31994" y="35101"/>
                    </a:cubicBezTo>
                    <a:cubicBezTo>
                      <a:pt x="31062" y="30131"/>
                      <a:pt x="28577" y="29820"/>
                      <a:pt x="24229" y="29509"/>
                    </a:cubicBezTo>
                    <a:lnTo>
                      <a:pt x="22365" y="29509"/>
                    </a:lnTo>
                    <a:lnTo>
                      <a:pt x="22365" y="45040"/>
                    </a:lnTo>
                    <a:lnTo>
                      <a:pt x="16152" y="45040"/>
                    </a:lnTo>
                    <a:lnTo>
                      <a:pt x="16152" y="9940"/>
                    </a:lnTo>
                    <a:lnTo>
                      <a:pt x="27335" y="9940"/>
                    </a:lnTo>
                    <a:close/>
                    <a:moveTo>
                      <a:pt x="22365" y="24539"/>
                    </a:moveTo>
                    <a:lnTo>
                      <a:pt x="27646" y="24539"/>
                    </a:lnTo>
                    <a:cubicBezTo>
                      <a:pt x="30131" y="24539"/>
                      <a:pt x="35100" y="24539"/>
                      <a:pt x="35100" y="19569"/>
                    </a:cubicBezTo>
                    <a:cubicBezTo>
                      <a:pt x="35100" y="18327"/>
                      <a:pt x="34479" y="16463"/>
                      <a:pt x="32616" y="15531"/>
                    </a:cubicBezTo>
                    <a:cubicBezTo>
                      <a:pt x="31373" y="14910"/>
                      <a:pt x="30441" y="14910"/>
                      <a:pt x="26403" y="14910"/>
                    </a:cubicBezTo>
                    <a:lnTo>
                      <a:pt x="22365" y="14910"/>
                    </a:lnTo>
                    <a:lnTo>
                      <a:pt x="22365" y="24539"/>
                    </a:lnTo>
                    <a:close/>
                  </a:path>
                </a:pathLst>
              </a:custGeom>
              <a:solidFill>
                <a:srgbClr val="00567D"/>
              </a:solidFill>
              <a:ln w="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2A0AEA-780E-4CFC-ABD4-425C75719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" y="1210772"/>
            <a:ext cx="2038363" cy="839326"/>
          </a:xfrm>
          <a:prstGeom prst="rect">
            <a:avLst/>
          </a:prstGeom>
        </p:spPr>
      </p:pic>
      <p:pic>
        <p:nvPicPr>
          <p:cNvPr id="48" name="Picture 47" descr="A picture containing meter, man&#10;&#10;Description automatically generated">
            <a:extLst>
              <a:ext uri="{FF2B5EF4-FFF2-40B4-BE49-F238E27FC236}">
                <a16:creationId xmlns:a16="http://schemas.microsoft.com/office/drawing/2014/main" id="{7D1F060F-28E0-4766-83F9-34B023B65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06" y="1209878"/>
            <a:ext cx="2038363" cy="839326"/>
          </a:xfrm>
          <a:prstGeom prst="rect">
            <a:avLst/>
          </a:prstGeom>
        </p:spPr>
      </p:pic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5420D-8815-4386-BB2D-2D735920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18" y="1209878"/>
            <a:ext cx="5499582" cy="839326"/>
          </a:xfrm>
          <a:prstGeom prst="rect">
            <a:avLst/>
          </a:prstGeom>
        </p:spPr>
      </p:pic>
      <p:pic>
        <p:nvPicPr>
          <p:cNvPr id="52" name="Picture 51" descr="A close up of a clock&#10;&#10;Description automatically generated">
            <a:extLst>
              <a:ext uri="{FF2B5EF4-FFF2-40B4-BE49-F238E27FC236}">
                <a16:creationId xmlns:a16="http://schemas.microsoft.com/office/drawing/2014/main" id="{52440491-3A12-49F0-9C41-4201C476D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18" y="2207929"/>
            <a:ext cx="5495578" cy="1589630"/>
          </a:xfrm>
          <a:prstGeom prst="rect">
            <a:avLst/>
          </a:prstGeom>
        </p:spPr>
      </p:pic>
      <p:pic>
        <p:nvPicPr>
          <p:cNvPr id="54" name="Picture 53" descr="A picture containing clock, dark, black, sitting&#10;&#10;Description automatically generated">
            <a:extLst>
              <a:ext uri="{FF2B5EF4-FFF2-40B4-BE49-F238E27FC236}">
                <a16:creationId xmlns:a16="http://schemas.microsoft.com/office/drawing/2014/main" id="{13B5F315-2CE8-4386-8429-5842971EB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" y="2207929"/>
            <a:ext cx="4191296" cy="22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122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General Structure of a C Program</vt:lpstr>
      <vt:lpstr>Printing to screen: printf</vt:lpstr>
      <vt:lpstr>Variables</vt:lpstr>
      <vt:lpstr>Mathematical Operators</vt:lpstr>
      <vt:lpstr>Logical Operators</vt:lpstr>
      <vt:lpstr>Reading from screen: scanf</vt:lpstr>
      <vt:lpstr>Flow Control</vt:lpstr>
      <vt:lpstr>Loops</vt:lpstr>
      <vt:lpstr>Functions</vt:lpstr>
      <vt:lpstr>Arrays</vt:lpstr>
      <vt:lpstr>Strings</vt:lpstr>
      <vt:lpstr>File I/0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GOKBERK AKDENIZ</dc:creator>
  <cp:lastModifiedBy>GOKBERK AKDENIZ</cp:lastModifiedBy>
  <cp:revision>39</cp:revision>
  <dcterms:created xsi:type="dcterms:W3CDTF">2019-10-03T17:01:02Z</dcterms:created>
  <dcterms:modified xsi:type="dcterms:W3CDTF">2019-11-05T19:26:04Z</dcterms:modified>
</cp:coreProperties>
</file>