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00" d="100"/>
          <a:sy n="100" d="100"/>
        </p:scale>
        <p:origin x="3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68F4-F313-1946-8883-583873B4E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Blake Mann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4D93-1A55-034F-AE04-D53C00B68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2348 Final project</a:t>
            </a:r>
          </a:p>
        </p:txBody>
      </p:sp>
      <p:pic>
        <p:nvPicPr>
          <p:cNvPr id="4" name="Audio Recording Dec 6, 2021 at 5:53:32 PM" descr="Audio Recording Dec 6, 2021 at 5:53:32 PM">
            <a:hlinkClick r:id="" action="ppaction://media"/>
            <a:extLst>
              <a:ext uri="{FF2B5EF4-FFF2-40B4-BE49-F238E27FC236}">
                <a16:creationId xmlns:a16="http://schemas.microsoft.com/office/drawing/2014/main" id="{1A59DCF5-63FA-7346-919B-82F7165F222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0800" y="608170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BEA121-5650-A441-9CE7-B9C2ED32E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93" y="3803648"/>
            <a:ext cx="3464648" cy="1947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D13C62-7DE0-D54E-B14D-19D4627C3841}"/>
              </a:ext>
            </a:extLst>
          </p:cNvPr>
          <p:cNvSpPr txBox="1"/>
          <p:nvPr/>
        </p:nvSpPr>
        <p:spPr>
          <a:xfrm>
            <a:off x="288496" y="111211"/>
            <a:ext cx="346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A2FFA-8E85-074F-8EB0-74C899D2A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96" y="480543"/>
            <a:ext cx="3327400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F394FE-DC8A-CC48-AC32-1828056AD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023" y="393700"/>
            <a:ext cx="4003466" cy="607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EDACE4-39A4-D841-9966-A08C699F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3878" y="1121893"/>
            <a:ext cx="3867150" cy="3441700"/>
          </a:xfrm>
          <a:prstGeom prst="rect">
            <a:avLst/>
          </a:prstGeom>
        </p:spPr>
      </p:pic>
      <p:pic>
        <p:nvPicPr>
          <p:cNvPr id="12" name="Audio Recording Dec 6, 2021 at 6:23:44 PM" descr="Audio Recording Dec 6, 2021 at 6:23:44 PM">
            <a:hlinkClick r:id="" action="ppaction://media"/>
            <a:extLst>
              <a:ext uri="{FF2B5EF4-FFF2-40B4-BE49-F238E27FC236}">
                <a16:creationId xmlns:a16="http://schemas.microsoft.com/office/drawing/2014/main" id="{CE533063-3F0B-4343-B1A8-7FA9E64AB70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48228" y="60579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3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BD0482-405F-AE49-B798-EB3A9C3B1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480543"/>
            <a:ext cx="3479800" cy="368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265995-8A31-AF4F-BB63-7EF40383E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00" y="4295689"/>
            <a:ext cx="6108700" cy="245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B521F6-40C9-1842-A60A-8A93C7614979}"/>
              </a:ext>
            </a:extLst>
          </p:cNvPr>
          <p:cNvSpPr txBox="1"/>
          <p:nvPr/>
        </p:nvSpPr>
        <p:spPr>
          <a:xfrm>
            <a:off x="339296" y="111211"/>
            <a:ext cx="346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Continued.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C00E9-D02A-CF45-8A72-2D8EBFAF6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292" y="676189"/>
            <a:ext cx="4905815" cy="6070600"/>
          </a:xfrm>
          <a:prstGeom prst="rect">
            <a:avLst/>
          </a:prstGeom>
        </p:spPr>
      </p:pic>
      <p:pic>
        <p:nvPicPr>
          <p:cNvPr id="9" name="Audio Recording Dec 6, 2021 at 6:24:20 PM" descr="Audio Recording Dec 6, 2021 at 6:24:20 PM">
            <a:hlinkClick r:id="" action="ppaction://media"/>
            <a:extLst>
              <a:ext uri="{FF2B5EF4-FFF2-40B4-BE49-F238E27FC236}">
                <a16:creationId xmlns:a16="http://schemas.microsoft.com/office/drawing/2014/main" id="{6EE3400A-F61E-E44C-A9B9-049EAB6CB8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9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26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67FE5-7863-D842-97A9-49CF2722818F}"/>
              </a:ext>
            </a:extLst>
          </p:cNvPr>
          <p:cNvSpPr txBox="1"/>
          <p:nvPr/>
        </p:nvSpPr>
        <p:spPr>
          <a:xfrm>
            <a:off x="339296" y="111211"/>
            <a:ext cx="346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C4E5A-D5AC-8949-BA80-5C288B4A7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144242"/>
            <a:ext cx="3581400" cy="4561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30528-7D77-8B49-BC05-7AA3C3E0D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714508"/>
            <a:ext cx="48514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5824D-0B22-874C-81DB-EEA268F9A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631" y="74142"/>
            <a:ext cx="4991100" cy="207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715F19-4182-9540-99D0-7336E4935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831" y="2222411"/>
            <a:ext cx="6565900" cy="3980511"/>
          </a:xfrm>
          <a:prstGeom prst="rect">
            <a:avLst/>
          </a:prstGeom>
        </p:spPr>
      </p:pic>
      <p:pic>
        <p:nvPicPr>
          <p:cNvPr id="12" name="Audio Recording Dec 6, 2021 at 6:25:11 PM" descr="Audio Recording Dec 6, 2021 at 6:25:11 PM">
            <a:hlinkClick r:id="" action="ppaction://media"/>
            <a:extLst>
              <a:ext uri="{FF2B5EF4-FFF2-40B4-BE49-F238E27FC236}">
                <a16:creationId xmlns:a16="http://schemas.microsoft.com/office/drawing/2014/main" id="{D8516559-199D-424D-84B9-8BA0DE0EB8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15700" y="612672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9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8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2126DB-0308-1B46-80B4-AB03E13CB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50" y="494272"/>
            <a:ext cx="3911600" cy="153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9C0D7-E6C5-C845-9499-58A047D8AD2F}"/>
              </a:ext>
            </a:extLst>
          </p:cNvPr>
          <p:cNvSpPr txBox="1"/>
          <p:nvPr/>
        </p:nvSpPr>
        <p:spPr>
          <a:xfrm>
            <a:off x="339296" y="111211"/>
            <a:ext cx="346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DCD12-FA2D-4D4D-93CF-448190B9A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4272"/>
            <a:ext cx="6756400" cy="3252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92BEA-4B73-B84E-80C2-F7E2DA68F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650" y="2158486"/>
            <a:ext cx="5067300" cy="124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E0CA5-9D5F-9C48-A102-D0B64157F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296" y="3888257"/>
            <a:ext cx="11036300" cy="2540000"/>
          </a:xfrm>
          <a:prstGeom prst="rect">
            <a:avLst/>
          </a:prstGeom>
        </p:spPr>
      </p:pic>
      <p:pic>
        <p:nvPicPr>
          <p:cNvPr id="9" name="Audio Recording Dec 6, 2021 at 6:26:11 PM" descr="Audio Recording Dec 6, 2021 at 6:26:11 PM">
            <a:hlinkClick r:id="" action="ppaction://media"/>
            <a:extLst>
              <a:ext uri="{FF2B5EF4-FFF2-40B4-BE49-F238E27FC236}">
                <a16:creationId xmlns:a16="http://schemas.microsoft.com/office/drawing/2014/main" id="{6E0495F4-C73C-E84D-B3FF-A84331E153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75596" y="607008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8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6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</TotalTime>
  <Words>17</Words>
  <Application>Microsoft Macintosh PowerPoint</Application>
  <PresentationFormat>Widescreen</PresentationFormat>
  <Paragraphs>6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Blake Mann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Blake Mann</dc:title>
  <dc:creator>Mann, Blake A</dc:creator>
  <cp:lastModifiedBy>Mann, Blake A</cp:lastModifiedBy>
  <cp:revision>1</cp:revision>
  <dcterms:created xsi:type="dcterms:W3CDTF">2021-12-06T23:10:19Z</dcterms:created>
  <dcterms:modified xsi:type="dcterms:W3CDTF">2021-12-07T00:26:58Z</dcterms:modified>
</cp:coreProperties>
</file>