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0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3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1944-406F-4E5D-89F4-BB4DE1B7D257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0E4C-71C0-4D86-A07B-70CA2AC5C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2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92" y="4544292"/>
            <a:ext cx="216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64" y="0"/>
            <a:ext cx="2160000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28" y="0"/>
            <a:ext cx="2160000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92" y="2272146"/>
            <a:ext cx="216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64" y="2272146"/>
            <a:ext cx="2160000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929" y="4544292"/>
            <a:ext cx="2160000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20" y="2272146"/>
            <a:ext cx="216000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6" y="0"/>
            <a:ext cx="2160000" cy="21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20" y="0"/>
            <a:ext cx="2160000" cy="216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20" y="4544292"/>
            <a:ext cx="2160000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6" y="4544292"/>
            <a:ext cx="2160000" cy="21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56" y="2272146"/>
            <a:ext cx="2160000" cy="216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4655" y="281709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SHSY5Y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377709" y="2817091"/>
            <a:ext cx="942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SHSY5Y-APPswe</a:t>
            </a:r>
            <a:endParaRPr lang="en-US" altLang="zh-CN" dirty="0" smtClean="0"/>
          </a:p>
          <a:p>
            <a:r>
              <a:rPr lang="en-US" altLang="zh-CN" dirty="0" err="1" smtClean="0"/>
              <a:t>48h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73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</cp:revision>
  <dcterms:created xsi:type="dcterms:W3CDTF">2023-08-10T08:46:10Z</dcterms:created>
  <dcterms:modified xsi:type="dcterms:W3CDTF">2023-08-10T08:52:38Z</dcterms:modified>
</cp:coreProperties>
</file>