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63" r:id="rId3"/>
    <p:sldId id="330" r:id="rId4"/>
    <p:sldId id="258" r:id="rId5"/>
    <p:sldId id="364" r:id="rId6"/>
    <p:sldId id="362" r:id="rId7"/>
    <p:sldId id="348" r:id="rId8"/>
    <p:sldId id="306" r:id="rId9"/>
    <p:sldId id="305" r:id="rId10"/>
    <p:sldId id="413" r:id="rId11"/>
    <p:sldId id="355" r:id="rId12"/>
    <p:sldId id="400" r:id="rId13"/>
    <p:sldId id="404" r:id="rId14"/>
    <p:sldId id="3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295" autoAdjust="0"/>
  </p:normalViewPr>
  <p:slideViewPr>
    <p:cSldViewPr snapToGrid="0">
      <p:cViewPr varScale="1">
        <p:scale>
          <a:sx n="103" d="100"/>
          <a:sy n="103" d="100"/>
        </p:scale>
        <p:origin x="783" y="69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69429-6ED5-4301-866D-519E2D1EB5B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66621-ADCC-4EF8-8003-B9D3E881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 to the presentation, I am looking forward to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looking to individually take a Power Query class I have a surprise here at the end…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looking to individually take a Power Query class I have a surprise here at the end…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odern-data-analytics-in-excel-workshop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automating-excel-with-python-webina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boo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</p:txBody>
      </p:sp>
      <p:pic>
        <p:nvPicPr>
          <p:cNvPr id="9" name="Picture 8" descr="A picture containing text, screenshot, graphic design, design&#10;&#10;Description automatically generated">
            <a:extLst>
              <a:ext uri="{FF2B5EF4-FFF2-40B4-BE49-F238E27FC236}">
                <a16:creationId xmlns:a16="http://schemas.microsoft.com/office/drawing/2014/main" id="{D0B4E1BF-F19F-20DB-85D5-5C680FF80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0"/>
            <a:ext cx="121904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" y="-37593"/>
            <a:ext cx="6855827" cy="6933187"/>
          </a:xfrm>
          <a:prstGeom prst="rect">
            <a:avLst/>
          </a:prstGeom>
          <a:solidFill>
            <a:srgbClr val="CF3338"/>
          </a:solidFill>
        </p:spPr>
        <p:txBody>
          <a:bodyPr/>
          <a:lstStyle/>
          <a:p>
            <a:endParaRPr lang="en-US" sz="1200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6638" y="-6638"/>
            <a:ext cx="6842552" cy="6855827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935">
                <a:alpha val="19607"/>
              </a:srgbClr>
            </a:soli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86474" y="1973729"/>
            <a:ext cx="5082879" cy="150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4815" indent="-304815">
              <a:lnSpc>
                <a:spcPts val="3015"/>
              </a:lnSpc>
              <a:buFont typeface="Arial" panose="020B0604020202020204" pitchFamily="34" charset="0"/>
              <a:buChar char="•"/>
            </a:pPr>
            <a:r>
              <a:rPr lang="en-US" sz="2267" spc="227" dirty="0">
                <a:solidFill>
                  <a:schemeClr val="bg1"/>
                </a:solidFill>
                <a:latin typeface="Gidole"/>
              </a:rPr>
              <a:t>Learn more and connect at </a:t>
            </a:r>
            <a:r>
              <a:rPr lang="en-US" sz="2267" spc="227" dirty="0">
                <a:solidFill>
                  <a:schemeClr val="bg1"/>
                </a:solidFill>
                <a:latin typeface="Gido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https://stringfestanalytics.com/modern-data-analytics-in-excel-workshops/</a:t>
            </a:r>
            <a:r>
              <a:rPr lang="en-US" sz="2267" spc="227" dirty="0">
                <a:solidFill>
                  <a:schemeClr val="bg1"/>
                </a:solidFill>
                <a:latin typeface="Gidole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 rot="5400000">
            <a:off x="10021203" y="4657031"/>
            <a:ext cx="2489935" cy="540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600" spc="128">
                <a:solidFill>
                  <a:srgbClr val="F2F0F4"/>
                </a:solidFill>
                <a:latin typeface="Gidole"/>
              </a:rPr>
              <a:t>Human Centered Design • MDLS 2020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33722" y="6172200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38381" y="628650"/>
            <a:ext cx="5657619" cy="95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League Spartan"/>
              </a:rPr>
              <a:t>Modern Analytics in Excel workshops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63B4FF6-BF88-4463-8657-7F5CDE66BB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58" y="501951"/>
            <a:ext cx="4224538" cy="5467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FF923A-0C27-A641-0D91-FFFBF11D6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6457" y="501950"/>
            <a:ext cx="4224537" cy="54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3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 in touch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39" y="1424949"/>
            <a:ext cx="6352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george@stringfestanalytics.com</a:t>
            </a:r>
          </a:p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stringfestanalytics.com/book</a:t>
            </a:r>
          </a:p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  </a:t>
            </a:r>
          </a:p>
        </p:txBody>
      </p:sp>
    </p:spTree>
    <p:extLst>
      <p:ext uri="{BB962C8B-B14F-4D97-AF65-F5344CB8AC3E}">
        <p14:creationId xmlns:p14="http://schemas.microsoft.com/office/powerpoint/2010/main" val="359304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5818020" cy="401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4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44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224189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8585200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The recording stays up for seven days.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I </a:t>
            </a:r>
            <a:r>
              <a:rPr lang="en-US" sz="2667">
                <a:latin typeface="Gidole" panose="02000503000000000000" pitchFamily="2" charset="0"/>
                <a:ea typeface="Roboto Mono" pitchFamily="2" charset="0"/>
              </a:rPr>
              <a:t>appreciate your reviews &amp; referrals. </a:t>
            </a:r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9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1207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6096000" y="1429070"/>
            <a:ext cx="6310933" cy="37461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 sz="12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33722" y="6172200"/>
            <a:ext cx="1337189" cy="98032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85800" y="685800"/>
            <a:ext cx="60706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dirty="0">
                <a:latin typeface="Aliens &amp; cows" panose="00000500000000000000" pitchFamily="2" charset="0"/>
              </a:rPr>
              <a:t>Hi, I’m George</a:t>
            </a:r>
          </a:p>
        </p:txBody>
      </p:sp>
      <p:pic>
        <p:nvPicPr>
          <p:cNvPr id="1026" name="Picture 2" descr="Stringfest Analytics main logo">
            <a:extLst>
              <a:ext uri="{FF2B5EF4-FFF2-40B4-BE49-F238E27FC236}">
                <a16:creationId xmlns:a16="http://schemas.microsoft.com/office/drawing/2014/main" id="{91E3DBD0-9F19-4DA0-9F7B-70621753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12" y="3213595"/>
            <a:ext cx="3822437" cy="280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 Cover Image">
            <a:extLst>
              <a:ext uri="{FF2B5EF4-FFF2-40B4-BE49-F238E27FC236}">
                <a16:creationId xmlns:a16="http://schemas.microsoft.com/office/drawing/2014/main" id="{4CA8B8A9-7FAE-4585-84F4-FB5AE1188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45" y="685800"/>
            <a:ext cx="2006723" cy="26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photos of Cleveland">
            <a:extLst>
              <a:ext uri="{FF2B5EF4-FFF2-40B4-BE49-F238E27FC236}">
                <a16:creationId xmlns:a16="http://schemas.microsoft.com/office/drawing/2014/main" id="{84DDC70F-AE5C-4A4D-B6B2-116E4B5D0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20" y="1900104"/>
            <a:ext cx="3782223" cy="25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icrosoft Most Valuable Professional">
            <a:extLst>
              <a:ext uri="{FF2B5EF4-FFF2-40B4-BE49-F238E27FC236}">
                <a16:creationId xmlns:a16="http://schemas.microsoft.com/office/drawing/2014/main" id="{4C1AA549-BA39-8AB5-CE72-00CAA75A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95" y="5511887"/>
            <a:ext cx="2851510" cy="11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6DE89F-756A-E928-71B4-25688A57CF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9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Create an end-to-end Excel automation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Situate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pandas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versus 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openpyxl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versus Power Query</a:t>
            </a:r>
          </a:p>
        </p:txBody>
      </p:sp>
    </p:spTree>
    <p:extLst>
      <p:ext uri="{BB962C8B-B14F-4D97-AF65-F5344CB8AC3E}">
        <p14:creationId xmlns:p14="http://schemas.microsoft.com/office/powerpoint/2010/main" val="114404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8" y="1365813"/>
            <a:ext cx="847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https://github.com/stringfestdata/automating-excel-with-python-webinar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43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Demos work best with 365 + Anaconda 3 for Windows 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Recording goes out later today and is up for one week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What can Python do that VBA cannot?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6BBE2-F2AA-26AB-9502-9565F9C4365E}"/>
              </a:ext>
            </a:extLst>
          </p:cNvPr>
          <p:cNvSpPr txBox="1"/>
          <p:nvPr/>
        </p:nvSpPr>
        <p:spPr>
          <a:xfrm>
            <a:off x="487896" y="953283"/>
            <a:ext cx="10633012" cy="712419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Version control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Git/GitHub have limited features for Excel workbooks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View contributions, revert to previous versions, and so forth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2000" b="0" dirty="0">
                <a:effectLst/>
                <a:latin typeface="Pragmatica" panose="020B0403040502020204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Unit testing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Automated checks for software working as intended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Quality check for users of various technical backgrounds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Pragmatica" panose="020B0403040502020204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Cross-platform interoperability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The “glue” of modern software development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Seamlessly compatible with the cloud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2000" b="0" dirty="0">
                <a:effectLst/>
                <a:latin typeface="Pragmatica" panose="020B0403040502020204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Package development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Thousands of free packages for nearly any use case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Easier to maintain source codes than copy-and-pasted VBA modules</a:t>
            </a:r>
          </a:p>
        </p:txBody>
      </p:sp>
    </p:spTree>
    <p:extLst>
      <p:ext uri="{BB962C8B-B14F-4D97-AF65-F5344CB8AC3E}">
        <p14:creationId xmlns:p14="http://schemas.microsoft.com/office/powerpoint/2010/main" val="3536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automating-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excel.ipynb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BC584-A237-4C91-9DAB-ADA80256CAC8}"/>
              </a:ext>
            </a:extLst>
          </p:cNvPr>
          <p:cNvSpPr txBox="1"/>
          <p:nvPr/>
        </p:nvSpPr>
        <p:spPr>
          <a:xfrm>
            <a:off x="158187" y="1446550"/>
            <a:ext cx="59378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pandas</a:t>
            </a: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 for data manipulation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openpyxl</a:t>
            </a: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 for Excel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seaborn</a:t>
            </a: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9506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Conclusion/Resources</a:t>
            </a:r>
          </a:p>
        </p:txBody>
      </p:sp>
    </p:spTree>
    <p:extLst>
      <p:ext uri="{BB962C8B-B14F-4D97-AF65-F5344CB8AC3E}">
        <p14:creationId xmlns:p14="http://schemas.microsoft.com/office/powerpoint/2010/main" val="29529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" y="-37593"/>
            <a:ext cx="6855827" cy="6933187"/>
          </a:xfrm>
          <a:prstGeom prst="rect">
            <a:avLst/>
          </a:prstGeom>
          <a:solidFill>
            <a:srgbClr val="CF3338"/>
          </a:solidFill>
        </p:spPr>
        <p:txBody>
          <a:bodyPr/>
          <a:lstStyle/>
          <a:p>
            <a:endParaRPr lang="en-US" sz="1200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6638" y="-6638"/>
            <a:ext cx="6842552" cy="6855827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935">
                <a:alpha val="19607"/>
              </a:srgbClr>
            </a:soli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86474" y="1973729"/>
            <a:ext cx="5082879" cy="112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4815" indent="-304815">
              <a:lnSpc>
                <a:spcPts val="3015"/>
              </a:lnSpc>
              <a:buFont typeface="Arial" panose="020B0604020202020204" pitchFamily="34" charset="0"/>
              <a:buChar char="•"/>
            </a:pPr>
            <a:r>
              <a:rPr lang="en-US" sz="2267" spc="227" dirty="0">
                <a:solidFill>
                  <a:schemeClr val="bg1"/>
                </a:solidFill>
                <a:latin typeface="Gidole"/>
              </a:rPr>
              <a:t>Learn more and where to get it: </a:t>
            </a:r>
            <a:r>
              <a:rPr lang="en-US" sz="2267" spc="227" dirty="0">
                <a:solidFill>
                  <a:schemeClr val="bg1"/>
                </a:solidFill>
                <a:latin typeface="Gido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stringfestanalytics.com/book  </a:t>
            </a:r>
            <a:endParaRPr lang="en-US" sz="2267" spc="227" dirty="0">
              <a:solidFill>
                <a:schemeClr val="bg1"/>
              </a:solidFill>
              <a:latin typeface="Gidole"/>
            </a:endParaRPr>
          </a:p>
        </p:txBody>
      </p:sp>
      <p:sp>
        <p:nvSpPr>
          <p:cNvPr id="6" name="TextBox 6"/>
          <p:cNvSpPr txBox="1"/>
          <p:nvPr/>
        </p:nvSpPr>
        <p:spPr>
          <a:xfrm rot="5400000">
            <a:off x="10021203" y="4657031"/>
            <a:ext cx="2489935" cy="540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600" spc="128">
                <a:solidFill>
                  <a:srgbClr val="F2F0F4"/>
                </a:solidFill>
                <a:latin typeface="Gidole"/>
              </a:rPr>
              <a:t>Human Centered Design • MDLS 2020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733722" y="6172200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38381" y="628650"/>
            <a:ext cx="5657619" cy="456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800" i="1" dirty="0">
                <a:solidFill>
                  <a:srgbClr val="FFFFFF"/>
                </a:solidFill>
                <a:latin typeface="League Spartan"/>
              </a:rPr>
              <a:t>Advancing into Analytics</a:t>
            </a: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00C62AD1-5F52-8AC7-E07B-DF668969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64" y="701615"/>
            <a:ext cx="3760585" cy="491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18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416</Words>
  <Application>Microsoft Office PowerPoint</Application>
  <PresentationFormat>Widescreen</PresentationFormat>
  <Paragraphs>75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Aliens &amp; cows</vt:lpstr>
      <vt:lpstr>Arial</vt:lpstr>
      <vt:lpstr>Calibri</vt:lpstr>
      <vt:lpstr>Calibri Light</vt:lpstr>
      <vt:lpstr>Consolas</vt:lpstr>
      <vt:lpstr>Gidole</vt:lpstr>
      <vt:lpstr>League Spartan</vt:lpstr>
      <vt:lpstr>Open Sans Extra Bold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119</cp:revision>
  <dcterms:created xsi:type="dcterms:W3CDTF">2019-10-19T21:47:18Z</dcterms:created>
  <dcterms:modified xsi:type="dcterms:W3CDTF">2023-07-26T11:02:21Z</dcterms:modified>
</cp:coreProperties>
</file>