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78" r:id="rId2"/>
    <p:sldId id="380" r:id="rId3"/>
    <p:sldId id="381" r:id="rId4"/>
    <p:sldId id="382" r:id="rId5"/>
    <p:sldId id="383" r:id="rId6"/>
    <p:sldId id="384" r:id="rId7"/>
    <p:sldId id="385" r:id="rId8"/>
  </p:sldIdLst>
  <p:sldSz cx="18288000" cy="10287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8463" autoAdjust="0"/>
  </p:normalViewPr>
  <p:slideViewPr>
    <p:cSldViewPr>
      <p:cViewPr>
        <p:scale>
          <a:sx n="45" d="100"/>
          <a:sy n="45" d="100"/>
        </p:scale>
        <p:origin x="43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30200" y="0"/>
            <a:ext cx="5257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2693570" cy="789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Tables: The portal to modern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data to a table named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a formula reference to capitalize each column header.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 new column called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bill_ratio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dividing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bill_depth_mm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Include a total row to calculate the average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banded row styling from the table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ch_01_exercises.xlsx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Excel Power Query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Query as a table. Name the query computers.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 index column starting from 1 to the data.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Rename the previous step in the Applied Steps list as “Added unique identifier.”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Drag-and-drop the Index column so that it is the first column in the dataset.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Query’s data profiling features to address the following questions. Be sure to adjust column profiling to work on the entire dataset.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range of prices for the computers in the dataset?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average amount of RAM in the dataset?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Are there any missing values in this dataset? If so, where?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query results into an Excel PivotTable.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ch_02_exercises.xlsx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53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rows in Power Query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states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United States row from the data.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down blanks on the region and division columns.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by population from high to low.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results into a PivotTable.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midwest_cities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this data into a table where each city is in its own row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ch_03_exercises.xlsx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1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Appending and merging in Power Query 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Append the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ewr-flights.csv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jfk-flights.csv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lga-flights.csv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files, consisting of the flight records from Newark Liberty, John F. Kennedy, and LaGuardia airports, respectively. Name this query flights. (Hint: Select “Three or more tables” from the Append menu in Power Query to expedite this process.)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Merge this query with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planes.xlsx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a left outer join, and then an inner join. Call the queries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flights_left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flights_inner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respectively. How many records are returned for each? (Hint: Merge the tables based on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tailnum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ch_05_exercises.xlsx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6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2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Power Pivot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purpose of the Power Pivot add-in, and what can it enable you to do?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Explain the role of the Data Model in Power Pivot and its significance in data analysis.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basic role of DAX measures and key performance indicators in Power Pivot?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Compare Power Query joins with Power Pivot relationships in terms of combining data sources.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are the drawbacks of using lookup functions like VLOOKUP() or XLOOKUP() to merge tables in Excel?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n/a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71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Relational Models in Power Pivot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tables into Power Pivot via Power Query and establish relationships in the Power Pivot Data Model.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fact and dimension tables in the Data Model and organize the model in Diagram View accordingly.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cardinality of the relationships between these tables?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SWITCH() function to generate an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hof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table. Assign Yes if the category column indicates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otherwise assign No.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hierarchy among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birthCountry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birthCity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fields in the people 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Model results into an Excel PivotTable. Count the number of players. You can do this by totaling the number of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playerIDs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have Yes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ch_07_exercises.xlsx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85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Measures and KPIs in Power Pivot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PivotTable to present the total number of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by birth state (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using an implicit measure.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implicit measure created in step 1 and establish a new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hr_total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computes the sum of home runs, formatted as a whole number in thousands. Add this measure to the PivotTable.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another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the percentage of total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out of total at bats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AB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from the batting table. Format the result as a percentage. Feel free to create an additional total at bats measure to assist with this.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 KPI based on the metric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aiming for a target absolute value of 1. Use the following status thresholds: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Less than 2%: Red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Between 2% and 3%: Yellow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Greater than 3%: Green status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the KPI to a PivotTable that displays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Rows and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Columns.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ch_08_exercises.xlsx</a:t>
            </a:r>
            <a:endParaRPr lang="en-US" sz="4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871</Words>
  <Application>Microsoft Office PowerPoint</Application>
  <PresentationFormat>Custom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Pragmatica</vt:lpstr>
      <vt:lpstr>Consolas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219</cp:revision>
  <dcterms:created xsi:type="dcterms:W3CDTF">2006-08-16T00:00:00Z</dcterms:created>
  <dcterms:modified xsi:type="dcterms:W3CDTF">2024-04-09T21:37:32Z</dcterms:modified>
  <dc:identifier>DADurESpNu8</dc:identifier>
</cp:coreProperties>
</file>