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C7C2-CD44-E749-9D32-30BB57C748C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0D89B-D9BD-8F48-8211-CE5D54D6F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24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0D89B-D9BD-8F48-8211-CE5D54D6F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D4F4F-F537-9EB5-9C65-DCEAFB5A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337B3D-C94B-86D6-EFFF-9275468F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88176-176B-CD8A-47BA-BC0D1C9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C6B9E-23B8-2AA2-7699-EA3B1712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4C972-2D76-0952-BBB3-6421DAD5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4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4C6CB-C49B-80F8-4FF2-0AA80D50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5BED70-E0F8-5190-3CA6-C1CC11DCA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AECBC-275D-755A-D23B-0795F039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75CEC-5D55-9CB8-9AB0-C6177EE0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DFB4F-2554-9D6D-0D90-DFB5A5A9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5646E7-0A1F-415D-A7DD-5EDBE2FC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C5F444-177F-EFCD-2879-C8438A09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48D46-32B8-5793-098F-E855ECE9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3E667-E164-847F-9946-1ED17E90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05A2C-29F5-A8ED-C0C5-5F65BED5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88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A1F2C-42E2-13DF-342E-BFD42673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2BF51-45D1-88D9-1C36-4C2EEE20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CDF4F-C591-BB0F-3481-AF429B23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B21DA-7999-EDC3-C058-DA9336E1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FD69D-BA2D-6CCE-3BC9-1D32D13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4D806-BEE4-F3F5-9E92-6CF0949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9A3E3D-EDA5-8E27-8FA9-C2CB2943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2B981-B115-D873-450A-A8E50F03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C4D7E-F610-8939-FC12-7703E8D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262116-0BB7-21A1-AF89-2E5B46D4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0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C2C9A-7B9C-921F-55A8-1B6D197D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9687FC-BD22-9D73-B1BA-DB610A47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5EDE8E-DB5E-8018-9A7B-17CAD8AC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05A568-45E3-BC56-81DA-F943FA49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5C8687-EAAF-90E1-E75A-74D2814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ED217-0C51-BE1D-21C7-ABA94F2D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7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D7E58-16E0-46F3-8EA3-6DD5EB0D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5831B-D0C3-F6B6-8F4D-58F896E0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F798A3-4B8E-4E2D-EB5D-CC8E4449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3711DC-A686-0273-32EB-3C8B6AED5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BAC9A8-26A6-0D49-19C5-560249B4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9BC114-6580-9092-2D1E-C406C6A2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460964-D922-39E1-288D-AF13BE9F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D7CE6D-918A-A5C3-29F8-182CEF71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1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22972-615F-6DA4-2B66-4B034143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9ED414-CB2B-27E8-AC30-25753BFF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09EF67-4082-D242-AB3C-85BC037E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0F55FA-4012-D19A-3A21-BB7753C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6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76840-D794-5563-3E99-914CB73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E762F8-D2F8-3F02-2504-BD0DB09E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6D927F-CAF5-B7E9-9362-15EFCF1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5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A8E8E-96FC-53EF-0E96-F221DB5D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5871C-4BF7-71F0-8AAE-3FBC2295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EA8B12-2071-5672-05D8-794A4728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BEFFB-C5D5-FFF5-E702-DDE9142F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7ABFF4-A4F2-B3C2-3603-F81853D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ABF3B6-7255-C9C7-BD4F-C4A83D5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5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31792-542C-6ED8-68D6-E34EE088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8FCEEA-C12F-D9B0-2B85-65191E720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060009-8977-77C6-4BFC-2B0345B70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BF1E-561A-D753-E056-C4945F05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479F5F-6B2F-3DAB-8A51-2FC53347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44D36-90B8-0277-7586-01DEAE40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18C1EA-DD89-A106-761D-75DE081C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1543E-9A5E-5258-A365-6EB418CE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ED41F-1CFF-32C8-B820-0AD58D3D2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5EFD-C6C9-2D48-966A-0409AA7342FD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AF711-45EF-C4ED-9E02-D66E1D6F4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8B0F10-7E10-1FD6-2CEB-A24352F0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420F-61AD-594F-BB47-4EF31CD2B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83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3A28E8-E37E-9361-9949-7A5AF0FF1399}"/>
              </a:ext>
            </a:extLst>
          </p:cNvPr>
          <p:cNvSpPr/>
          <p:nvPr/>
        </p:nvSpPr>
        <p:spPr>
          <a:xfrm>
            <a:off x="6666160" y="2666292"/>
            <a:ext cx="1525862" cy="48659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556BA2-8B54-29A6-9505-57CB30AFB922}"/>
              </a:ext>
            </a:extLst>
          </p:cNvPr>
          <p:cNvSpPr/>
          <p:nvPr/>
        </p:nvSpPr>
        <p:spPr>
          <a:xfrm>
            <a:off x="6666160" y="3218520"/>
            <a:ext cx="1525862" cy="48659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D2E1A-0B26-F8FA-2BD9-56C8C846B4F7}"/>
              </a:ext>
            </a:extLst>
          </p:cNvPr>
          <p:cNvSpPr/>
          <p:nvPr/>
        </p:nvSpPr>
        <p:spPr>
          <a:xfrm>
            <a:off x="6666160" y="4699265"/>
            <a:ext cx="1525862" cy="48659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7FF685-B061-F088-43DB-C2A36C7B1C82}"/>
              </a:ext>
            </a:extLst>
          </p:cNvPr>
          <p:cNvSpPr/>
          <p:nvPr/>
        </p:nvSpPr>
        <p:spPr>
          <a:xfrm>
            <a:off x="6666160" y="1716067"/>
            <a:ext cx="1525862" cy="48659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2B5033-4FE8-D95B-F3B3-AFFA55BC8C4E}"/>
              </a:ext>
            </a:extLst>
          </p:cNvPr>
          <p:cNvSpPr/>
          <p:nvPr/>
        </p:nvSpPr>
        <p:spPr>
          <a:xfrm>
            <a:off x="5674516" y="5141933"/>
            <a:ext cx="1715840" cy="48659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A8797C-0E63-05A3-76E5-2CF0625697A7}"/>
              </a:ext>
            </a:extLst>
          </p:cNvPr>
          <p:cNvSpPr/>
          <p:nvPr/>
        </p:nvSpPr>
        <p:spPr>
          <a:xfrm>
            <a:off x="5674516" y="1229473"/>
            <a:ext cx="1715840" cy="48659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45AB3A-FBB3-56A4-0D86-2133A3C21A49}"/>
              </a:ext>
            </a:extLst>
          </p:cNvPr>
          <p:cNvSpPr txBox="1"/>
          <p:nvPr/>
        </p:nvSpPr>
        <p:spPr>
          <a:xfrm>
            <a:off x="5680892" y="1166842"/>
            <a:ext cx="5987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&lt;html&gt;</a:t>
            </a:r>
          </a:p>
          <a:p>
            <a:r>
              <a:rPr kumimoji="1"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&lt;head&gt;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〜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&lt;/head&gt;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&lt;body&gt;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	&lt;h1&gt;</a:t>
            </a:r>
            <a:r>
              <a:rPr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タイトル</a:t>
            </a:r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&lt;/h1&gt;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	&lt;p&gt;</a:t>
            </a:r>
            <a:r>
              <a:rPr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文章</a:t>
            </a:r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&lt;/p&gt;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&lt;/body&gt;</a:t>
            </a:r>
          </a:p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&lt;/html&gt;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0B2382C-3C34-1E1D-14A0-30B62E3A01E1}"/>
              </a:ext>
            </a:extLst>
          </p:cNvPr>
          <p:cNvCxnSpPr>
            <a:cxnSpLocks/>
          </p:cNvCxnSpPr>
          <p:nvPr/>
        </p:nvCxnSpPr>
        <p:spPr>
          <a:xfrm flipH="1">
            <a:off x="4057650" y="1472770"/>
            <a:ext cx="14109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43095B-8046-B7E4-30DD-F5F2A9164E1C}"/>
              </a:ext>
            </a:extLst>
          </p:cNvPr>
          <p:cNvCxnSpPr>
            <a:cxnSpLocks/>
          </p:cNvCxnSpPr>
          <p:nvPr/>
        </p:nvCxnSpPr>
        <p:spPr>
          <a:xfrm flipH="1">
            <a:off x="4057650" y="5385230"/>
            <a:ext cx="14109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C14CF4-FB51-CFB6-EB23-D3D7004DBC64}"/>
              </a:ext>
            </a:extLst>
          </p:cNvPr>
          <p:cNvCxnSpPr>
            <a:cxnSpLocks/>
          </p:cNvCxnSpPr>
          <p:nvPr/>
        </p:nvCxnSpPr>
        <p:spPr>
          <a:xfrm flipV="1">
            <a:off x="4057650" y="1502502"/>
            <a:ext cx="0" cy="38827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D22678E-7F0A-2ADB-E7F5-B28A86A197AF}"/>
              </a:ext>
            </a:extLst>
          </p:cNvPr>
          <p:cNvCxnSpPr>
            <a:cxnSpLocks/>
          </p:cNvCxnSpPr>
          <p:nvPr/>
        </p:nvCxnSpPr>
        <p:spPr>
          <a:xfrm flipH="1">
            <a:off x="3514725" y="3461817"/>
            <a:ext cx="542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DE047F-2ED3-A581-BFF0-7423094F56D4}"/>
              </a:ext>
            </a:extLst>
          </p:cNvPr>
          <p:cNvSpPr txBox="1"/>
          <p:nvPr/>
        </p:nvSpPr>
        <p:spPr>
          <a:xfrm>
            <a:off x="1550744" y="3152886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h</a:t>
            </a:r>
            <a:r>
              <a:rPr kumimoji="1"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tml</a:t>
            </a:r>
            <a:r>
              <a:rPr kumimoji="1"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要素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5D509E-1B05-7B1A-A2EB-3C020AEBAC94}"/>
              </a:ext>
            </a:extLst>
          </p:cNvPr>
          <p:cNvSpPr txBox="1"/>
          <p:nvPr/>
        </p:nvSpPr>
        <p:spPr>
          <a:xfrm>
            <a:off x="1790393" y="37376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親要素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384ED7-EB21-B703-8D44-8041C6CF11C5}"/>
              </a:ext>
            </a:extLst>
          </p:cNvPr>
          <p:cNvCxnSpPr>
            <a:cxnSpLocks/>
          </p:cNvCxnSpPr>
          <p:nvPr/>
        </p:nvCxnSpPr>
        <p:spPr>
          <a:xfrm flipH="1">
            <a:off x="6257925" y="1959364"/>
            <a:ext cx="40823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B394D0B-5571-E367-0E83-B228BA4729F4}"/>
              </a:ext>
            </a:extLst>
          </p:cNvPr>
          <p:cNvCxnSpPr>
            <a:cxnSpLocks/>
          </p:cNvCxnSpPr>
          <p:nvPr/>
        </p:nvCxnSpPr>
        <p:spPr>
          <a:xfrm flipH="1">
            <a:off x="6257924" y="2909589"/>
            <a:ext cx="40823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F9DD27E-320F-A148-77D3-5A53D351BF38}"/>
              </a:ext>
            </a:extLst>
          </p:cNvPr>
          <p:cNvCxnSpPr>
            <a:cxnSpLocks/>
          </p:cNvCxnSpPr>
          <p:nvPr/>
        </p:nvCxnSpPr>
        <p:spPr>
          <a:xfrm flipH="1">
            <a:off x="6257923" y="3428999"/>
            <a:ext cx="40823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7925A97-ECDF-411E-B4C3-4172963CB813}"/>
              </a:ext>
            </a:extLst>
          </p:cNvPr>
          <p:cNvCxnSpPr>
            <a:cxnSpLocks/>
          </p:cNvCxnSpPr>
          <p:nvPr/>
        </p:nvCxnSpPr>
        <p:spPr>
          <a:xfrm flipH="1">
            <a:off x="6257922" y="4942562"/>
            <a:ext cx="40823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3B1806D-102A-73B2-92BC-287F2F91474A}"/>
              </a:ext>
            </a:extLst>
          </p:cNvPr>
          <p:cNvCxnSpPr>
            <a:cxnSpLocks/>
          </p:cNvCxnSpPr>
          <p:nvPr/>
        </p:nvCxnSpPr>
        <p:spPr>
          <a:xfrm flipV="1">
            <a:off x="6257922" y="1959364"/>
            <a:ext cx="0" cy="950225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AE8F7CE-BD74-51CA-B963-C1E6917DB146}"/>
              </a:ext>
            </a:extLst>
          </p:cNvPr>
          <p:cNvCxnSpPr>
            <a:cxnSpLocks/>
          </p:cNvCxnSpPr>
          <p:nvPr/>
        </p:nvCxnSpPr>
        <p:spPr>
          <a:xfrm flipV="1">
            <a:off x="6271538" y="3434042"/>
            <a:ext cx="0" cy="150852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65CEA15-2E52-06E0-E234-00B1B1121742}"/>
              </a:ext>
            </a:extLst>
          </p:cNvPr>
          <p:cNvCxnSpPr>
            <a:cxnSpLocks/>
          </p:cNvCxnSpPr>
          <p:nvPr/>
        </p:nvCxnSpPr>
        <p:spPr>
          <a:xfrm flipH="1">
            <a:off x="5849687" y="2438940"/>
            <a:ext cx="40823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41ADEAC-4C7A-71F1-507B-7679C45AF859}"/>
              </a:ext>
            </a:extLst>
          </p:cNvPr>
          <p:cNvCxnSpPr>
            <a:cxnSpLocks/>
          </p:cNvCxnSpPr>
          <p:nvPr/>
        </p:nvCxnSpPr>
        <p:spPr>
          <a:xfrm flipH="1">
            <a:off x="5849686" y="4188302"/>
            <a:ext cx="40823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1569A5-8D68-E242-1AB7-111EF94FF6BA}"/>
              </a:ext>
            </a:extLst>
          </p:cNvPr>
          <p:cNvSpPr txBox="1"/>
          <p:nvPr/>
        </p:nvSpPr>
        <p:spPr>
          <a:xfrm>
            <a:off x="4226446" y="210678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h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tml</a:t>
            </a:r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要素の</a:t>
            </a:r>
            <a:endParaRPr kumimoji="1"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子要素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8FF9C5A-5E7B-84B1-C6AC-60200D7E2B91}"/>
              </a:ext>
            </a:extLst>
          </p:cNvPr>
          <p:cNvSpPr txBox="1"/>
          <p:nvPr/>
        </p:nvSpPr>
        <p:spPr>
          <a:xfrm>
            <a:off x="4226445" y="3834121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h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tml</a:t>
            </a:r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要素の</a:t>
            </a:r>
            <a:endParaRPr kumimoji="1"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子要素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09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Macintosh PowerPoint</Application>
  <PresentationFormat>ワイド画面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 W3</vt:lpstr>
      <vt:lpstr>游ゴシック</vt:lpstr>
      <vt:lpstr>游ゴシック Light</vt:lpstr>
      <vt:lpstr>Arial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伊豆原　嵩章</dc:creator>
  <cp:lastModifiedBy>伊豆原　嵩章</cp:lastModifiedBy>
  <cp:revision>1</cp:revision>
  <dcterms:created xsi:type="dcterms:W3CDTF">2022-12-29T05:35:09Z</dcterms:created>
  <dcterms:modified xsi:type="dcterms:W3CDTF">2022-12-29T06:03:51Z</dcterms:modified>
</cp:coreProperties>
</file>