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D15DC-63A5-94CF-19CD-B2C29ADF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B586BC-55C7-5ACF-1E4D-BE8398AE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C5660-7C42-8EDE-99CA-FED1580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5A2E4-F3B4-A4C2-CEBA-3EF26E6B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1A1B8-D2B0-2AAF-ABB6-D7B9DF12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C7678-C7B8-1AB7-E3E7-A1289B8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2DB3F7-095C-5E75-6C38-6C7CB860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C13D5-00F7-3B87-6D13-2BA94222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21A3D-CC18-2D3C-D3FA-8C23506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3E433-DE2D-C086-933D-0B628E5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5FAAA7-56B7-77C2-B41C-CC071769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761060-B908-675E-79AD-1F6AA14B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1CC0A-3304-A1DC-DC0F-3C4BE1F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825C8-7FAA-0CE9-BFB0-D26B44D9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4E3A5-F049-4FCA-4D82-A7AAA2E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D2DF5-727D-F9AE-6712-857D9407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6E4A7-92DC-F68B-BA49-D038DD3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03710-ED09-7438-6E63-203815C9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A7086-2173-54CE-4DD9-B0AC011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96A1F-5488-4628-5F60-27D47C5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8011-3C61-9858-676E-CC2CFD61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4EB0A-7654-CF4E-D8B5-C6D3330F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5930E-904D-C092-F5A9-CB94ABE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AECB2-28B6-0579-D5DE-FB1057EC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0D48A-AA3C-3B7A-C232-43B7421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A10ED-EB6B-0C65-0914-EED2C1ED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7AC31-AEF0-FA08-A89B-3526AD1A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03F7C2-DC09-2D22-609D-B35ED890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E2AA3-2582-EB7A-A0B2-E73BF38B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F6EE82-DDD7-6E0A-FDB4-B11CE2C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D17615-D87C-2FB3-DD06-409C9FB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0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AB592-FA45-FC10-247E-27771FA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A06C0-3C2C-E1A5-545E-A9D8495C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C7E4A-D62B-5C4C-AAF1-053B00A4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F4589E-AC29-9520-6A64-04B051C8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02BA52-9B21-0077-AF09-1B0D28EB3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F251CE-2423-DA66-2C5C-4BE1F938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7A7F31-034D-45EF-275D-F741848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4BE42B-1F09-E795-9112-E18D8A8F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D940-05F2-C9FC-7EAE-9CF41272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9739FA-54B8-68C6-1547-D2FCC978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920F66-5677-3AB6-9F70-122DDE9F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DEB9A9-F8F8-5168-7428-304FF9B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3C140C-E932-28A6-A622-ED0855A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A0DB5-56DB-1D13-C729-891F601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D2DF3-49A5-9938-8455-47897F8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D5D4C-33F5-1F1A-5DC8-C095CA1E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82EE84-649A-E24B-6BCB-83130EAA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A4089-4F34-DE81-9729-9EFD8B8C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7877E-71EF-26F6-9E63-043A44AB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60F69-4679-1A3F-1E2D-DB906791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651E9-7570-C96A-9876-B502A5C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8F0D-DCDD-6EB3-7DE4-F1A267F7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E3E55D-3B28-6608-38A1-AA597486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74BB1-E541-8019-F6A8-DCCF8015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B6344-0E8D-2EE7-6C0C-21B24CE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7E8F1-3DA0-E88B-A831-6F4957B6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31551-4F84-318C-3228-681AC0B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8FCB4-B06C-EEE8-9EC0-8AAF9CD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C57AB-64FB-A92D-2244-8B299D7C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8C766-DABF-B5B9-2D1E-E48FCAEE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7572B-A021-811F-7260-E150CDDE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59FE9-F915-04CC-4955-9EA48350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BCB4FF4F-6293-FFF4-24A5-4AE55E0B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65" y="797510"/>
            <a:ext cx="1011527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セレクタ{</a:t>
            </a:r>
            <a:r>
              <a:rPr kumimoji="0" lang="ja-JP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プロパティ</a:t>
            </a: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:</a:t>
            </a: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値;} </a:t>
            </a:r>
            <a:endParaRPr kumimoji="0" lang="en-US" altLang="ja-JP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title{color</a:t>
            </a: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:</a:t>
            </a: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yellow;} </a:t>
            </a:r>
            <a:endParaRPr kumimoji="0" lang="en-US" altLang="ja-JP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 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タイトルタグ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の{色を</a:t>
            </a: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:</a:t>
            </a:r>
            <a:r>
              <a:rPr kumimoji="0" lang="en-US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kumimoji="0" lang="ja-JP" altLang="ja-JP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黄色にする;} </a:t>
            </a:r>
          </a:p>
        </p:txBody>
      </p:sp>
    </p:spTree>
    <p:extLst>
      <p:ext uri="{BB962C8B-B14F-4D97-AF65-F5344CB8AC3E}">
        <p14:creationId xmlns:p14="http://schemas.microsoft.com/office/powerpoint/2010/main" val="198784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27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 W3</vt:lpstr>
      <vt:lpstr>游ゴシック</vt:lpstr>
      <vt:lpstr>游ゴシック Light</vt:lpstr>
      <vt:lpstr>Arial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伊豆原　嵩章</dc:creator>
  <cp:lastModifiedBy>伊豆原　嵩章</cp:lastModifiedBy>
  <cp:revision>4</cp:revision>
  <dcterms:created xsi:type="dcterms:W3CDTF">2023-01-05T12:30:50Z</dcterms:created>
  <dcterms:modified xsi:type="dcterms:W3CDTF">2023-01-06T04:15:13Z</dcterms:modified>
</cp:coreProperties>
</file>