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86FE6-3A5E-43CE-D2B7-0253620E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736B15-C97E-597D-798E-78C360E3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84DBCB-B3FE-2080-1987-988A930F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CC1CD-BC69-5E65-F7F7-978707FD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BC719-D2CC-B3C4-E2FA-E0066FBD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85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FD671-15AB-8904-2BAF-08984A95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A51430-BC84-A5F2-574B-7B8FA32BE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2BD00-0E9E-D537-5F2B-7A33EBE4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B084-561A-38A0-F44C-5563726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7F787-7E8F-F3D1-F75E-B2FD5045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9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5E0083-FFA2-5018-A764-69F730A0A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203F6E-6751-2E92-BD81-0EF9312F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3937D-F43E-8C95-26FE-0CA3324B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2FF1AF-E80A-F7A9-8EAA-A7651CA9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F5F45-0D26-D8AE-10F6-4698DACF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C79A4-E2AA-9C32-542E-DF6A0AD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2CCBE8-DF37-85EA-0851-5EF9E496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03289-FEDE-A939-C2CE-1ED63BE8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BDEF1-53BC-50F8-CE1A-D59DFC7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30FF4-D352-FBDF-4C5B-FF635B3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81990-8F9E-5FA3-E94B-5578D5A7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1A4FFE-E03D-D6AD-12B9-EDD5F09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49945-07E1-CD37-CF60-83D13A98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6F88B-1485-0F91-E3A6-ED346622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92EF6-314F-D19F-DFA8-7B0EEE5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8C21-196B-F262-5C55-D0237CC4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E5C2E-E7C4-069D-7C86-ED29A70A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D3932-8E1C-ED80-21EF-7B0AD2CC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1C53E-5529-C69C-5442-DFF9E73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841EC2-A671-08B2-0562-0A3ED8B1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13DCD-4F7A-2FB1-1603-58476AD5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1AC32-7EBA-8AEA-38AC-85B5E449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751E5-735D-315C-9784-B7F2EC81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7A7C8B-60C4-334F-D52A-C3301314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21662F-F2E8-4BC0-35AE-14E8EFDC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84EDCA-15E6-898B-0FBF-ED071526D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B22D9A-C60E-0AB0-7732-30C6901D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E5EE30-3D92-91E0-41C5-CEA3021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D0CAAD-94E9-0A4B-445A-B8950D3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9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AA91A-7116-2BC9-C165-3A629405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57113-93EB-CE39-E05C-EC060AB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F5B12B-5953-1EC5-1473-AB064687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C6AABF-AE64-7CE9-E309-FDF1B14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A7D8DF-C0FE-C19A-3243-BABA7635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0651B2-E3E1-7E1B-AF75-98282F8E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7ADF50-45F3-F5B8-3F81-27C81BAB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2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5E474-428F-E85A-99D1-F1711C72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EE54B-69F7-C6F5-000F-82FFF029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AAB3C-57E5-8A2D-635A-B586B790F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805D0-D8E8-10DC-9AAB-26E8126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95AF44-E0CB-41AF-73A7-067E1718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EA0A6-A0F2-763D-C937-314827B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0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B14F0-DFFE-91EE-10CE-5E58A9F6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105010-193E-19D0-1B8D-C5EE7B41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892E32-BF4A-361B-EC2E-EEA0379A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207AE7-A6E3-88DA-6DA6-16E8CA3F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A56DD4-D11A-1F33-1D98-5E2A34FC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37677-BB9D-D56E-5C36-F15E5268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791B2E-1A53-EFD5-7B65-01E246C5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A922B5-3E1E-F02A-BFF0-2AEC056D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8B43F-09FA-FCF3-6A45-2435EAF6B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FC0B-0A0B-9B4E-B1CC-5FC0C99D49A0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2194C-D0FF-B7AC-434A-6786F5CC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1EEBD-024F-2211-53CB-E8C5043B4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181-353A-D749-8DB4-8A5AB75C7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2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AD1952-463D-2DFB-9927-68544D5D0519}"/>
              </a:ext>
            </a:extLst>
          </p:cNvPr>
          <p:cNvSpPr/>
          <p:nvPr/>
        </p:nvSpPr>
        <p:spPr>
          <a:xfrm>
            <a:off x="871537" y="842962"/>
            <a:ext cx="4557713" cy="5172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8B1444-6372-8843-A3AF-1E1C5BA92FA8}"/>
              </a:ext>
            </a:extLst>
          </p:cNvPr>
          <p:cNvSpPr txBox="1"/>
          <p:nvPr/>
        </p:nvSpPr>
        <p:spPr>
          <a:xfrm>
            <a:off x="1665474" y="1413063"/>
            <a:ext cx="32208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" action="ppaction://hlinkshowjump?jump=firstslide"/>
              </a:rPr>
              <a:t>サイト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" action="ppaction://hlinkshowjump?jump=firstslide"/>
              </a:rPr>
              <a:t>A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" action="ppaction://hlinkshowjump?jump=firstslide"/>
              </a:rPr>
              <a:t>サイト</a:t>
            </a:r>
            <a:r>
              <a:rPr lang="en-US" altLang="ja-JP" sz="36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" action="ppaction://hlinkshowjump?jump=firstslide"/>
              </a:rPr>
              <a:t>B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lang="en-US" altLang="ja-JP" sz="4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3600">
                <a:latin typeface="Hiragino Kaku Gothic ProN W3" panose="020B0300000000000000" pitchFamily="34" charset="-128"/>
                <a:ea typeface="Hiragino Kaku Gothic ProN W3" panose="020B0300000000000000" pitchFamily="34" charset="-128"/>
                <a:hlinkClick r:id="" action="ppaction://hlinkshowjump?jump=firstslide"/>
              </a:rPr>
              <a:t>次のページへ</a:t>
            </a:r>
            <a:endParaRPr lang="en-US" altLang="ja-JP" sz="36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12" name="グラフィックス 11" descr="ドキュメント 枠線">
            <a:extLst>
              <a:ext uri="{FF2B5EF4-FFF2-40B4-BE49-F238E27FC236}">
                <a16:creationId xmlns:a16="http://schemas.microsoft.com/office/drawing/2014/main" id="{BB806337-9187-6707-BDB7-64FCE4BA6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-114300"/>
            <a:ext cx="2190750" cy="2190750"/>
          </a:xfrm>
          <a:prstGeom prst="rect">
            <a:avLst/>
          </a:prstGeom>
        </p:spPr>
      </p:pic>
      <p:pic>
        <p:nvPicPr>
          <p:cNvPr id="13" name="グラフィックス 12" descr="ドキュメント 枠線">
            <a:extLst>
              <a:ext uri="{FF2B5EF4-FFF2-40B4-BE49-F238E27FC236}">
                <a16:creationId xmlns:a16="http://schemas.microsoft.com/office/drawing/2014/main" id="{81BBA584-DA43-E047-5CC7-68230610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276475"/>
            <a:ext cx="2190750" cy="2190750"/>
          </a:xfrm>
          <a:prstGeom prst="rect">
            <a:avLst/>
          </a:prstGeom>
        </p:spPr>
      </p:pic>
      <p:pic>
        <p:nvPicPr>
          <p:cNvPr id="14" name="グラフィックス 13" descr="ドキュメント 枠線">
            <a:extLst>
              <a:ext uri="{FF2B5EF4-FFF2-40B4-BE49-F238E27FC236}">
                <a16:creationId xmlns:a16="http://schemas.microsoft.com/office/drawing/2014/main" id="{511CACA2-14D4-C8C4-E5A3-56E3CB3F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4667250"/>
            <a:ext cx="2190750" cy="219075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A584FC7-541F-DA74-0F63-1D1A76CF827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724401" y="981075"/>
            <a:ext cx="2743199" cy="7317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01A660-7863-C6F7-EAB0-7130BCD604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24401" y="3371850"/>
            <a:ext cx="27431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0EFF8D6-A51C-27DC-6A23-2CDE8C342EB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24401" y="5111145"/>
            <a:ext cx="2743199" cy="6514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1</cp:revision>
  <dcterms:created xsi:type="dcterms:W3CDTF">2022-12-29T05:16:22Z</dcterms:created>
  <dcterms:modified xsi:type="dcterms:W3CDTF">2022-12-29T05:33:31Z</dcterms:modified>
</cp:coreProperties>
</file>