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D15DC-63A5-94CF-19CD-B2C29ADFA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B586BC-55C7-5ACF-1E4D-BE8398AE4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C5660-7C42-8EDE-99CA-FED15802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5A2E4-F3B4-A4C2-CEBA-3EF26E6B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1A1B8-D2B0-2AAF-ABB6-D7B9DF12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4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C7678-C7B8-1AB7-E3E7-A1289B81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2DB3F7-095C-5E75-6C38-6C7CB860F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C13D5-00F7-3B87-6D13-2BA94222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F21A3D-CC18-2D3C-D3FA-8C235061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3E433-DE2D-C086-933D-0B628E5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4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5FAAA7-56B7-77C2-B41C-CC0717693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761060-B908-675E-79AD-1F6AA14B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31CC0A-3304-A1DC-DC0F-3C4BE1F2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825C8-7FAA-0CE9-BFB0-D26B44D9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4E3A5-F049-4FCA-4D82-A7AAA2E0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21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D2DF5-727D-F9AE-6712-857D9407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6E4A7-92DC-F68B-BA49-D038DD3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B03710-ED09-7438-6E63-203815C9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1A7086-2173-54CE-4DD9-B0AC0119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96A1F-5488-4628-5F60-27D47C57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42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D8011-3C61-9858-676E-CC2CFD61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B4EB0A-7654-CF4E-D8B5-C6D3330F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5930E-904D-C092-F5A9-CB94ABEB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AECB2-28B6-0579-D5DE-FB1057EC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0D48A-AA3C-3B7A-C232-43B74216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3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A10ED-EB6B-0C65-0914-EED2C1ED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77AC31-AEF0-FA08-A89B-3526AD1A0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03F7C2-DC09-2D22-609D-B35ED8908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E2AA3-2582-EB7A-A0B2-E73BF38B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F6EE82-DDD7-6E0A-FDB4-B11CE2C5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D17615-D87C-2FB3-DD06-409C9FB1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02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1AB592-FA45-FC10-247E-27771FAA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A06C0-3C2C-E1A5-545E-A9D8495C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2C7E4A-D62B-5C4C-AAF1-053B00A4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F4589E-AC29-9520-6A64-04B051C8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02BA52-9B21-0077-AF09-1B0D28EB3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F251CE-2423-DA66-2C5C-4BE1F938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7A7F31-034D-45EF-275D-F7418485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4BE42B-1F09-E795-9112-E18D8A8F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5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AD940-05F2-C9FC-7EAE-9CF41272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9739FA-54B8-68C6-1547-D2FCC978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920F66-5677-3AB6-9F70-122DDE9F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DEB9A9-F8F8-5168-7428-304FF9BE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8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3C140C-E932-28A6-A622-ED0855A5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A0DB5-56DB-1D13-C729-891F601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7D2DF3-49A5-9938-8455-47897F8F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77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D5D4C-33F5-1F1A-5DC8-C095CA1E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82EE84-649A-E24B-6BCB-83130EAA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5A4089-4F34-DE81-9729-9EFD8B8C3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17877E-71EF-26F6-9E63-043A44AB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260F69-4679-1A3F-1E2D-DB906791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B651E9-7570-C96A-9876-B502A5CA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25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8F0D-DCDD-6EB3-7DE4-F1A267F7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E3E55D-3B28-6608-38A1-AA597486B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574BB1-E541-8019-F6A8-DCCF8015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B6344-0E8D-2EE7-6C0C-21B24CE1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7E8F1-3DA0-E88B-A831-6F4957B6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F31551-4F84-318C-3228-681AC0B5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8FCB4-B06C-EEE8-9EC0-8AAF9CD2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BC57AB-64FB-A92D-2244-8B299D7C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8C766-DABF-B5B9-2D1E-E48FCAEE3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27572B-A021-811F-7260-E150CDDED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59FE9-F915-04CC-4955-9EA48350D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4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B099572-3880-3517-4338-F8D638D968D7}"/>
              </a:ext>
            </a:extLst>
          </p:cNvPr>
          <p:cNvCxnSpPr>
            <a:cxnSpLocks/>
          </p:cNvCxnSpPr>
          <p:nvPr/>
        </p:nvCxnSpPr>
        <p:spPr>
          <a:xfrm>
            <a:off x="928688" y="5657851"/>
            <a:ext cx="1094422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F83797A-E290-C2A9-AE7C-9DD713FC5253}"/>
              </a:ext>
            </a:extLst>
          </p:cNvPr>
          <p:cNvCxnSpPr>
            <a:cxnSpLocks/>
          </p:cNvCxnSpPr>
          <p:nvPr/>
        </p:nvCxnSpPr>
        <p:spPr>
          <a:xfrm>
            <a:off x="6076950" y="366712"/>
            <a:ext cx="19050" cy="563403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C19194-FA90-EBC1-962F-AEAC115E1AEC}"/>
                  </a:ext>
                </a:extLst>
              </p:cNvPr>
              <p:cNvSpPr txBox="1"/>
              <p:nvPr/>
            </p:nvSpPr>
            <p:spPr>
              <a:xfrm>
                <a:off x="6126526" y="200025"/>
                <a:ext cx="67197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i="1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C19194-FA90-EBC1-962F-AEAC115E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526" y="200025"/>
                <a:ext cx="671979" cy="830997"/>
              </a:xfrm>
              <a:prstGeom prst="rect">
                <a:avLst/>
              </a:prstGeom>
              <a:blipFill>
                <a:blip r:embed="rId2"/>
                <a:stretch>
                  <a:fillRect l="-3704" r="-3704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C47B98B-924E-9B7C-0B40-980C15F7E572}"/>
                  </a:ext>
                </a:extLst>
              </p:cNvPr>
              <p:cNvSpPr txBox="1"/>
              <p:nvPr/>
            </p:nvSpPr>
            <p:spPr>
              <a:xfrm>
                <a:off x="11687476" y="5514975"/>
                <a:ext cx="6591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C47B98B-924E-9B7C-0B40-980C15F7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476" y="5514975"/>
                <a:ext cx="65915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6D36128-259C-962A-65E0-6A407C04328A}"/>
                  </a:ext>
                </a:extLst>
              </p:cNvPr>
              <p:cNvSpPr txBox="1"/>
              <p:nvPr/>
            </p:nvSpPr>
            <p:spPr>
              <a:xfrm>
                <a:off x="10761974" y="5586427"/>
                <a:ext cx="6966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8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ja-JP" altLang="en-US" sz="480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6D36128-259C-962A-65E0-6A407C043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74" y="5586427"/>
                <a:ext cx="69660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E0E4B43-D553-A312-6A92-F98B48C6C09D}"/>
                  </a:ext>
                </a:extLst>
              </p:cNvPr>
              <p:cNvSpPr txBox="1"/>
              <p:nvPr/>
            </p:nvSpPr>
            <p:spPr>
              <a:xfrm>
                <a:off x="678968" y="5586427"/>
                <a:ext cx="11566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ja-JP" altLang="en-US" sz="48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en-US" altLang="ja-JP" sz="4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E0E4B43-D553-A312-6A92-F98B48C6C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68" y="5586427"/>
                <a:ext cx="115666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58F6B399-894C-91F5-E303-8E43F3C71043}"/>
              </a:ext>
            </a:extLst>
          </p:cNvPr>
          <p:cNvSpPr/>
          <p:nvPr/>
        </p:nvSpPr>
        <p:spPr>
          <a:xfrm>
            <a:off x="1257300" y="1028686"/>
            <a:ext cx="10201275" cy="4486289"/>
          </a:xfrm>
          <a:custGeom>
            <a:avLst/>
            <a:gdLst>
              <a:gd name="connsiteX0" fmla="*/ 0 w 10201275"/>
              <a:gd name="connsiteY0" fmla="*/ 4486289 h 4486289"/>
              <a:gd name="connsiteX1" fmla="*/ 2371725 w 10201275"/>
              <a:gd name="connsiteY1" fmla="*/ 3457589 h 4486289"/>
              <a:gd name="connsiteX2" fmla="*/ 4829175 w 10201275"/>
              <a:gd name="connsiteY2" fmla="*/ 14 h 4486289"/>
              <a:gd name="connsiteX3" fmla="*/ 6986588 w 10201275"/>
              <a:gd name="connsiteY3" fmla="*/ 3500452 h 4486289"/>
              <a:gd name="connsiteX4" fmla="*/ 10201275 w 10201275"/>
              <a:gd name="connsiteY4" fmla="*/ 4486289 h 448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1275" h="4486289">
                <a:moveTo>
                  <a:pt x="0" y="4486289"/>
                </a:moveTo>
                <a:cubicBezTo>
                  <a:pt x="783431" y="4345795"/>
                  <a:pt x="1566863" y="4205301"/>
                  <a:pt x="2371725" y="3457589"/>
                </a:cubicBezTo>
                <a:cubicBezTo>
                  <a:pt x="3176588" y="2709876"/>
                  <a:pt x="4060031" y="-7130"/>
                  <a:pt x="4829175" y="14"/>
                </a:cubicBezTo>
                <a:cubicBezTo>
                  <a:pt x="5598319" y="7158"/>
                  <a:pt x="6091238" y="2752740"/>
                  <a:pt x="6986588" y="3500452"/>
                </a:cubicBezTo>
                <a:cubicBezTo>
                  <a:pt x="7881938" y="4248164"/>
                  <a:pt x="9041606" y="4367226"/>
                  <a:pt x="10201275" y="4486289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84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 2013 - 2022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伊豆原　嵩章</dc:creator>
  <cp:lastModifiedBy>伊豆原　嵩章</cp:lastModifiedBy>
  <cp:revision>2</cp:revision>
  <dcterms:created xsi:type="dcterms:W3CDTF">2023-01-05T12:30:50Z</dcterms:created>
  <dcterms:modified xsi:type="dcterms:W3CDTF">2023-01-05T12:46:15Z</dcterms:modified>
</cp:coreProperties>
</file>