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5759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94"/>
  </p:normalViewPr>
  <p:slideViewPr>
    <p:cSldViewPr snapToGrid="0">
      <p:cViewPr varScale="1">
        <p:scale>
          <a:sx n="219" d="100"/>
          <a:sy n="219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7EF1D-722C-9445-991E-E823F6D6984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1143000"/>
            <a:ext cx="822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65E4-A61B-1F40-9449-4CDCA2427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1pPr>
    <a:lvl2pPr marL="215979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2pPr>
    <a:lvl3pPr marL="431957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3pPr>
    <a:lvl4pPr marL="647938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4pPr>
    <a:lvl5pPr marL="863917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5pPr>
    <a:lvl6pPr marL="1079895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6pPr>
    <a:lvl7pPr marL="1295874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7pPr>
    <a:lvl8pPr marL="1511852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8pPr>
    <a:lvl9pPr marL="1727833" algn="l" defTabSz="431957" rtl="0" eaLnBrk="1" latinLnBrk="0" hangingPunct="1">
      <a:defRPr kumimoji="1"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5E4-A61B-1F40-9449-4CDCA24270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2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9F490-7736-24B2-7B4B-331C5A965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FF3121-D0A0-13B0-F56A-30431ABC9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CEEED80-3316-8CAE-F708-B3ECEE7DE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6E23E-EB7F-D623-97E9-93F246D54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5E4-A61B-1F40-9449-4CDCA24270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6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8B11-0476-8043-F045-1861B8A9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0996F76-8613-0C7F-C3B8-631E2DF9F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97DFBDB-E14B-0BFB-9CA7-A92EA5E20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40B56-D691-993C-B0C6-CB43CE1EA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465E4-A61B-1F40-9449-4CDCA24270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4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353596"/>
            <a:ext cx="4319588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134809"/>
            <a:ext cx="43195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3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4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15032"/>
            <a:ext cx="124188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15032"/>
            <a:ext cx="3653651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4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538647"/>
            <a:ext cx="496752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445894"/>
            <a:ext cx="496752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56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575157"/>
            <a:ext cx="2447766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575157"/>
            <a:ext cx="2447766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1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15031"/>
            <a:ext cx="4967526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529645"/>
            <a:ext cx="243651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789215"/>
            <a:ext cx="2436517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529645"/>
            <a:ext cx="24485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789215"/>
            <a:ext cx="2448516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6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11085"/>
            <a:ext cx="29157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9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11085"/>
            <a:ext cx="29157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3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15031"/>
            <a:ext cx="496752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575157"/>
            <a:ext cx="496752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A26E0-BBB5-F44F-8CD6-2239E2C38091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002545"/>
            <a:ext cx="194381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F66D8-0530-A545-89CC-16A862C68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42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132414A-754E-1357-CC04-23369658715E}"/>
              </a:ext>
            </a:extLst>
          </p:cNvPr>
          <p:cNvSpPr/>
          <p:nvPr/>
        </p:nvSpPr>
        <p:spPr>
          <a:xfrm>
            <a:off x="0" y="0"/>
            <a:ext cx="5759450" cy="2160588"/>
          </a:xfrm>
          <a:prstGeom prst="roundRect">
            <a:avLst>
              <a:gd name="adj" fmla="val 290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73DDDC-00A7-59C4-0CB5-80A4A5606972}"/>
              </a:ext>
            </a:extLst>
          </p:cNvPr>
          <p:cNvSpPr txBox="1"/>
          <p:nvPr/>
        </p:nvSpPr>
        <p:spPr>
          <a:xfrm>
            <a:off x="1845170" y="651034"/>
            <a:ext cx="360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/>
              <a:t>App Store</a:t>
            </a:r>
            <a:endParaRPr kumimoji="1" lang="ja-JP" altLang="en-US" sz="6000" b="1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4C2C33F-C71C-D7D8-BFE8-D3C2DC9E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" y="384312"/>
            <a:ext cx="1011834" cy="12440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2EE863-B24A-A8C5-18C6-0396D106A0B2}"/>
              </a:ext>
            </a:extLst>
          </p:cNvPr>
          <p:cNvSpPr txBox="1"/>
          <p:nvPr/>
        </p:nvSpPr>
        <p:spPr>
          <a:xfrm>
            <a:off x="2062086" y="339872"/>
            <a:ext cx="281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Download on the</a:t>
            </a:r>
          </a:p>
        </p:txBody>
      </p:sp>
    </p:spTree>
    <p:extLst>
      <p:ext uri="{BB962C8B-B14F-4D97-AF65-F5344CB8AC3E}">
        <p14:creationId xmlns:p14="http://schemas.microsoft.com/office/powerpoint/2010/main" val="86092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6B84C-B349-52D7-109E-54C7EF5E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2B66F9F-C9A0-18A0-14C8-2671027EA511}"/>
              </a:ext>
            </a:extLst>
          </p:cNvPr>
          <p:cNvSpPr/>
          <p:nvPr/>
        </p:nvSpPr>
        <p:spPr>
          <a:xfrm>
            <a:off x="0" y="0"/>
            <a:ext cx="5759450" cy="2160588"/>
          </a:xfrm>
          <a:prstGeom prst="roundRect">
            <a:avLst>
              <a:gd name="adj" fmla="val 290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2CBB42-2860-A5CC-36EC-0555F4DAC163}"/>
              </a:ext>
            </a:extLst>
          </p:cNvPr>
          <p:cNvSpPr txBox="1"/>
          <p:nvPr/>
        </p:nvSpPr>
        <p:spPr>
          <a:xfrm>
            <a:off x="1845170" y="651034"/>
            <a:ext cx="360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/>
              <a:t>GitHub</a:t>
            </a:r>
            <a:endParaRPr kumimoji="1" lang="ja-JP" altLang="en-US" sz="6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099848-750C-6FA0-5511-86FA65CB7678}"/>
              </a:ext>
            </a:extLst>
          </p:cNvPr>
          <p:cNvSpPr txBox="1"/>
          <p:nvPr/>
        </p:nvSpPr>
        <p:spPr>
          <a:xfrm>
            <a:off x="2062086" y="339872"/>
            <a:ext cx="281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View Source on</a:t>
            </a:r>
          </a:p>
        </p:txBody>
      </p:sp>
      <p:pic>
        <p:nvPicPr>
          <p:cNvPr id="1026" name="Picture 2" descr="iOS Filled スタイルの GitHub アイコン">
            <a:extLst>
              <a:ext uri="{FF2B5EF4-FFF2-40B4-BE49-F238E27FC236}">
                <a16:creationId xmlns:a16="http://schemas.microsoft.com/office/drawing/2014/main" id="{5FE6787D-6EBC-D5F7-0233-CBF2C932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6" y="404036"/>
            <a:ext cx="1352514" cy="13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5A72D8-0735-30FE-C179-6BBC8B21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22581ED-EF8C-3F93-0E4B-6FC76011F05A}"/>
              </a:ext>
            </a:extLst>
          </p:cNvPr>
          <p:cNvSpPr/>
          <p:nvPr/>
        </p:nvSpPr>
        <p:spPr>
          <a:xfrm>
            <a:off x="0" y="0"/>
            <a:ext cx="5759450" cy="2160588"/>
          </a:xfrm>
          <a:prstGeom prst="roundRect">
            <a:avLst>
              <a:gd name="adj" fmla="val 290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4B861A-8B1F-370D-3ED4-5D073F4B7391}"/>
              </a:ext>
            </a:extLst>
          </p:cNvPr>
          <p:cNvSpPr txBox="1"/>
          <p:nvPr/>
        </p:nvSpPr>
        <p:spPr>
          <a:xfrm>
            <a:off x="1845170" y="651034"/>
            <a:ext cx="360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/>
              <a:t>Paper</a:t>
            </a:r>
            <a:endParaRPr kumimoji="1" lang="ja-JP" altLang="en-US" sz="6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622045-AC30-DC1E-1098-08DED95C0ACE}"/>
              </a:ext>
            </a:extLst>
          </p:cNvPr>
          <p:cNvSpPr txBox="1"/>
          <p:nvPr/>
        </p:nvSpPr>
        <p:spPr>
          <a:xfrm>
            <a:off x="2062086" y="339872"/>
            <a:ext cx="281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View the Full</a:t>
            </a:r>
          </a:p>
        </p:txBody>
      </p:sp>
      <p:pic>
        <p:nvPicPr>
          <p:cNvPr id="10" name="図 9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882785BA-BAFB-87F0-B976-74A9482D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0" y="402188"/>
            <a:ext cx="1207267" cy="12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16</Words>
  <Application>Microsoft Macintosh PowerPoint</Application>
  <PresentationFormat>ユーザー設定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泉　七海</dc:creator>
  <cp:lastModifiedBy>泉　七海</cp:lastModifiedBy>
  <cp:revision>6</cp:revision>
  <dcterms:created xsi:type="dcterms:W3CDTF">2025-05-05T23:26:57Z</dcterms:created>
  <dcterms:modified xsi:type="dcterms:W3CDTF">2025-06-25T09:47:07Z</dcterms:modified>
</cp:coreProperties>
</file>