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7F6E65-F0A1-492A-A975-8BA4583D1CD2}" v="69" dt="2025-05-06T07:58:26.853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Krebs" userId="e356dea8f9c6ed15" providerId="LiveId" clId="{677F6E65-F0A1-492A-A975-8BA4583D1CD2}"/>
    <pc:docChg chg="undo redo custSel addSld delSld modSld sldOrd">
      <pc:chgData name="Felix Krebs" userId="e356dea8f9c6ed15" providerId="LiveId" clId="{677F6E65-F0A1-492A-A975-8BA4583D1CD2}" dt="2025-05-07T10:28:44.643" v="835" actId="20577"/>
      <pc:docMkLst>
        <pc:docMk/>
      </pc:docMkLst>
      <pc:sldChg chg="addSp delSp modSp new mod setBg addAnim delAnim">
        <pc:chgData name="Felix Krebs" userId="e356dea8f9c6ed15" providerId="LiveId" clId="{677F6E65-F0A1-492A-A975-8BA4583D1CD2}" dt="2025-05-06T07:53:41.683" v="622" actId="26606"/>
        <pc:sldMkLst>
          <pc:docMk/>
          <pc:sldMk cId="2746031053" sldId="256"/>
        </pc:sldMkLst>
        <pc:spChg chg="mod">
          <ac:chgData name="Felix Krebs" userId="e356dea8f9c6ed15" providerId="LiveId" clId="{677F6E65-F0A1-492A-A975-8BA4583D1CD2}" dt="2025-05-06T07:53:41.683" v="622" actId="26606"/>
          <ac:spMkLst>
            <pc:docMk/>
            <pc:sldMk cId="2746031053" sldId="256"/>
            <ac:spMk id="2" creationId="{FDABE4C6-79B6-8715-1CDE-051667C2D048}"/>
          </ac:spMkLst>
        </pc:spChg>
        <pc:spChg chg="mod">
          <ac:chgData name="Felix Krebs" userId="e356dea8f9c6ed15" providerId="LiveId" clId="{677F6E65-F0A1-492A-A975-8BA4583D1CD2}" dt="2025-05-06T07:53:41.683" v="622" actId="26606"/>
          <ac:spMkLst>
            <pc:docMk/>
            <pc:sldMk cId="2746031053" sldId="256"/>
            <ac:spMk id="3" creationId="{31FDFB50-13A8-910E-0D22-2936AACB6F3D}"/>
          </ac:spMkLst>
        </pc:spChg>
        <pc:spChg chg="add del">
          <ac:chgData name="Felix Krebs" userId="e356dea8f9c6ed15" providerId="LiveId" clId="{677F6E65-F0A1-492A-A975-8BA4583D1CD2}" dt="2025-05-06T07:53:18.493" v="616" actId="26606"/>
          <ac:spMkLst>
            <pc:docMk/>
            <pc:sldMk cId="2746031053" sldId="256"/>
            <ac:spMk id="8" creationId="{8C790BE2-4E4F-4AAF-81A2-4A6F4885EBE6}"/>
          </ac:spMkLst>
        </pc:spChg>
        <pc:spChg chg="add del">
          <ac:chgData name="Felix Krebs" userId="e356dea8f9c6ed15" providerId="LiveId" clId="{677F6E65-F0A1-492A-A975-8BA4583D1CD2}" dt="2025-05-06T07:53:12.677" v="614" actId="26606"/>
          <ac:spMkLst>
            <pc:docMk/>
            <pc:sldMk cId="2746031053" sldId="256"/>
            <ac:spMk id="9" creationId="{C8320351-9FA2-4A26-885B-BB8F3E4902D2}"/>
          </ac:spMkLst>
        </pc:spChg>
        <pc:spChg chg="add del">
          <ac:chgData name="Felix Krebs" userId="e356dea8f9c6ed15" providerId="LiveId" clId="{677F6E65-F0A1-492A-A975-8BA4583D1CD2}" dt="2025-05-06T07:53:18.493" v="616" actId="26606"/>
          <ac:spMkLst>
            <pc:docMk/>
            <pc:sldMk cId="2746031053" sldId="256"/>
            <ac:spMk id="10" creationId="{D28B54C3-B57B-472A-B96E-1FCB67093DC2}"/>
          </ac:spMkLst>
        </pc:spChg>
        <pc:spChg chg="add del">
          <ac:chgData name="Felix Krebs" userId="e356dea8f9c6ed15" providerId="LiveId" clId="{677F6E65-F0A1-492A-A975-8BA4583D1CD2}" dt="2025-05-06T07:53:12.677" v="614" actId="26606"/>
          <ac:spMkLst>
            <pc:docMk/>
            <pc:sldMk cId="2746031053" sldId="256"/>
            <ac:spMk id="11" creationId="{68CD2EFB-78C2-4C6E-A6B9-4ED12FAD5B99}"/>
          </ac:spMkLst>
        </pc:spChg>
        <pc:spChg chg="add del">
          <ac:chgData name="Felix Krebs" userId="e356dea8f9c6ed15" providerId="LiveId" clId="{677F6E65-F0A1-492A-A975-8BA4583D1CD2}" dt="2025-05-06T07:53:18.493" v="616" actId="26606"/>
          <ac:spMkLst>
            <pc:docMk/>
            <pc:sldMk cId="2746031053" sldId="256"/>
            <ac:spMk id="12" creationId="{7DB3C429-F8DA-49B9-AF84-21996FCF78B5}"/>
          </ac:spMkLst>
        </pc:spChg>
        <pc:spChg chg="add del">
          <ac:chgData name="Felix Krebs" userId="e356dea8f9c6ed15" providerId="LiveId" clId="{677F6E65-F0A1-492A-A975-8BA4583D1CD2}" dt="2025-05-06T07:53:18.493" v="616" actId="26606"/>
          <ac:spMkLst>
            <pc:docMk/>
            <pc:sldMk cId="2746031053" sldId="256"/>
            <ac:spMk id="14" creationId="{E12088DD-B1AD-40E0-8B86-1D87A2CCD9BE}"/>
          </ac:spMkLst>
        </pc:spChg>
        <pc:spChg chg="add del">
          <ac:chgData name="Felix Krebs" userId="e356dea8f9c6ed15" providerId="LiveId" clId="{677F6E65-F0A1-492A-A975-8BA4583D1CD2}" dt="2025-05-06T07:53:18.493" v="616" actId="26606"/>
          <ac:spMkLst>
            <pc:docMk/>
            <pc:sldMk cId="2746031053" sldId="256"/>
            <ac:spMk id="16" creationId="{C4C9F2B0-1044-46EB-8AEB-C3BFFDE6C2CC}"/>
          </ac:spMkLst>
        </pc:spChg>
        <pc:spChg chg="add del">
          <ac:chgData name="Felix Krebs" userId="e356dea8f9c6ed15" providerId="LiveId" clId="{677F6E65-F0A1-492A-A975-8BA4583D1CD2}" dt="2025-05-06T07:53:18.493" v="616" actId="26606"/>
          <ac:spMkLst>
            <pc:docMk/>
            <pc:sldMk cId="2746031053" sldId="256"/>
            <ac:spMk id="18" creationId="{0C395952-4E26-45A2-8756-2ADFD6E53C6E}"/>
          </ac:spMkLst>
        </pc:spChg>
        <pc:spChg chg="add del">
          <ac:chgData name="Felix Krebs" userId="e356dea8f9c6ed15" providerId="LiveId" clId="{677F6E65-F0A1-492A-A975-8BA4583D1CD2}" dt="2025-05-06T07:53:18.493" v="616" actId="26606"/>
          <ac:spMkLst>
            <pc:docMk/>
            <pc:sldMk cId="2746031053" sldId="256"/>
            <ac:spMk id="20" creationId="{4734BADF-9461-4621-B112-2D7BABEA7DD0}"/>
          </ac:spMkLst>
        </pc:spChg>
        <pc:spChg chg="add del">
          <ac:chgData name="Felix Krebs" userId="e356dea8f9c6ed15" providerId="LiveId" clId="{677F6E65-F0A1-492A-A975-8BA4583D1CD2}" dt="2025-05-06T07:53:41.683" v="622" actId="26606"/>
          <ac:spMkLst>
            <pc:docMk/>
            <pc:sldMk cId="2746031053" sldId="256"/>
            <ac:spMk id="22" creationId="{C8320351-9FA2-4A26-885B-BB8F3E4902D2}"/>
          </ac:spMkLst>
        </pc:spChg>
        <pc:spChg chg="add del">
          <ac:chgData name="Felix Krebs" userId="e356dea8f9c6ed15" providerId="LiveId" clId="{677F6E65-F0A1-492A-A975-8BA4583D1CD2}" dt="2025-05-06T07:53:41.683" v="622" actId="26606"/>
          <ac:spMkLst>
            <pc:docMk/>
            <pc:sldMk cId="2746031053" sldId="256"/>
            <ac:spMk id="23" creationId="{68CD2EFB-78C2-4C6E-A6B9-4ED12FAD5B99}"/>
          </ac:spMkLst>
        </pc:spChg>
        <pc:spChg chg="add del">
          <ac:chgData name="Felix Krebs" userId="e356dea8f9c6ed15" providerId="LiveId" clId="{677F6E65-F0A1-492A-A975-8BA4583D1CD2}" dt="2025-05-06T07:53:41.668" v="621" actId="26606"/>
          <ac:spMkLst>
            <pc:docMk/>
            <pc:sldMk cId="2746031053" sldId="256"/>
            <ac:spMk id="29" creationId="{0671A8AE-40A1-4631-A6B8-581AFF065482}"/>
          </ac:spMkLst>
        </pc:spChg>
        <pc:spChg chg="add del">
          <ac:chgData name="Felix Krebs" userId="e356dea8f9c6ed15" providerId="LiveId" clId="{677F6E65-F0A1-492A-A975-8BA4583D1CD2}" dt="2025-05-06T07:53:41.668" v="621" actId="26606"/>
          <ac:spMkLst>
            <pc:docMk/>
            <pc:sldMk cId="2746031053" sldId="256"/>
            <ac:spMk id="31" creationId="{AB58EF07-17C2-48CF-ABB0-EEF1F17CB8F0}"/>
          </ac:spMkLst>
        </pc:spChg>
        <pc:spChg chg="add del">
          <ac:chgData name="Felix Krebs" userId="e356dea8f9c6ed15" providerId="LiveId" clId="{677F6E65-F0A1-492A-A975-8BA4583D1CD2}" dt="2025-05-06T07:53:41.668" v="621" actId="26606"/>
          <ac:spMkLst>
            <pc:docMk/>
            <pc:sldMk cId="2746031053" sldId="256"/>
            <ac:spMk id="33" creationId="{AF2F604E-43BE-4DC3-B983-E071523364F8}"/>
          </ac:spMkLst>
        </pc:spChg>
        <pc:spChg chg="add del">
          <ac:chgData name="Felix Krebs" userId="e356dea8f9c6ed15" providerId="LiveId" clId="{677F6E65-F0A1-492A-A975-8BA4583D1CD2}" dt="2025-05-06T07:53:41.668" v="621" actId="26606"/>
          <ac:spMkLst>
            <pc:docMk/>
            <pc:sldMk cId="2746031053" sldId="256"/>
            <ac:spMk id="35" creationId="{08C9B587-E65E-4B52-B37C-ABEBB6E87928}"/>
          </ac:spMkLst>
        </pc:spChg>
        <pc:spChg chg="add">
          <ac:chgData name="Felix Krebs" userId="e356dea8f9c6ed15" providerId="LiveId" clId="{677F6E65-F0A1-492A-A975-8BA4583D1CD2}" dt="2025-05-06T07:53:41.683" v="622" actId="26606"/>
          <ac:spMkLst>
            <pc:docMk/>
            <pc:sldMk cId="2746031053" sldId="256"/>
            <ac:spMk id="37" creationId="{22A397E7-BF60-45B2-84C7-B074B76C37A7}"/>
          </ac:spMkLst>
        </pc:spChg>
        <pc:spChg chg="add">
          <ac:chgData name="Felix Krebs" userId="e356dea8f9c6ed15" providerId="LiveId" clId="{677F6E65-F0A1-492A-A975-8BA4583D1CD2}" dt="2025-05-06T07:53:41.683" v="622" actId="26606"/>
          <ac:spMkLst>
            <pc:docMk/>
            <pc:sldMk cId="2746031053" sldId="256"/>
            <ac:spMk id="38" creationId="{890DEF05-784E-4B61-89E4-04C4ECF4E5A0}"/>
          </ac:spMkLst>
        </pc:spChg>
        <pc:picChg chg="add del">
          <ac:chgData name="Felix Krebs" userId="e356dea8f9c6ed15" providerId="LiveId" clId="{677F6E65-F0A1-492A-A975-8BA4583D1CD2}" dt="2025-05-06T07:53:12.677" v="614" actId="26606"/>
          <ac:picMkLst>
            <pc:docMk/>
            <pc:sldMk cId="2746031053" sldId="256"/>
            <ac:picMk id="5" creationId="{BC8BB83B-9E19-6FE1-FB1C-D8EF46D67B41}"/>
          </ac:picMkLst>
        </pc:picChg>
        <pc:picChg chg="add mod">
          <ac:chgData name="Felix Krebs" userId="e356dea8f9c6ed15" providerId="LiveId" clId="{677F6E65-F0A1-492A-A975-8BA4583D1CD2}" dt="2025-05-06T07:53:41.683" v="622" actId="26606"/>
          <ac:picMkLst>
            <pc:docMk/>
            <pc:sldMk cId="2746031053" sldId="256"/>
            <ac:picMk id="24" creationId="{BC8BB83B-9E19-6FE1-FB1C-D8EF46D67B41}"/>
          </ac:picMkLst>
        </pc:picChg>
        <pc:cxnChg chg="add">
          <ac:chgData name="Felix Krebs" userId="e356dea8f9c6ed15" providerId="LiveId" clId="{677F6E65-F0A1-492A-A975-8BA4583D1CD2}" dt="2025-05-06T07:53:41.683" v="622" actId="26606"/>
          <ac:cxnSpMkLst>
            <pc:docMk/>
            <pc:sldMk cId="2746031053" sldId="256"/>
            <ac:cxnSpMk id="39" creationId="{C41BAEC7-F7B0-4224-8B18-8F74B7D87F0B}"/>
          </ac:cxnSpMkLst>
        </pc:cxnChg>
      </pc:sldChg>
      <pc:sldChg chg="addSp modSp new del mod setBg">
        <pc:chgData name="Felix Krebs" userId="e356dea8f9c6ed15" providerId="LiveId" clId="{677F6E65-F0A1-492A-A975-8BA4583D1CD2}" dt="2025-05-06T07:57:13.165" v="654" actId="47"/>
        <pc:sldMkLst>
          <pc:docMk/>
          <pc:sldMk cId="4132850066" sldId="257"/>
        </pc:sldMkLst>
        <pc:spChg chg="mod">
          <ac:chgData name="Felix Krebs" userId="e356dea8f9c6ed15" providerId="LiveId" clId="{677F6E65-F0A1-492A-A975-8BA4583D1CD2}" dt="2025-05-06T07:53:53.283" v="623" actId="26606"/>
          <ac:spMkLst>
            <pc:docMk/>
            <pc:sldMk cId="4132850066" sldId="257"/>
            <ac:spMk id="2" creationId="{214A5445-FFE8-55A6-DDF2-62FD17063AA2}"/>
          </ac:spMkLst>
        </pc:spChg>
        <pc:spChg chg="mod">
          <ac:chgData name="Felix Krebs" userId="e356dea8f9c6ed15" providerId="LiveId" clId="{677F6E65-F0A1-492A-A975-8BA4583D1CD2}" dt="2025-05-06T07:53:53.283" v="623" actId="26606"/>
          <ac:spMkLst>
            <pc:docMk/>
            <pc:sldMk cId="4132850066" sldId="257"/>
            <ac:spMk id="3" creationId="{E35A329A-7280-C92B-C1DB-FB755CC7B7B8}"/>
          </ac:spMkLst>
        </pc:spChg>
        <pc:spChg chg="add">
          <ac:chgData name="Felix Krebs" userId="e356dea8f9c6ed15" providerId="LiveId" clId="{677F6E65-F0A1-492A-A975-8BA4583D1CD2}" dt="2025-05-06T07:53:53.283" v="623" actId="26606"/>
          <ac:spMkLst>
            <pc:docMk/>
            <pc:sldMk cId="4132850066" sldId="257"/>
            <ac:spMk id="8" creationId="{70DFC902-7D23-471A-B557-B6B6917D7A0D}"/>
          </ac:spMkLst>
        </pc:spChg>
        <pc:spChg chg="add">
          <ac:chgData name="Felix Krebs" userId="e356dea8f9c6ed15" providerId="LiveId" clId="{677F6E65-F0A1-492A-A975-8BA4583D1CD2}" dt="2025-05-06T07:53:53.283" v="623" actId="26606"/>
          <ac:spMkLst>
            <pc:docMk/>
            <pc:sldMk cId="4132850066" sldId="257"/>
            <ac:spMk id="10" creationId="{A55D5633-D557-4DCA-982C-FF36EB7A1C00}"/>
          </ac:spMkLst>
        </pc:spChg>
        <pc:spChg chg="add">
          <ac:chgData name="Felix Krebs" userId="e356dea8f9c6ed15" providerId="LiveId" clId="{677F6E65-F0A1-492A-A975-8BA4583D1CD2}" dt="2025-05-06T07:53:53.283" v="623" actId="26606"/>
          <ac:spMkLst>
            <pc:docMk/>
            <pc:sldMk cId="4132850066" sldId="257"/>
            <ac:spMk id="12" creationId="{450D3AD2-FA80-415F-A9CE-54D884561CD7}"/>
          </ac:spMkLst>
        </pc:spChg>
      </pc:sldChg>
      <pc:sldChg chg="addSp delSp modSp add mod ord setBg">
        <pc:chgData name="Felix Krebs" userId="e356dea8f9c6ed15" providerId="LiveId" clId="{677F6E65-F0A1-492A-A975-8BA4583D1CD2}" dt="2025-05-06T07:57:35.620" v="664"/>
        <pc:sldMkLst>
          <pc:docMk/>
          <pc:sldMk cId="2829923922" sldId="258"/>
        </pc:sldMkLst>
        <pc:spChg chg="mod">
          <ac:chgData name="Felix Krebs" userId="e356dea8f9c6ed15" providerId="LiveId" clId="{677F6E65-F0A1-492A-A975-8BA4583D1CD2}" dt="2025-05-06T07:57:30.238" v="660" actId="26606"/>
          <ac:spMkLst>
            <pc:docMk/>
            <pc:sldMk cId="2829923922" sldId="258"/>
            <ac:spMk id="2" creationId="{B27B69C3-D900-04AE-3F06-05755BB1C106}"/>
          </ac:spMkLst>
        </pc:spChg>
        <pc:spChg chg="add del mod">
          <ac:chgData name="Felix Krebs" userId="e356dea8f9c6ed15" providerId="LiveId" clId="{677F6E65-F0A1-492A-A975-8BA4583D1CD2}" dt="2025-05-06T07:57:30.238" v="660" actId="26606"/>
          <ac:spMkLst>
            <pc:docMk/>
            <pc:sldMk cId="2829923922" sldId="258"/>
            <ac:spMk id="3" creationId="{61B57DA4-D6ED-B102-2D3C-30424DF61EC7}"/>
          </ac:spMkLst>
        </pc:spChg>
        <pc:spChg chg="add">
          <ac:chgData name="Felix Krebs" userId="e356dea8f9c6ed15" providerId="LiveId" clId="{677F6E65-F0A1-492A-A975-8BA4583D1CD2}" dt="2025-05-06T06:58:19.140" v="16"/>
          <ac:spMkLst>
            <pc:docMk/>
            <pc:sldMk cId="2829923922" sldId="258"/>
            <ac:spMk id="4" creationId="{5F5D2F93-BE2D-07E7-EC6D-F58520E85CDF}"/>
          </ac:spMkLst>
        </pc:spChg>
        <pc:spChg chg="add">
          <ac:chgData name="Felix Krebs" userId="e356dea8f9c6ed15" providerId="LiveId" clId="{677F6E65-F0A1-492A-A975-8BA4583D1CD2}" dt="2025-05-06T06:58:21.709" v="18"/>
          <ac:spMkLst>
            <pc:docMk/>
            <pc:sldMk cId="2829923922" sldId="258"/>
            <ac:spMk id="5" creationId="{13DFA19B-495B-D059-C1C0-0A13C3CD73E5}"/>
          </ac:spMkLst>
        </pc:spChg>
        <pc:spChg chg="add">
          <ac:chgData name="Felix Krebs" userId="e356dea8f9c6ed15" providerId="LiveId" clId="{677F6E65-F0A1-492A-A975-8BA4583D1CD2}" dt="2025-05-06T06:58:25.344" v="22"/>
          <ac:spMkLst>
            <pc:docMk/>
            <pc:sldMk cId="2829923922" sldId="258"/>
            <ac:spMk id="6" creationId="{51465BA0-2D50-22D5-3F53-5DCCBDEDEA11}"/>
          </ac:spMkLst>
        </pc:spChg>
        <pc:spChg chg="add">
          <ac:chgData name="Felix Krebs" userId="e356dea8f9c6ed15" providerId="LiveId" clId="{677F6E65-F0A1-492A-A975-8BA4583D1CD2}" dt="2025-05-06T06:59:08.082" v="165"/>
          <ac:spMkLst>
            <pc:docMk/>
            <pc:sldMk cId="2829923922" sldId="258"/>
            <ac:spMk id="7" creationId="{D114B2E6-A3C3-7A2C-9F25-B07BD2DA067A}"/>
          </ac:spMkLst>
        </pc:spChg>
        <pc:spChg chg="add">
          <ac:chgData name="Felix Krebs" userId="e356dea8f9c6ed15" providerId="LiveId" clId="{677F6E65-F0A1-492A-A975-8BA4583D1CD2}" dt="2025-05-06T06:59:19.905" v="184"/>
          <ac:spMkLst>
            <pc:docMk/>
            <pc:sldMk cId="2829923922" sldId="258"/>
            <ac:spMk id="8" creationId="{AE23AC58-2B25-CA42-B44B-F8DCF0B0D01E}"/>
          </ac:spMkLst>
        </pc:spChg>
        <pc:spChg chg="add">
          <ac:chgData name="Felix Krebs" userId="e356dea8f9c6ed15" providerId="LiveId" clId="{677F6E65-F0A1-492A-A975-8BA4583D1CD2}" dt="2025-05-06T06:59:25.559" v="186"/>
          <ac:spMkLst>
            <pc:docMk/>
            <pc:sldMk cId="2829923922" sldId="258"/>
            <ac:spMk id="9" creationId="{E5D0E9ED-DF42-677D-3C92-987C9914A077}"/>
          </ac:spMkLst>
        </pc:spChg>
        <pc:spChg chg="add">
          <ac:chgData name="Felix Krebs" userId="e356dea8f9c6ed15" providerId="LiveId" clId="{677F6E65-F0A1-492A-A975-8BA4583D1CD2}" dt="2025-05-06T06:59:49.403" v="190"/>
          <ac:spMkLst>
            <pc:docMk/>
            <pc:sldMk cId="2829923922" sldId="258"/>
            <ac:spMk id="10" creationId="{863678B6-D21E-5199-892B-92B92F38E798}"/>
          </ac:spMkLst>
        </pc:spChg>
        <pc:spChg chg="add">
          <ac:chgData name="Felix Krebs" userId="e356dea8f9c6ed15" providerId="LiveId" clId="{677F6E65-F0A1-492A-A975-8BA4583D1CD2}" dt="2025-05-06T07:21:53.908" v="289"/>
          <ac:spMkLst>
            <pc:docMk/>
            <pc:sldMk cId="2829923922" sldId="258"/>
            <ac:spMk id="11" creationId="{F80C50AE-963F-F01A-0A6F-701D29ED07DA}"/>
          </ac:spMkLst>
        </pc:spChg>
        <pc:spChg chg="add del">
          <ac:chgData name="Felix Krebs" userId="e356dea8f9c6ed15" providerId="LiveId" clId="{677F6E65-F0A1-492A-A975-8BA4583D1CD2}" dt="2025-05-06T07:57:30.238" v="660" actId="26606"/>
          <ac:spMkLst>
            <pc:docMk/>
            <pc:sldMk cId="2829923922" sldId="258"/>
            <ac:spMk id="12" creationId="{450D3AD2-FA80-415F-A9CE-54D884561CD7}"/>
          </ac:spMkLst>
        </pc:spChg>
        <pc:spChg chg="add del">
          <ac:chgData name="Felix Krebs" userId="e356dea8f9c6ed15" providerId="LiveId" clId="{677F6E65-F0A1-492A-A975-8BA4583D1CD2}" dt="2025-05-06T07:57:30.238" v="660" actId="26606"/>
          <ac:spMkLst>
            <pc:docMk/>
            <pc:sldMk cId="2829923922" sldId="258"/>
            <ac:spMk id="13" creationId="{70DFC902-7D23-471A-B557-B6B6917D7A0D}"/>
          </ac:spMkLst>
        </pc:spChg>
        <pc:spChg chg="add del">
          <ac:chgData name="Felix Krebs" userId="e356dea8f9c6ed15" providerId="LiveId" clId="{677F6E65-F0A1-492A-A975-8BA4583D1CD2}" dt="2025-05-06T07:57:30.238" v="660" actId="26606"/>
          <ac:spMkLst>
            <pc:docMk/>
            <pc:sldMk cId="2829923922" sldId="258"/>
            <ac:spMk id="14" creationId="{A55D5633-D557-4DCA-982C-FF36EB7A1C00}"/>
          </ac:spMkLst>
        </pc:spChg>
        <pc:spChg chg="add del">
          <ac:chgData name="Felix Krebs" userId="e356dea8f9c6ed15" providerId="LiveId" clId="{677F6E65-F0A1-492A-A975-8BA4583D1CD2}" dt="2025-05-06T07:56:48.229" v="646" actId="26606"/>
          <ac:spMkLst>
            <pc:docMk/>
            <pc:sldMk cId="2829923922" sldId="258"/>
            <ac:spMk id="17" creationId="{BACC6370-2D7E-4714-9D71-7542949D7D5D}"/>
          </ac:spMkLst>
        </pc:spChg>
        <pc:spChg chg="add del">
          <ac:chgData name="Felix Krebs" userId="e356dea8f9c6ed15" providerId="LiveId" clId="{677F6E65-F0A1-492A-A975-8BA4583D1CD2}" dt="2025-05-06T07:54:35.420" v="629" actId="26606"/>
          <ac:spMkLst>
            <pc:docMk/>
            <pc:sldMk cId="2829923922" sldId="258"/>
            <ac:spMk id="19" creationId="{70DFC902-7D23-471A-B557-B6B6917D7A0D}"/>
          </ac:spMkLst>
        </pc:spChg>
        <pc:spChg chg="add del">
          <ac:chgData name="Felix Krebs" userId="e356dea8f9c6ed15" providerId="LiveId" clId="{677F6E65-F0A1-492A-A975-8BA4583D1CD2}" dt="2025-05-06T07:54:35.420" v="629" actId="26606"/>
          <ac:spMkLst>
            <pc:docMk/>
            <pc:sldMk cId="2829923922" sldId="258"/>
            <ac:spMk id="21" creationId="{A55D5633-D557-4DCA-982C-FF36EB7A1C00}"/>
          </ac:spMkLst>
        </pc:spChg>
        <pc:spChg chg="add del">
          <ac:chgData name="Felix Krebs" userId="e356dea8f9c6ed15" providerId="LiveId" clId="{677F6E65-F0A1-492A-A975-8BA4583D1CD2}" dt="2025-05-06T07:56:48.229" v="646" actId="26606"/>
          <ac:spMkLst>
            <pc:docMk/>
            <pc:sldMk cId="2829923922" sldId="258"/>
            <ac:spMk id="22" creationId="{F68B3F68-107C-434F-AA38-110D5EA91B85}"/>
          </ac:spMkLst>
        </pc:spChg>
        <pc:spChg chg="add del">
          <ac:chgData name="Felix Krebs" userId="e356dea8f9c6ed15" providerId="LiveId" clId="{677F6E65-F0A1-492A-A975-8BA4583D1CD2}" dt="2025-05-06T07:54:34.402" v="627" actId="26606"/>
          <ac:spMkLst>
            <pc:docMk/>
            <pc:sldMk cId="2829923922" sldId="258"/>
            <ac:spMk id="23" creationId="{5D7F64A8-D625-4F61-A290-B499BB62ACFF}"/>
          </ac:spMkLst>
        </pc:spChg>
        <pc:spChg chg="add del">
          <ac:chgData name="Felix Krebs" userId="e356dea8f9c6ed15" providerId="LiveId" clId="{677F6E65-F0A1-492A-A975-8BA4583D1CD2}" dt="2025-05-06T07:56:48.229" v="646" actId="26606"/>
          <ac:spMkLst>
            <pc:docMk/>
            <pc:sldMk cId="2829923922" sldId="258"/>
            <ac:spMk id="24" creationId="{AAD0DBB9-1A4B-4391-81D4-CB19F9AB918A}"/>
          </ac:spMkLst>
        </pc:spChg>
        <pc:spChg chg="add del">
          <ac:chgData name="Felix Krebs" userId="e356dea8f9c6ed15" providerId="LiveId" clId="{677F6E65-F0A1-492A-A975-8BA4583D1CD2}" dt="2025-05-06T07:54:35.420" v="629" actId="26606"/>
          <ac:spMkLst>
            <pc:docMk/>
            <pc:sldMk cId="2829923922" sldId="258"/>
            <ac:spMk id="25" creationId="{450D3AD2-FA80-415F-A9CE-54D884561CD7}"/>
          </ac:spMkLst>
        </pc:spChg>
        <pc:spChg chg="add del">
          <ac:chgData name="Felix Krebs" userId="e356dea8f9c6ed15" providerId="LiveId" clId="{677F6E65-F0A1-492A-A975-8BA4583D1CD2}" dt="2025-05-06T07:56:48.229" v="646" actId="26606"/>
          <ac:spMkLst>
            <pc:docMk/>
            <pc:sldMk cId="2829923922" sldId="258"/>
            <ac:spMk id="26" creationId="{063BBA22-50EA-4C4D-BE05-F1CE4E63AA56}"/>
          </ac:spMkLst>
        </pc:spChg>
        <pc:spChg chg="add">
          <ac:chgData name="Felix Krebs" userId="e356dea8f9c6ed15" providerId="LiveId" clId="{677F6E65-F0A1-492A-A975-8BA4583D1CD2}" dt="2025-05-06T07:57:30.238" v="660" actId="26606"/>
          <ac:spMkLst>
            <pc:docMk/>
            <pc:sldMk cId="2829923922" sldId="258"/>
            <ac:spMk id="27" creationId="{BACC6370-2D7E-4714-9D71-7542949D7D5D}"/>
          </ac:spMkLst>
        </pc:spChg>
        <pc:spChg chg="add">
          <ac:chgData name="Felix Krebs" userId="e356dea8f9c6ed15" providerId="LiveId" clId="{677F6E65-F0A1-492A-A975-8BA4583D1CD2}" dt="2025-05-06T07:57:30.238" v="660" actId="26606"/>
          <ac:spMkLst>
            <pc:docMk/>
            <pc:sldMk cId="2829923922" sldId="258"/>
            <ac:spMk id="28" creationId="{F68B3F68-107C-434F-AA38-110D5EA91B85}"/>
          </ac:spMkLst>
        </pc:spChg>
        <pc:spChg chg="add">
          <ac:chgData name="Felix Krebs" userId="e356dea8f9c6ed15" providerId="LiveId" clId="{677F6E65-F0A1-492A-A975-8BA4583D1CD2}" dt="2025-05-06T07:57:30.238" v="660" actId="26606"/>
          <ac:spMkLst>
            <pc:docMk/>
            <pc:sldMk cId="2829923922" sldId="258"/>
            <ac:spMk id="29" creationId="{AAD0DBB9-1A4B-4391-81D4-CB19F9AB918A}"/>
          </ac:spMkLst>
        </pc:spChg>
        <pc:spChg chg="add">
          <ac:chgData name="Felix Krebs" userId="e356dea8f9c6ed15" providerId="LiveId" clId="{677F6E65-F0A1-492A-A975-8BA4583D1CD2}" dt="2025-05-06T07:57:30.238" v="660" actId="26606"/>
          <ac:spMkLst>
            <pc:docMk/>
            <pc:sldMk cId="2829923922" sldId="258"/>
            <ac:spMk id="30" creationId="{063BBA22-50EA-4C4D-BE05-F1CE4E63AA56}"/>
          </ac:spMkLst>
        </pc:spChg>
        <pc:spChg chg="add del mod">
          <ac:chgData name="Felix Krebs" userId="e356dea8f9c6ed15" providerId="LiveId" clId="{677F6E65-F0A1-492A-A975-8BA4583D1CD2}" dt="2025-05-06T07:57:35.620" v="664"/>
          <ac:spMkLst>
            <pc:docMk/>
            <pc:sldMk cId="2829923922" sldId="258"/>
            <ac:spMk id="32" creationId="{57D1F59B-BCC7-A3B6-F94D-ED7723EC3A26}"/>
          </ac:spMkLst>
        </pc:spChg>
        <pc:spChg chg="add mod">
          <ac:chgData name="Felix Krebs" userId="e356dea8f9c6ed15" providerId="LiveId" clId="{677F6E65-F0A1-492A-A975-8BA4583D1CD2}" dt="2025-05-06T07:57:34.010" v="663"/>
          <ac:spMkLst>
            <pc:docMk/>
            <pc:sldMk cId="2829923922" sldId="258"/>
            <ac:spMk id="33" creationId="{1D2B6038-9A01-0D1B-E5E6-B8892AD68E7A}"/>
          </ac:spMkLst>
        </pc:spChg>
        <pc:spChg chg="add mod">
          <ac:chgData name="Felix Krebs" userId="e356dea8f9c6ed15" providerId="LiveId" clId="{677F6E65-F0A1-492A-A975-8BA4583D1CD2}" dt="2025-05-06T07:57:35.620" v="664"/>
          <ac:spMkLst>
            <pc:docMk/>
            <pc:sldMk cId="2829923922" sldId="258"/>
            <ac:spMk id="34" creationId="{964DFC34-ABCA-8090-35A1-BA42AC122009}"/>
          </ac:spMkLst>
        </pc:spChg>
        <pc:graphicFrameChg chg="add del">
          <ac:chgData name="Felix Krebs" userId="e356dea8f9c6ed15" providerId="LiveId" clId="{677F6E65-F0A1-492A-A975-8BA4583D1CD2}" dt="2025-05-06T07:56:48.229" v="646" actId="26606"/>
          <ac:graphicFrameMkLst>
            <pc:docMk/>
            <pc:sldMk cId="2829923922" sldId="258"/>
            <ac:graphicFrameMk id="16" creationId="{1ACE7346-A1E9-7214-22C7-2CFA6E9DBC97}"/>
          </ac:graphicFrameMkLst>
        </pc:graphicFrameChg>
        <pc:graphicFrameChg chg="add del">
          <ac:chgData name="Felix Krebs" userId="e356dea8f9c6ed15" providerId="LiveId" clId="{677F6E65-F0A1-492A-A975-8BA4583D1CD2}" dt="2025-05-06T07:57:32.749" v="661" actId="478"/>
          <ac:graphicFrameMkLst>
            <pc:docMk/>
            <pc:sldMk cId="2829923922" sldId="258"/>
            <ac:graphicFrameMk id="31" creationId="{F59924E5-7D62-2250-D8CB-E9701BE056D9}"/>
          </ac:graphicFrameMkLst>
        </pc:graphicFrameChg>
        <pc:picChg chg="add del">
          <ac:chgData name="Felix Krebs" userId="e356dea8f9c6ed15" providerId="LiveId" clId="{677F6E65-F0A1-492A-A975-8BA4583D1CD2}" dt="2025-05-06T07:54:34.402" v="627" actId="26606"/>
          <ac:picMkLst>
            <pc:docMk/>
            <pc:sldMk cId="2829923922" sldId="258"/>
            <ac:picMk id="18" creationId="{C5A6B82A-E923-30EA-BE09-C7BDDF3B4034}"/>
          </ac:picMkLst>
        </pc:picChg>
        <pc:picChg chg="add del">
          <ac:chgData name="Felix Krebs" userId="e356dea8f9c6ed15" providerId="LiveId" clId="{677F6E65-F0A1-492A-A975-8BA4583D1CD2}" dt="2025-05-06T07:54:34.402" v="627" actId="26606"/>
          <ac:picMkLst>
            <pc:docMk/>
            <pc:sldMk cId="2829923922" sldId="258"/>
            <ac:picMk id="20" creationId="{33D01109-ECD2-4C44-B951-4818D611B5AB}"/>
          </ac:picMkLst>
        </pc:picChg>
      </pc:sldChg>
      <pc:sldChg chg="addSp delSp modSp new mod">
        <pc:chgData name="Felix Krebs" userId="e356dea8f9c6ed15" providerId="LiveId" clId="{677F6E65-F0A1-492A-A975-8BA4583D1CD2}" dt="2025-05-06T07:54:48.738" v="631" actId="26606"/>
        <pc:sldMkLst>
          <pc:docMk/>
          <pc:sldMk cId="842528023" sldId="259"/>
        </pc:sldMkLst>
        <pc:spChg chg="mod">
          <ac:chgData name="Felix Krebs" userId="e356dea8f9c6ed15" providerId="LiveId" clId="{677F6E65-F0A1-492A-A975-8BA4583D1CD2}" dt="2025-05-06T07:01:19.274" v="196"/>
          <ac:spMkLst>
            <pc:docMk/>
            <pc:sldMk cId="842528023" sldId="259"/>
            <ac:spMk id="2" creationId="{F5E32AE5-F20B-186F-3AF8-E04676598353}"/>
          </ac:spMkLst>
        </pc:spChg>
        <pc:spChg chg="del mod">
          <ac:chgData name="Felix Krebs" userId="e356dea8f9c6ed15" providerId="LiveId" clId="{677F6E65-F0A1-492A-A975-8BA4583D1CD2}" dt="2025-05-06T07:54:48.738" v="631" actId="26606"/>
          <ac:spMkLst>
            <pc:docMk/>
            <pc:sldMk cId="842528023" sldId="259"/>
            <ac:spMk id="3" creationId="{181D04F4-8654-F567-DC4D-347ED703E4C2}"/>
          </ac:spMkLst>
        </pc:spChg>
        <pc:graphicFrameChg chg="add">
          <ac:chgData name="Felix Krebs" userId="e356dea8f9c6ed15" providerId="LiveId" clId="{677F6E65-F0A1-492A-A975-8BA4583D1CD2}" dt="2025-05-06T07:54:48.738" v="631" actId="26606"/>
          <ac:graphicFrameMkLst>
            <pc:docMk/>
            <pc:sldMk cId="842528023" sldId="259"/>
            <ac:graphicFrameMk id="5" creationId="{92E35426-5BA2-7288-302D-33A9C427EBE4}"/>
          </ac:graphicFrameMkLst>
        </pc:graphicFrameChg>
      </pc:sldChg>
      <pc:sldChg chg="addSp delSp modSp new mod setBg">
        <pc:chgData name="Felix Krebs" userId="e356dea8f9c6ed15" providerId="LiveId" clId="{677F6E65-F0A1-492A-A975-8BA4583D1CD2}" dt="2025-05-06T07:55:51.854" v="634"/>
        <pc:sldMkLst>
          <pc:docMk/>
          <pc:sldMk cId="3403025324" sldId="260"/>
        </pc:sldMkLst>
        <pc:spChg chg="mod">
          <ac:chgData name="Felix Krebs" userId="e356dea8f9c6ed15" providerId="LiveId" clId="{677F6E65-F0A1-492A-A975-8BA4583D1CD2}" dt="2025-05-06T07:55:03.948" v="632" actId="26606"/>
          <ac:spMkLst>
            <pc:docMk/>
            <pc:sldMk cId="3403025324" sldId="260"/>
            <ac:spMk id="2" creationId="{2EC41017-8908-F95A-B8B8-49BA2DF5E899}"/>
          </ac:spMkLst>
        </pc:spChg>
        <pc:spChg chg="del">
          <ac:chgData name="Felix Krebs" userId="e356dea8f9c6ed15" providerId="LiveId" clId="{677F6E65-F0A1-492A-A975-8BA4583D1CD2}" dt="2025-05-06T07:03:54.398" v="203"/>
          <ac:spMkLst>
            <pc:docMk/>
            <pc:sldMk cId="3403025324" sldId="260"/>
            <ac:spMk id="3" creationId="{216914B9-F312-860A-1DB0-D06BAEE76BD0}"/>
          </ac:spMkLst>
        </pc:spChg>
        <pc:spChg chg="add">
          <ac:chgData name="Felix Krebs" userId="e356dea8f9c6ed15" providerId="LiveId" clId="{677F6E65-F0A1-492A-A975-8BA4583D1CD2}" dt="2025-05-06T07:55:03.948" v="632" actId="26606"/>
          <ac:spMkLst>
            <pc:docMk/>
            <pc:sldMk cId="3403025324" sldId="260"/>
            <ac:spMk id="9" creationId="{BACC6370-2D7E-4714-9D71-7542949D7D5D}"/>
          </ac:spMkLst>
        </pc:spChg>
        <pc:spChg chg="add">
          <ac:chgData name="Felix Krebs" userId="e356dea8f9c6ed15" providerId="LiveId" clId="{677F6E65-F0A1-492A-A975-8BA4583D1CD2}" dt="2025-05-06T07:55:03.948" v="632" actId="26606"/>
          <ac:spMkLst>
            <pc:docMk/>
            <pc:sldMk cId="3403025324" sldId="260"/>
            <ac:spMk id="11" creationId="{F68B3F68-107C-434F-AA38-110D5EA91B85}"/>
          </ac:spMkLst>
        </pc:spChg>
        <pc:spChg chg="add">
          <ac:chgData name="Felix Krebs" userId="e356dea8f9c6ed15" providerId="LiveId" clId="{677F6E65-F0A1-492A-A975-8BA4583D1CD2}" dt="2025-05-06T07:55:03.948" v="632" actId="26606"/>
          <ac:spMkLst>
            <pc:docMk/>
            <pc:sldMk cId="3403025324" sldId="260"/>
            <ac:spMk id="13" creationId="{AAD0DBB9-1A4B-4391-81D4-CB19F9AB918A}"/>
          </ac:spMkLst>
        </pc:spChg>
        <pc:spChg chg="add">
          <ac:chgData name="Felix Krebs" userId="e356dea8f9c6ed15" providerId="LiveId" clId="{677F6E65-F0A1-492A-A975-8BA4583D1CD2}" dt="2025-05-06T07:55:03.948" v="632" actId="26606"/>
          <ac:spMkLst>
            <pc:docMk/>
            <pc:sldMk cId="3403025324" sldId="260"/>
            <ac:spMk id="15" creationId="{063BBA22-50EA-4C4D-BE05-F1CE4E63AA56}"/>
          </ac:spMkLst>
        </pc:spChg>
        <pc:graphicFrameChg chg="add mod modGraphic">
          <ac:chgData name="Felix Krebs" userId="e356dea8f9c6ed15" providerId="LiveId" clId="{677F6E65-F0A1-492A-A975-8BA4583D1CD2}" dt="2025-05-06T07:55:51.854" v="634"/>
          <ac:graphicFrameMkLst>
            <pc:docMk/>
            <pc:sldMk cId="3403025324" sldId="260"/>
            <ac:graphicFrameMk id="4" creationId="{2E966E41-1655-B3DC-DC21-F99E5040A918}"/>
          </ac:graphicFrameMkLst>
        </pc:graphicFrameChg>
      </pc:sldChg>
      <pc:sldChg chg="addSp delSp modSp new mod setBg">
        <pc:chgData name="Felix Krebs" userId="e356dea8f9c6ed15" providerId="LiveId" clId="{677F6E65-F0A1-492A-A975-8BA4583D1CD2}" dt="2025-05-06T07:58:01.407" v="665" actId="26606"/>
        <pc:sldMkLst>
          <pc:docMk/>
          <pc:sldMk cId="334351880" sldId="261"/>
        </pc:sldMkLst>
        <pc:spChg chg="mod">
          <ac:chgData name="Felix Krebs" userId="e356dea8f9c6ed15" providerId="LiveId" clId="{677F6E65-F0A1-492A-A975-8BA4583D1CD2}" dt="2025-05-06T07:58:01.407" v="665" actId="26606"/>
          <ac:spMkLst>
            <pc:docMk/>
            <pc:sldMk cId="334351880" sldId="261"/>
            <ac:spMk id="2" creationId="{6DACE922-0363-BA7B-34DA-D613DD66D6E9}"/>
          </ac:spMkLst>
        </pc:spChg>
        <pc:spChg chg="add del mod">
          <ac:chgData name="Felix Krebs" userId="e356dea8f9c6ed15" providerId="LiveId" clId="{677F6E65-F0A1-492A-A975-8BA4583D1CD2}" dt="2025-05-06T07:58:01.407" v="665" actId="26606"/>
          <ac:spMkLst>
            <pc:docMk/>
            <pc:sldMk cId="334351880" sldId="261"/>
            <ac:spMk id="3" creationId="{E45488A3-514D-18E0-9919-76CB5D0D5DF5}"/>
          </ac:spMkLst>
        </pc:spChg>
        <pc:spChg chg="add mod">
          <ac:chgData name="Felix Krebs" userId="e356dea8f9c6ed15" providerId="LiveId" clId="{677F6E65-F0A1-492A-A975-8BA4583D1CD2}" dt="2025-05-06T07:04:23.292" v="207"/>
          <ac:spMkLst>
            <pc:docMk/>
            <pc:sldMk cId="334351880" sldId="261"/>
            <ac:spMk id="4" creationId="{7132C3E4-5A61-D9CC-057F-C8C2D3E712EC}"/>
          </ac:spMkLst>
        </pc:spChg>
        <pc:spChg chg="add">
          <ac:chgData name="Felix Krebs" userId="e356dea8f9c6ed15" providerId="LiveId" clId="{677F6E65-F0A1-492A-A975-8BA4583D1CD2}" dt="2025-05-06T07:58:01.407" v="665" actId="26606"/>
          <ac:spMkLst>
            <pc:docMk/>
            <pc:sldMk cId="334351880" sldId="261"/>
            <ac:spMk id="8" creationId="{1B15ED52-F352-441B-82BF-E0EA34836D08}"/>
          </ac:spMkLst>
        </pc:spChg>
        <pc:spChg chg="add">
          <ac:chgData name="Felix Krebs" userId="e356dea8f9c6ed15" providerId="LiveId" clId="{677F6E65-F0A1-492A-A975-8BA4583D1CD2}" dt="2025-05-06T07:58:01.407" v="665" actId="26606"/>
          <ac:spMkLst>
            <pc:docMk/>
            <pc:sldMk cId="334351880" sldId="261"/>
            <ac:spMk id="10" creationId="{3B2E3793-BFE6-45A2-9B7B-E18844431C99}"/>
          </ac:spMkLst>
        </pc:spChg>
        <pc:spChg chg="add">
          <ac:chgData name="Felix Krebs" userId="e356dea8f9c6ed15" providerId="LiveId" clId="{677F6E65-F0A1-492A-A975-8BA4583D1CD2}" dt="2025-05-06T07:58:01.407" v="665" actId="26606"/>
          <ac:spMkLst>
            <pc:docMk/>
            <pc:sldMk cId="334351880" sldId="261"/>
            <ac:spMk id="12" creationId="{BC4C4868-CB8F-4AF9-9CDB-8108F2C19B67}"/>
          </ac:spMkLst>
        </pc:spChg>
        <pc:spChg chg="add">
          <ac:chgData name="Felix Krebs" userId="e356dea8f9c6ed15" providerId="LiveId" clId="{677F6E65-F0A1-492A-A975-8BA4583D1CD2}" dt="2025-05-06T07:58:01.407" v="665" actId="26606"/>
          <ac:spMkLst>
            <pc:docMk/>
            <pc:sldMk cId="334351880" sldId="261"/>
            <ac:spMk id="14" creationId="{375E0459-6403-40CD-989D-56A4407CA12E}"/>
          </ac:spMkLst>
        </pc:spChg>
        <pc:spChg chg="add">
          <ac:chgData name="Felix Krebs" userId="e356dea8f9c6ed15" providerId="LiveId" clId="{677F6E65-F0A1-492A-A975-8BA4583D1CD2}" dt="2025-05-06T07:58:01.407" v="665" actId="26606"/>
          <ac:spMkLst>
            <pc:docMk/>
            <pc:sldMk cId="334351880" sldId="261"/>
            <ac:spMk id="16" creationId="{53E5B1A8-3AC9-4BD1-9BBC-78CA94F2D1BA}"/>
          </ac:spMkLst>
        </pc:spChg>
      </pc:sldChg>
      <pc:sldChg chg="addSp delSp modSp new mod setBg">
        <pc:chgData name="Felix Krebs" userId="e356dea8f9c6ed15" providerId="LiveId" clId="{677F6E65-F0A1-492A-A975-8BA4583D1CD2}" dt="2025-05-06T07:58:26.853" v="671"/>
        <pc:sldMkLst>
          <pc:docMk/>
          <pc:sldMk cId="3918516209" sldId="262"/>
        </pc:sldMkLst>
        <pc:spChg chg="mod">
          <ac:chgData name="Felix Krebs" userId="e356dea8f9c6ed15" providerId="LiveId" clId="{677F6E65-F0A1-492A-A975-8BA4583D1CD2}" dt="2025-05-06T07:58:20.163" v="668" actId="26606"/>
          <ac:spMkLst>
            <pc:docMk/>
            <pc:sldMk cId="3918516209" sldId="262"/>
            <ac:spMk id="2" creationId="{ACAD887D-A88D-3F68-7237-4ACD62F8F834}"/>
          </ac:spMkLst>
        </pc:spChg>
        <pc:spChg chg="add del mod">
          <ac:chgData name="Felix Krebs" userId="e356dea8f9c6ed15" providerId="LiveId" clId="{677F6E65-F0A1-492A-A975-8BA4583D1CD2}" dt="2025-05-06T07:58:20.163" v="668" actId="26606"/>
          <ac:spMkLst>
            <pc:docMk/>
            <pc:sldMk cId="3918516209" sldId="262"/>
            <ac:spMk id="3" creationId="{85AA48BD-4ED1-85EB-5E57-70BABBAD85DD}"/>
          </ac:spMkLst>
        </pc:spChg>
        <pc:spChg chg="add mod">
          <ac:chgData name="Felix Krebs" userId="e356dea8f9c6ed15" providerId="LiveId" clId="{677F6E65-F0A1-492A-A975-8BA4583D1CD2}" dt="2025-05-06T07:06:14.559" v="228"/>
          <ac:spMkLst>
            <pc:docMk/>
            <pc:sldMk cId="3918516209" sldId="262"/>
            <ac:spMk id="4" creationId="{ABDE0B23-9E2F-35C5-306E-E187ABDFD8B5}"/>
          </ac:spMkLst>
        </pc:spChg>
        <pc:spChg chg="add mod">
          <ac:chgData name="Felix Krebs" userId="e356dea8f9c6ed15" providerId="LiveId" clId="{677F6E65-F0A1-492A-A975-8BA4583D1CD2}" dt="2025-05-06T07:06:18.454" v="232"/>
          <ac:spMkLst>
            <pc:docMk/>
            <pc:sldMk cId="3918516209" sldId="262"/>
            <ac:spMk id="5" creationId="{F1DA4CAE-D63E-1DE0-CBC5-1396497C5ADE}"/>
          </ac:spMkLst>
        </pc:spChg>
        <pc:spChg chg="add del">
          <ac:chgData name="Felix Krebs" userId="e356dea8f9c6ed15" providerId="LiveId" clId="{677F6E65-F0A1-492A-A975-8BA4583D1CD2}" dt="2025-05-06T07:58:20.147" v="667" actId="26606"/>
          <ac:spMkLst>
            <pc:docMk/>
            <pc:sldMk cId="3918516209" sldId="262"/>
            <ac:spMk id="10" creationId="{B50AB553-2A96-4A92-96F2-93548E096954}"/>
          </ac:spMkLst>
        </pc:spChg>
        <pc:spChg chg="add del">
          <ac:chgData name="Felix Krebs" userId="e356dea8f9c6ed15" providerId="LiveId" clId="{677F6E65-F0A1-492A-A975-8BA4583D1CD2}" dt="2025-05-06T07:06:00.738" v="225" actId="26606"/>
          <ac:spMkLst>
            <pc:docMk/>
            <pc:sldMk cId="3918516209" sldId="262"/>
            <ac:spMk id="11" creationId="{AF6CB648-9554-488A-B457-99CAAD1DA528}"/>
          </ac:spMkLst>
        </pc:spChg>
        <pc:spChg chg="add">
          <ac:chgData name="Felix Krebs" userId="e356dea8f9c6ed15" providerId="LiveId" clId="{677F6E65-F0A1-492A-A975-8BA4583D1CD2}" dt="2025-05-06T07:58:20.163" v="668" actId="26606"/>
          <ac:spMkLst>
            <pc:docMk/>
            <pc:sldMk cId="3918516209" sldId="262"/>
            <ac:spMk id="12" creationId="{BC4C4868-CB8F-4AF9-9CDB-8108F2C19B67}"/>
          </ac:spMkLst>
        </pc:spChg>
        <pc:spChg chg="add del">
          <ac:chgData name="Felix Krebs" userId="e356dea8f9c6ed15" providerId="LiveId" clId="{677F6E65-F0A1-492A-A975-8BA4583D1CD2}" dt="2025-05-06T07:06:00.738" v="225" actId="26606"/>
          <ac:spMkLst>
            <pc:docMk/>
            <pc:sldMk cId="3918516209" sldId="262"/>
            <ac:spMk id="13" creationId="{E3ADCBE7-9330-1CDA-00EB-CDD12DB722FF}"/>
          </ac:spMkLst>
        </pc:spChg>
        <pc:spChg chg="add">
          <ac:chgData name="Felix Krebs" userId="e356dea8f9c6ed15" providerId="LiveId" clId="{677F6E65-F0A1-492A-A975-8BA4583D1CD2}" dt="2025-05-06T07:58:20.163" v="668" actId="26606"/>
          <ac:spMkLst>
            <pc:docMk/>
            <pc:sldMk cId="3918516209" sldId="262"/>
            <ac:spMk id="14" creationId="{375E0459-6403-40CD-989D-56A4407CA12E}"/>
          </ac:spMkLst>
        </pc:spChg>
        <pc:spChg chg="add">
          <ac:chgData name="Felix Krebs" userId="e356dea8f9c6ed15" providerId="LiveId" clId="{677F6E65-F0A1-492A-A975-8BA4583D1CD2}" dt="2025-05-06T07:58:20.163" v="668" actId="26606"/>
          <ac:spMkLst>
            <pc:docMk/>
            <pc:sldMk cId="3918516209" sldId="262"/>
            <ac:spMk id="15" creationId="{1B15ED52-F352-441B-82BF-E0EA34836D08}"/>
          </ac:spMkLst>
        </pc:spChg>
        <pc:spChg chg="add">
          <ac:chgData name="Felix Krebs" userId="e356dea8f9c6ed15" providerId="LiveId" clId="{677F6E65-F0A1-492A-A975-8BA4583D1CD2}" dt="2025-05-06T07:58:20.163" v="668" actId="26606"/>
          <ac:spMkLst>
            <pc:docMk/>
            <pc:sldMk cId="3918516209" sldId="262"/>
            <ac:spMk id="16" creationId="{53E5B1A8-3AC9-4BD1-9BBC-78CA94F2D1BA}"/>
          </ac:spMkLst>
        </pc:spChg>
        <pc:spChg chg="add">
          <ac:chgData name="Felix Krebs" userId="e356dea8f9c6ed15" providerId="LiveId" clId="{677F6E65-F0A1-492A-A975-8BA4583D1CD2}" dt="2025-05-06T07:58:20.163" v="668" actId="26606"/>
          <ac:spMkLst>
            <pc:docMk/>
            <pc:sldMk cId="3918516209" sldId="262"/>
            <ac:spMk id="17" creationId="{3B2E3793-BFE6-45A2-9B7B-E18844431C99}"/>
          </ac:spMkLst>
        </pc:spChg>
        <pc:spChg chg="add del">
          <ac:chgData name="Felix Krebs" userId="e356dea8f9c6ed15" providerId="LiveId" clId="{677F6E65-F0A1-492A-A975-8BA4583D1CD2}" dt="2025-05-06T07:58:23.194" v="669" actId="478"/>
          <ac:spMkLst>
            <pc:docMk/>
            <pc:sldMk cId="3918516209" sldId="262"/>
            <ac:spMk id="18" creationId="{85AA48BD-4ED1-85EB-5E57-70BABBAD85DD}"/>
          </ac:spMkLst>
        </pc:spChg>
        <pc:spChg chg="add del mod">
          <ac:chgData name="Felix Krebs" userId="e356dea8f9c6ed15" providerId="LiveId" clId="{677F6E65-F0A1-492A-A975-8BA4583D1CD2}" dt="2025-05-06T07:58:26.853" v="671"/>
          <ac:spMkLst>
            <pc:docMk/>
            <pc:sldMk cId="3918516209" sldId="262"/>
            <ac:spMk id="19" creationId="{E1BE5AD4-B471-F5F6-EE5F-C5736CF7F71C}"/>
          </ac:spMkLst>
        </pc:spChg>
        <pc:graphicFrameChg chg="add del">
          <ac:chgData name="Felix Krebs" userId="e356dea8f9c6ed15" providerId="LiveId" clId="{677F6E65-F0A1-492A-A975-8BA4583D1CD2}" dt="2025-05-06T07:58:20.147" v="667" actId="26606"/>
          <ac:graphicFrameMkLst>
            <pc:docMk/>
            <pc:sldMk cId="3918516209" sldId="262"/>
            <ac:graphicFrameMk id="7" creationId="{9EBB6AAF-25A9-6819-6304-7812FB84861F}"/>
          </ac:graphicFrameMkLst>
        </pc:graphicFrameChg>
        <pc:graphicFrameChg chg="add mod">
          <ac:chgData name="Felix Krebs" userId="e356dea8f9c6ed15" providerId="LiveId" clId="{677F6E65-F0A1-492A-A975-8BA4583D1CD2}" dt="2025-05-06T07:58:23.643" v="670"/>
          <ac:graphicFrameMkLst>
            <pc:docMk/>
            <pc:sldMk cId="3918516209" sldId="262"/>
            <ac:graphicFrameMk id="20" creationId="{616C24EE-08BA-E4F9-AEDF-56013BE2CC65}"/>
          </ac:graphicFrameMkLst>
        </pc:graphicFrameChg>
        <pc:graphicFrameChg chg="add mod">
          <ac:chgData name="Felix Krebs" userId="e356dea8f9c6ed15" providerId="LiveId" clId="{677F6E65-F0A1-492A-A975-8BA4583D1CD2}" dt="2025-05-06T07:58:26.853" v="671"/>
          <ac:graphicFrameMkLst>
            <pc:docMk/>
            <pc:sldMk cId="3918516209" sldId="262"/>
            <ac:graphicFrameMk id="21" creationId="{3DE962C8-F235-A04B-E5DC-3EFBB0531719}"/>
          </ac:graphicFrameMkLst>
        </pc:graphicFrameChg>
        <pc:picChg chg="add del">
          <ac:chgData name="Felix Krebs" userId="e356dea8f9c6ed15" providerId="LiveId" clId="{677F6E65-F0A1-492A-A975-8BA4583D1CD2}" dt="2025-05-06T07:58:20.147" v="667" actId="26606"/>
          <ac:picMkLst>
            <pc:docMk/>
            <pc:sldMk cId="3918516209" sldId="262"/>
            <ac:picMk id="6" creationId="{D682104C-F688-64A8-2B03-C1BDE1AD074A}"/>
          </ac:picMkLst>
        </pc:picChg>
        <pc:picChg chg="add del">
          <ac:chgData name="Felix Krebs" userId="e356dea8f9c6ed15" providerId="LiveId" clId="{677F6E65-F0A1-492A-A975-8BA4583D1CD2}" dt="2025-05-06T07:06:00.738" v="225" actId="26606"/>
          <ac:picMkLst>
            <pc:docMk/>
            <pc:sldMk cId="3918516209" sldId="262"/>
            <ac:picMk id="8" creationId="{F4592683-0B25-7575-32FA-FD58EF0554EF}"/>
          </ac:picMkLst>
        </pc:picChg>
      </pc:sldChg>
      <pc:sldChg chg="addSp delSp modSp new mod setBg">
        <pc:chgData name="Felix Krebs" userId="e356dea8f9c6ed15" providerId="LiveId" clId="{677F6E65-F0A1-492A-A975-8BA4583D1CD2}" dt="2025-05-06T07:58:43.337" v="672" actId="26606"/>
        <pc:sldMkLst>
          <pc:docMk/>
          <pc:sldMk cId="469281961" sldId="263"/>
        </pc:sldMkLst>
        <pc:spChg chg="mod">
          <ac:chgData name="Felix Krebs" userId="e356dea8f9c6ed15" providerId="LiveId" clId="{677F6E65-F0A1-492A-A975-8BA4583D1CD2}" dt="2025-05-06T07:58:43.337" v="672" actId="26606"/>
          <ac:spMkLst>
            <pc:docMk/>
            <pc:sldMk cId="469281961" sldId="263"/>
            <ac:spMk id="2" creationId="{AFD48E90-7976-F732-38EA-191F3A72FFFF}"/>
          </ac:spMkLst>
        </pc:spChg>
        <pc:spChg chg="add del mod">
          <ac:chgData name="Felix Krebs" userId="e356dea8f9c6ed15" providerId="LiveId" clId="{677F6E65-F0A1-492A-A975-8BA4583D1CD2}" dt="2025-05-06T07:58:43.337" v="672" actId="26606"/>
          <ac:spMkLst>
            <pc:docMk/>
            <pc:sldMk cId="469281961" sldId="263"/>
            <ac:spMk id="3" creationId="{4CD3009C-0B66-6AD2-A388-82BBBFD7CD24}"/>
          </ac:spMkLst>
        </pc:spChg>
        <pc:spChg chg="add mod">
          <ac:chgData name="Felix Krebs" userId="e356dea8f9c6ed15" providerId="LiveId" clId="{677F6E65-F0A1-492A-A975-8BA4583D1CD2}" dt="2025-05-06T07:13:01.791" v="272"/>
          <ac:spMkLst>
            <pc:docMk/>
            <pc:sldMk cId="469281961" sldId="263"/>
            <ac:spMk id="4" creationId="{EBCEAFE1-C864-603A-93C5-9C628DC5E907}"/>
          </ac:spMkLst>
        </pc:spChg>
        <pc:spChg chg="add">
          <ac:chgData name="Felix Krebs" userId="e356dea8f9c6ed15" providerId="LiveId" clId="{677F6E65-F0A1-492A-A975-8BA4583D1CD2}" dt="2025-05-06T07:58:43.337" v="672" actId="26606"/>
          <ac:spMkLst>
            <pc:docMk/>
            <pc:sldMk cId="469281961" sldId="263"/>
            <ac:spMk id="8" creationId="{1B15ED52-F352-441B-82BF-E0EA34836D08}"/>
          </ac:spMkLst>
        </pc:spChg>
        <pc:spChg chg="add">
          <ac:chgData name="Felix Krebs" userId="e356dea8f9c6ed15" providerId="LiveId" clId="{677F6E65-F0A1-492A-A975-8BA4583D1CD2}" dt="2025-05-06T07:58:43.337" v="672" actId="26606"/>
          <ac:spMkLst>
            <pc:docMk/>
            <pc:sldMk cId="469281961" sldId="263"/>
            <ac:spMk id="10" creationId="{3B2E3793-BFE6-45A2-9B7B-E18844431C99}"/>
          </ac:spMkLst>
        </pc:spChg>
        <pc:spChg chg="add">
          <ac:chgData name="Felix Krebs" userId="e356dea8f9c6ed15" providerId="LiveId" clId="{677F6E65-F0A1-492A-A975-8BA4583D1CD2}" dt="2025-05-06T07:58:43.337" v="672" actId="26606"/>
          <ac:spMkLst>
            <pc:docMk/>
            <pc:sldMk cId="469281961" sldId="263"/>
            <ac:spMk id="12" creationId="{BC4C4868-CB8F-4AF9-9CDB-8108F2C19B67}"/>
          </ac:spMkLst>
        </pc:spChg>
        <pc:spChg chg="add">
          <ac:chgData name="Felix Krebs" userId="e356dea8f9c6ed15" providerId="LiveId" clId="{677F6E65-F0A1-492A-A975-8BA4583D1CD2}" dt="2025-05-06T07:58:43.337" v="672" actId="26606"/>
          <ac:spMkLst>
            <pc:docMk/>
            <pc:sldMk cId="469281961" sldId="263"/>
            <ac:spMk id="14" creationId="{375E0459-6403-40CD-989D-56A4407CA12E}"/>
          </ac:spMkLst>
        </pc:spChg>
        <pc:spChg chg="add">
          <ac:chgData name="Felix Krebs" userId="e356dea8f9c6ed15" providerId="LiveId" clId="{677F6E65-F0A1-492A-A975-8BA4583D1CD2}" dt="2025-05-06T07:58:43.337" v="672" actId="26606"/>
          <ac:spMkLst>
            <pc:docMk/>
            <pc:sldMk cId="469281961" sldId="263"/>
            <ac:spMk id="16" creationId="{53E5B1A8-3AC9-4BD1-9BBC-78CA94F2D1BA}"/>
          </ac:spMkLst>
        </pc:spChg>
      </pc:sldChg>
      <pc:sldChg chg="addSp delSp modSp new mod setBg">
        <pc:chgData name="Felix Krebs" userId="e356dea8f9c6ed15" providerId="LiveId" clId="{677F6E65-F0A1-492A-A975-8BA4583D1CD2}" dt="2025-05-06T07:59:16.072" v="677" actId="26606"/>
        <pc:sldMkLst>
          <pc:docMk/>
          <pc:sldMk cId="244710621" sldId="264"/>
        </pc:sldMkLst>
        <pc:spChg chg="mod">
          <ac:chgData name="Felix Krebs" userId="e356dea8f9c6ed15" providerId="LiveId" clId="{677F6E65-F0A1-492A-A975-8BA4583D1CD2}" dt="2025-05-06T07:59:16.072" v="677" actId="26606"/>
          <ac:spMkLst>
            <pc:docMk/>
            <pc:sldMk cId="244710621" sldId="264"/>
            <ac:spMk id="2" creationId="{62EB6EE3-7477-E8D0-B318-A4A841BB877E}"/>
          </ac:spMkLst>
        </pc:spChg>
        <pc:spChg chg="add del mod">
          <ac:chgData name="Felix Krebs" userId="e356dea8f9c6ed15" providerId="LiveId" clId="{677F6E65-F0A1-492A-A975-8BA4583D1CD2}" dt="2025-05-06T07:59:16.072" v="677" actId="26606"/>
          <ac:spMkLst>
            <pc:docMk/>
            <pc:sldMk cId="244710621" sldId="264"/>
            <ac:spMk id="3" creationId="{24753B97-F4D2-1D40-D56D-02E89A901867}"/>
          </ac:spMkLst>
        </pc:spChg>
        <pc:spChg chg="add del mod">
          <ac:chgData name="Felix Krebs" userId="e356dea8f9c6ed15" providerId="LiveId" clId="{677F6E65-F0A1-492A-A975-8BA4583D1CD2}" dt="2025-05-06T07:23:57.195" v="321"/>
          <ac:spMkLst>
            <pc:docMk/>
            <pc:sldMk cId="244710621" sldId="264"/>
            <ac:spMk id="4" creationId="{48D1EB0D-D402-556B-211F-4A5D21FDE3F9}"/>
          </ac:spMkLst>
        </pc:spChg>
        <pc:spChg chg="add">
          <ac:chgData name="Felix Krebs" userId="e356dea8f9c6ed15" providerId="LiveId" clId="{677F6E65-F0A1-492A-A975-8BA4583D1CD2}" dt="2025-05-06T07:59:16.072" v="677" actId="26606"/>
          <ac:spMkLst>
            <pc:docMk/>
            <pc:sldMk cId="244710621" sldId="264"/>
            <ac:spMk id="6" creationId="{BACC6370-2D7E-4714-9D71-7542949D7D5D}"/>
          </ac:spMkLst>
        </pc:spChg>
        <pc:spChg chg="add">
          <ac:chgData name="Felix Krebs" userId="e356dea8f9c6ed15" providerId="LiveId" clId="{677F6E65-F0A1-492A-A975-8BA4583D1CD2}" dt="2025-05-06T07:59:16.072" v="677" actId="26606"/>
          <ac:spMkLst>
            <pc:docMk/>
            <pc:sldMk cId="244710621" sldId="264"/>
            <ac:spMk id="7" creationId="{F68B3F68-107C-434F-AA38-110D5EA91B85}"/>
          </ac:spMkLst>
        </pc:spChg>
        <pc:spChg chg="add">
          <ac:chgData name="Felix Krebs" userId="e356dea8f9c6ed15" providerId="LiveId" clId="{677F6E65-F0A1-492A-A975-8BA4583D1CD2}" dt="2025-05-06T07:59:16.072" v="677" actId="26606"/>
          <ac:spMkLst>
            <pc:docMk/>
            <pc:sldMk cId="244710621" sldId="264"/>
            <ac:spMk id="8" creationId="{063BBA22-50EA-4C4D-BE05-F1CE4E63AA56}"/>
          </ac:spMkLst>
        </pc:spChg>
        <pc:spChg chg="add del">
          <ac:chgData name="Felix Krebs" userId="e356dea8f9c6ed15" providerId="LiveId" clId="{677F6E65-F0A1-492A-A975-8BA4583D1CD2}" dt="2025-05-06T07:59:02.371" v="674" actId="26606"/>
          <ac:spMkLst>
            <pc:docMk/>
            <pc:sldMk cId="244710621" sldId="264"/>
            <ac:spMk id="9" creationId="{5C8908E2-EE49-44D2-9428-A28D2312A8D5}"/>
          </ac:spMkLst>
        </pc:spChg>
        <pc:spChg chg="add">
          <ac:chgData name="Felix Krebs" userId="e356dea8f9c6ed15" providerId="LiveId" clId="{677F6E65-F0A1-492A-A975-8BA4583D1CD2}" dt="2025-05-06T07:59:16.072" v="677" actId="26606"/>
          <ac:spMkLst>
            <pc:docMk/>
            <pc:sldMk cId="244710621" sldId="264"/>
            <ac:spMk id="13" creationId="{AAD0DBB9-1A4B-4391-81D4-CB19F9AB918A}"/>
          </ac:spMkLst>
        </pc:spChg>
        <pc:spChg chg="add del">
          <ac:chgData name="Felix Krebs" userId="e356dea8f9c6ed15" providerId="LiveId" clId="{677F6E65-F0A1-492A-A975-8BA4583D1CD2}" dt="2025-05-06T07:59:02.371" v="674" actId="26606"/>
          <ac:spMkLst>
            <pc:docMk/>
            <pc:sldMk cId="244710621" sldId="264"/>
            <ac:spMk id="15" creationId="{7449A6C7-D15F-4AA5-BFA5-71A404B47016}"/>
          </ac:spMkLst>
        </pc:spChg>
        <pc:spChg chg="add del">
          <ac:chgData name="Felix Krebs" userId="e356dea8f9c6ed15" providerId="LiveId" clId="{677F6E65-F0A1-492A-A975-8BA4583D1CD2}" dt="2025-05-06T07:59:02.371" v="674" actId="26606"/>
          <ac:spMkLst>
            <pc:docMk/>
            <pc:sldMk cId="244710621" sldId="264"/>
            <ac:spMk id="17" creationId="{ED888B23-07FA-482A-96DF-47E31AF1A603}"/>
          </ac:spMkLst>
        </pc:spChg>
        <pc:grpChg chg="add del">
          <ac:chgData name="Felix Krebs" userId="e356dea8f9c6ed15" providerId="LiveId" clId="{677F6E65-F0A1-492A-A975-8BA4583D1CD2}" dt="2025-05-06T07:59:02.371" v="674" actId="26606"/>
          <ac:grpSpMkLst>
            <pc:docMk/>
            <pc:sldMk cId="244710621" sldId="264"/>
            <ac:grpSpMk id="11" creationId="{05314994-6337-4875-8CF5-652CAFE8342C}"/>
          </ac:grpSpMkLst>
        </pc:grpChg>
        <pc:graphicFrameChg chg="add del">
          <ac:chgData name="Felix Krebs" userId="e356dea8f9c6ed15" providerId="LiveId" clId="{677F6E65-F0A1-492A-A975-8BA4583D1CD2}" dt="2025-05-06T07:59:02.371" v="674" actId="26606"/>
          <ac:graphicFrameMkLst>
            <pc:docMk/>
            <pc:sldMk cId="244710621" sldId="264"/>
            <ac:graphicFrameMk id="5" creationId="{BB48C116-4984-956C-D9D5-FF3ECA00D9BE}"/>
          </ac:graphicFrameMkLst>
        </pc:graphicFrameChg>
        <pc:graphicFrameChg chg="add">
          <ac:chgData name="Felix Krebs" userId="e356dea8f9c6ed15" providerId="LiveId" clId="{677F6E65-F0A1-492A-A975-8BA4583D1CD2}" dt="2025-05-06T07:59:16.072" v="677" actId="26606"/>
          <ac:graphicFrameMkLst>
            <pc:docMk/>
            <pc:sldMk cId="244710621" sldId="264"/>
            <ac:graphicFrameMk id="10" creationId="{49A9C683-0682-1EA5-7AAA-8FBEEC22BE86}"/>
          </ac:graphicFrameMkLst>
        </pc:graphicFrameChg>
      </pc:sldChg>
      <pc:sldChg chg="addSp delSp modSp new mod setBg">
        <pc:chgData name="Felix Krebs" userId="e356dea8f9c6ed15" providerId="LiveId" clId="{677F6E65-F0A1-492A-A975-8BA4583D1CD2}" dt="2025-05-06T08:00:21.595" v="694" actId="5793"/>
        <pc:sldMkLst>
          <pc:docMk/>
          <pc:sldMk cId="1344356676" sldId="265"/>
        </pc:sldMkLst>
        <pc:spChg chg="mod">
          <ac:chgData name="Felix Krebs" userId="e356dea8f9c6ed15" providerId="LiveId" clId="{677F6E65-F0A1-492A-A975-8BA4583D1CD2}" dt="2025-05-06T07:59:36.336" v="678" actId="26606"/>
          <ac:spMkLst>
            <pc:docMk/>
            <pc:sldMk cId="1344356676" sldId="265"/>
            <ac:spMk id="2" creationId="{2D868358-CBB9-E2AE-649B-86AC785AE5F0}"/>
          </ac:spMkLst>
        </pc:spChg>
        <pc:spChg chg="del">
          <ac:chgData name="Felix Krebs" userId="e356dea8f9c6ed15" providerId="LiveId" clId="{677F6E65-F0A1-492A-A975-8BA4583D1CD2}" dt="2025-05-06T07:26:12.876" v="348"/>
          <ac:spMkLst>
            <pc:docMk/>
            <pc:sldMk cId="1344356676" sldId="265"/>
            <ac:spMk id="3" creationId="{2F55C258-2C1E-1B5A-571D-BFFFCCADEBAB}"/>
          </ac:spMkLst>
        </pc:spChg>
        <pc:spChg chg="add mod">
          <ac:chgData name="Felix Krebs" userId="e356dea8f9c6ed15" providerId="LiveId" clId="{677F6E65-F0A1-492A-A975-8BA4583D1CD2}" dt="2025-05-06T08:00:21.595" v="694" actId="5793"/>
          <ac:spMkLst>
            <pc:docMk/>
            <pc:sldMk cId="1344356676" sldId="265"/>
            <ac:spMk id="4" creationId="{CF0BC17D-BC15-9524-5F2D-566CE08BC218}"/>
          </ac:spMkLst>
        </pc:spChg>
        <pc:spChg chg="add">
          <ac:chgData name="Felix Krebs" userId="e356dea8f9c6ed15" providerId="LiveId" clId="{677F6E65-F0A1-492A-A975-8BA4583D1CD2}" dt="2025-05-06T07:59:36.336" v="678" actId="26606"/>
          <ac:spMkLst>
            <pc:docMk/>
            <pc:sldMk cId="1344356676" sldId="265"/>
            <ac:spMk id="7176" creationId="{979E27D9-03C7-44E2-9FF8-15D0C8506AF7}"/>
          </ac:spMkLst>
        </pc:spChg>
        <pc:spChg chg="add">
          <ac:chgData name="Felix Krebs" userId="e356dea8f9c6ed15" providerId="LiveId" clId="{677F6E65-F0A1-492A-A975-8BA4583D1CD2}" dt="2025-05-06T07:59:36.336" v="678" actId="26606"/>
          <ac:spMkLst>
            <pc:docMk/>
            <pc:sldMk cId="1344356676" sldId="265"/>
            <ac:spMk id="7178" creationId="{EEBF1590-3B36-48EE-A89D-3B6F3CB256AB}"/>
          </ac:spMkLst>
        </pc:spChg>
        <pc:spChg chg="add">
          <ac:chgData name="Felix Krebs" userId="e356dea8f9c6ed15" providerId="LiveId" clId="{677F6E65-F0A1-492A-A975-8BA4583D1CD2}" dt="2025-05-06T07:59:36.336" v="678" actId="26606"/>
          <ac:spMkLst>
            <pc:docMk/>
            <pc:sldMk cId="1344356676" sldId="265"/>
            <ac:spMk id="7180" creationId="{AC8F6C8C-AB5A-4548-942D-E3FD40ACBC49}"/>
          </ac:spMkLst>
        </pc:spChg>
        <pc:picChg chg="add mod">
          <ac:chgData name="Felix Krebs" userId="e356dea8f9c6ed15" providerId="LiveId" clId="{677F6E65-F0A1-492A-A975-8BA4583D1CD2}" dt="2025-05-06T07:59:36.336" v="678" actId="26606"/>
          <ac:picMkLst>
            <pc:docMk/>
            <pc:sldMk cId="1344356676" sldId="265"/>
            <ac:picMk id="7171" creationId="{B7CE9E2A-4C2C-20A8-1958-768483C5639E}"/>
          </ac:picMkLst>
        </pc:picChg>
      </pc:sldChg>
      <pc:sldChg chg="addSp delSp modSp new mod setBg">
        <pc:chgData name="Felix Krebs" userId="e356dea8f9c6ed15" providerId="LiveId" clId="{677F6E65-F0A1-492A-A975-8BA4583D1CD2}" dt="2025-05-07T10:27:29.511" v="832" actId="20577"/>
        <pc:sldMkLst>
          <pc:docMk/>
          <pc:sldMk cId="3857734150" sldId="266"/>
        </pc:sldMkLst>
        <pc:spChg chg="mod">
          <ac:chgData name="Felix Krebs" userId="e356dea8f9c6ed15" providerId="LiveId" clId="{677F6E65-F0A1-492A-A975-8BA4583D1CD2}" dt="2025-05-06T08:00:03.107" v="685" actId="26606"/>
          <ac:spMkLst>
            <pc:docMk/>
            <pc:sldMk cId="3857734150" sldId="266"/>
            <ac:spMk id="2" creationId="{D8738A3A-32F5-2373-83FC-89C2F9743C85}"/>
          </ac:spMkLst>
        </pc:spChg>
        <pc:spChg chg="del">
          <ac:chgData name="Felix Krebs" userId="e356dea8f9c6ed15" providerId="LiveId" clId="{677F6E65-F0A1-492A-A975-8BA4583D1CD2}" dt="2025-05-06T07:26:19.166" v="349"/>
          <ac:spMkLst>
            <pc:docMk/>
            <pc:sldMk cId="3857734150" sldId="266"/>
            <ac:spMk id="3" creationId="{41EEA39B-0BD1-F4F1-5C78-7D75C47DC65C}"/>
          </ac:spMkLst>
        </pc:spChg>
        <pc:spChg chg="add mod">
          <ac:chgData name="Felix Krebs" userId="e356dea8f9c6ed15" providerId="LiveId" clId="{677F6E65-F0A1-492A-A975-8BA4583D1CD2}" dt="2025-05-07T10:27:29.511" v="832" actId="20577"/>
          <ac:spMkLst>
            <pc:docMk/>
            <pc:sldMk cId="3857734150" sldId="266"/>
            <ac:spMk id="4" creationId="{36810D3A-784D-32AE-5807-578EFC5F0C5C}"/>
          </ac:spMkLst>
        </pc:spChg>
        <pc:spChg chg="add">
          <ac:chgData name="Felix Krebs" userId="e356dea8f9c6ed15" providerId="LiveId" clId="{677F6E65-F0A1-492A-A975-8BA4583D1CD2}" dt="2025-05-06T07:44:13.302" v="387"/>
          <ac:spMkLst>
            <pc:docMk/>
            <pc:sldMk cId="3857734150" sldId="266"/>
            <ac:spMk id="5" creationId="{9AD8F830-B685-4FA2-8D0F-CF80D9B9431A}"/>
          </ac:spMkLst>
        </pc:spChg>
        <pc:spChg chg="add">
          <ac:chgData name="Felix Krebs" userId="e356dea8f9c6ed15" providerId="LiveId" clId="{677F6E65-F0A1-492A-A975-8BA4583D1CD2}" dt="2025-05-06T08:00:03.107" v="685" actId="26606"/>
          <ac:spMkLst>
            <pc:docMk/>
            <pc:sldMk cId="3857734150" sldId="266"/>
            <ac:spMk id="8201" creationId="{979E27D9-03C7-44E2-9FF8-15D0C8506AF7}"/>
          </ac:spMkLst>
        </pc:spChg>
        <pc:spChg chg="add">
          <ac:chgData name="Felix Krebs" userId="e356dea8f9c6ed15" providerId="LiveId" clId="{677F6E65-F0A1-492A-A975-8BA4583D1CD2}" dt="2025-05-06T08:00:03.107" v="685" actId="26606"/>
          <ac:spMkLst>
            <pc:docMk/>
            <pc:sldMk cId="3857734150" sldId="266"/>
            <ac:spMk id="8203" creationId="{EEBF1590-3B36-48EE-A89D-3B6F3CB256AB}"/>
          </ac:spMkLst>
        </pc:spChg>
        <pc:spChg chg="add">
          <ac:chgData name="Felix Krebs" userId="e356dea8f9c6ed15" providerId="LiveId" clId="{677F6E65-F0A1-492A-A975-8BA4583D1CD2}" dt="2025-05-06T08:00:03.107" v="685" actId="26606"/>
          <ac:spMkLst>
            <pc:docMk/>
            <pc:sldMk cId="3857734150" sldId="266"/>
            <ac:spMk id="8205" creationId="{AC8F6C8C-AB5A-4548-942D-E3FD40ACBC49}"/>
          </ac:spMkLst>
        </pc:spChg>
        <pc:picChg chg="add mod">
          <ac:chgData name="Felix Krebs" userId="e356dea8f9c6ed15" providerId="LiveId" clId="{677F6E65-F0A1-492A-A975-8BA4583D1CD2}" dt="2025-05-06T08:00:03.107" v="685" actId="26606"/>
          <ac:picMkLst>
            <pc:docMk/>
            <pc:sldMk cId="3857734150" sldId="266"/>
            <ac:picMk id="8196" creationId="{549FEAA6-25AE-5BCA-3A0A-B1FABCE23DC3}"/>
          </ac:picMkLst>
        </pc:picChg>
      </pc:sldChg>
      <pc:sldChg chg="new del">
        <pc:chgData name="Felix Krebs" userId="e356dea8f9c6ed15" providerId="LiveId" clId="{677F6E65-F0A1-492A-A975-8BA4583D1CD2}" dt="2025-05-06T07:24:43.572" v="344" actId="47"/>
        <pc:sldMkLst>
          <pc:docMk/>
          <pc:sldMk cId="2394417100" sldId="267"/>
        </pc:sldMkLst>
      </pc:sldChg>
      <pc:sldChg chg="addSp delSp modSp add mod setBg">
        <pc:chgData name="Felix Krebs" userId="e356dea8f9c6ed15" providerId="LiveId" clId="{677F6E65-F0A1-492A-A975-8BA4583D1CD2}" dt="2025-05-06T08:01:49.269" v="716" actId="255"/>
        <pc:sldMkLst>
          <pc:docMk/>
          <pc:sldMk cId="3883574565" sldId="267"/>
        </pc:sldMkLst>
        <pc:spChg chg="mod">
          <ac:chgData name="Felix Krebs" userId="e356dea8f9c6ed15" providerId="LiveId" clId="{677F6E65-F0A1-492A-A975-8BA4583D1CD2}" dt="2025-05-06T08:00:47.032" v="695" actId="26606"/>
          <ac:spMkLst>
            <pc:docMk/>
            <pc:sldMk cId="3883574565" sldId="267"/>
            <ac:spMk id="2" creationId="{ED2895D8-263E-63B9-2403-18C53E230DC6}"/>
          </ac:spMkLst>
        </pc:spChg>
        <pc:spChg chg="del">
          <ac:chgData name="Felix Krebs" userId="e356dea8f9c6ed15" providerId="LiveId" clId="{677F6E65-F0A1-492A-A975-8BA4583D1CD2}" dt="2025-05-06T07:26:43.182" v="355"/>
          <ac:spMkLst>
            <pc:docMk/>
            <pc:sldMk cId="3883574565" sldId="267"/>
            <ac:spMk id="3" creationId="{888EDE6B-7E60-9E5A-73AC-B23875CC706F}"/>
          </ac:spMkLst>
        </pc:spChg>
        <pc:spChg chg="add mod">
          <ac:chgData name="Felix Krebs" userId="e356dea8f9c6ed15" providerId="LiveId" clId="{677F6E65-F0A1-492A-A975-8BA4583D1CD2}" dt="2025-05-06T08:01:49.269" v="716" actId="255"/>
          <ac:spMkLst>
            <pc:docMk/>
            <pc:sldMk cId="3883574565" sldId="267"/>
            <ac:spMk id="4" creationId="{455672A3-7B95-8F73-20EB-5FDFA34ED0B5}"/>
          </ac:spMkLst>
        </pc:spChg>
        <pc:spChg chg="add">
          <ac:chgData name="Felix Krebs" userId="e356dea8f9c6ed15" providerId="LiveId" clId="{677F6E65-F0A1-492A-A975-8BA4583D1CD2}" dt="2025-05-06T07:45:08.884" v="407"/>
          <ac:spMkLst>
            <pc:docMk/>
            <pc:sldMk cId="3883574565" sldId="267"/>
            <ac:spMk id="5" creationId="{68B33856-476B-7ECA-F06D-B0A50FAE39F4}"/>
          </ac:spMkLst>
        </pc:spChg>
        <pc:spChg chg="add del mod">
          <ac:chgData name="Felix Krebs" userId="e356dea8f9c6ed15" providerId="LiveId" clId="{677F6E65-F0A1-492A-A975-8BA4583D1CD2}" dt="2025-05-06T07:45:36.800" v="425"/>
          <ac:spMkLst>
            <pc:docMk/>
            <pc:sldMk cId="3883574565" sldId="267"/>
            <ac:spMk id="6" creationId="{538A5D41-DCF1-EB2F-D048-426822D13CDD}"/>
          </ac:spMkLst>
        </pc:spChg>
        <pc:spChg chg="add">
          <ac:chgData name="Felix Krebs" userId="e356dea8f9c6ed15" providerId="LiveId" clId="{677F6E65-F0A1-492A-A975-8BA4583D1CD2}" dt="2025-05-06T08:00:47.032" v="695" actId="26606"/>
          <ac:spMkLst>
            <pc:docMk/>
            <pc:sldMk cId="3883574565" sldId="267"/>
            <ac:spMk id="9226" creationId="{979E27D9-03C7-44E2-9FF8-15D0C8506AF7}"/>
          </ac:spMkLst>
        </pc:spChg>
        <pc:spChg chg="add">
          <ac:chgData name="Felix Krebs" userId="e356dea8f9c6ed15" providerId="LiveId" clId="{677F6E65-F0A1-492A-A975-8BA4583D1CD2}" dt="2025-05-06T08:00:47.032" v="695" actId="26606"/>
          <ac:spMkLst>
            <pc:docMk/>
            <pc:sldMk cId="3883574565" sldId="267"/>
            <ac:spMk id="9228" creationId="{EEBF1590-3B36-48EE-A89D-3B6F3CB256AB}"/>
          </ac:spMkLst>
        </pc:spChg>
        <pc:spChg chg="add">
          <ac:chgData name="Felix Krebs" userId="e356dea8f9c6ed15" providerId="LiveId" clId="{677F6E65-F0A1-492A-A975-8BA4583D1CD2}" dt="2025-05-06T08:00:47.032" v="695" actId="26606"/>
          <ac:spMkLst>
            <pc:docMk/>
            <pc:sldMk cId="3883574565" sldId="267"/>
            <ac:spMk id="9230" creationId="{AC8F6C8C-AB5A-4548-942D-E3FD40ACBC49}"/>
          </ac:spMkLst>
        </pc:spChg>
        <pc:picChg chg="add mod">
          <ac:chgData name="Felix Krebs" userId="e356dea8f9c6ed15" providerId="LiveId" clId="{677F6E65-F0A1-492A-A975-8BA4583D1CD2}" dt="2025-05-06T08:00:47.032" v="695" actId="26606"/>
          <ac:picMkLst>
            <pc:docMk/>
            <pc:sldMk cId="3883574565" sldId="267"/>
            <ac:picMk id="9221" creationId="{5B500FA4-DC11-3887-C4D5-3F2B93085C42}"/>
          </ac:picMkLst>
        </pc:picChg>
      </pc:sldChg>
      <pc:sldChg chg="addSp delSp modSp add mod setBg">
        <pc:chgData name="Felix Krebs" userId="e356dea8f9c6ed15" providerId="LiveId" clId="{677F6E65-F0A1-492A-A975-8BA4583D1CD2}" dt="2025-05-07T10:28:44.643" v="835" actId="20577"/>
        <pc:sldMkLst>
          <pc:docMk/>
          <pc:sldMk cId="2146045820" sldId="268"/>
        </pc:sldMkLst>
        <pc:spChg chg="mod">
          <ac:chgData name="Felix Krebs" userId="e356dea8f9c6ed15" providerId="LiveId" clId="{677F6E65-F0A1-492A-A975-8BA4583D1CD2}" dt="2025-05-06T08:01:54.143" v="717" actId="26606"/>
          <ac:spMkLst>
            <pc:docMk/>
            <pc:sldMk cId="2146045820" sldId="268"/>
            <ac:spMk id="2" creationId="{43CA040D-0F7B-D6E9-A320-BE4F25C91D23}"/>
          </ac:spMkLst>
        </pc:spChg>
        <pc:spChg chg="del">
          <ac:chgData name="Felix Krebs" userId="e356dea8f9c6ed15" providerId="LiveId" clId="{677F6E65-F0A1-492A-A975-8BA4583D1CD2}" dt="2025-05-06T07:26:54.130" v="358"/>
          <ac:spMkLst>
            <pc:docMk/>
            <pc:sldMk cId="2146045820" sldId="268"/>
            <ac:spMk id="3" creationId="{45C23614-2AEA-73CE-E386-3FC4F5921E01}"/>
          </ac:spMkLst>
        </pc:spChg>
        <pc:spChg chg="add mod">
          <ac:chgData name="Felix Krebs" userId="e356dea8f9c6ed15" providerId="LiveId" clId="{677F6E65-F0A1-492A-A975-8BA4583D1CD2}" dt="2025-05-07T10:28:44.643" v="835" actId="20577"/>
          <ac:spMkLst>
            <pc:docMk/>
            <pc:sldMk cId="2146045820" sldId="268"/>
            <ac:spMk id="4" creationId="{9CF68F26-EDBD-82E1-BB63-27E5E141C484}"/>
          </ac:spMkLst>
        </pc:spChg>
        <pc:spChg chg="add">
          <ac:chgData name="Felix Krebs" userId="e356dea8f9c6ed15" providerId="LiveId" clId="{677F6E65-F0A1-492A-A975-8BA4583D1CD2}" dt="2025-05-06T08:01:54.143" v="717" actId="26606"/>
          <ac:spMkLst>
            <pc:docMk/>
            <pc:sldMk cId="2146045820" sldId="268"/>
            <ac:spMk id="10248" creationId="{979E27D9-03C7-44E2-9FF8-15D0C8506AF7}"/>
          </ac:spMkLst>
        </pc:spChg>
        <pc:spChg chg="add">
          <ac:chgData name="Felix Krebs" userId="e356dea8f9c6ed15" providerId="LiveId" clId="{677F6E65-F0A1-492A-A975-8BA4583D1CD2}" dt="2025-05-06T08:01:54.143" v="717" actId="26606"/>
          <ac:spMkLst>
            <pc:docMk/>
            <pc:sldMk cId="2146045820" sldId="268"/>
            <ac:spMk id="10250" creationId="{EEBF1590-3B36-48EE-A89D-3B6F3CB256AB}"/>
          </ac:spMkLst>
        </pc:spChg>
        <pc:spChg chg="add">
          <ac:chgData name="Felix Krebs" userId="e356dea8f9c6ed15" providerId="LiveId" clId="{677F6E65-F0A1-492A-A975-8BA4583D1CD2}" dt="2025-05-06T08:01:54.143" v="717" actId="26606"/>
          <ac:spMkLst>
            <pc:docMk/>
            <pc:sldMk cId="2146045820" sldId="268"/>
            <ac:spMk id="10252" creationId="{AC8F6C8C-AB5A-4548-942D-E3FD40ACBC49}"/>
          </ac:spMkLst>
        </pc:spChg>
        <pc:picChg chg="add mod">
          <ac:chgData name="Felix Krebs" userId="e356dea8f9c6ed15" providerId="LiveId" clId="{677F6E65-F0A1-492A-A975-8BA4583D1CD2}" dt="2025-05-06T08:01:54.143" v="717" actId="26606"/>
          <ac:picMkLst>
            <pc:docMk/>
            <pc:sldMk cId="2146045820" sldId="268"/>
            <ac:picMk id="10243" creationId="{E66DA0CD-4B25-4113-8534-B5FD7C1312F3}"/>
          </ac:picMkLst>
        </pc:picChg>
      </pc:sldChg>
      <pc:sldChg chg="addSp delSp modSp add mod setBg">
        <pc:chgData name="Felix Krebs" userId="e356dea8f9c6ed15" providerId="LiveId" clId="{677F6E65-F0A1-492A-A975-8BA4583D1CD2}" dt="2025-05-06T08:02:40.614" v="736" actId="20577"/>
        <pc:sldMkLst>
          <pc:docMk/>
          <pc:sldMk cId="2971706913" sldId="269"/>
        </pc:sldMkLst>
        <pc:spChg chg="mod">
          <ac:chgData name="Felix Krebs" userId="e356dea8f9c6ed15" providerId="LiveId" clId="{677F6E65-F0A1-492A-A975-8BA4583D1CD2}" dt="2025-05-06T08:02:29.187" v="729" actId="26606"/>
          <ac:spMkLst>
            <pc:docMk/>
            <pc:sldMk cId="2971706913" sldId="269"/>
            <ac:spMk id="2" creationId="{A6569D52-4A1D-600D-7DD9-1D21456B8CC2}"/>
          </ac:spMkLst>
        </pc:spChg>
        <pc:spChg chg="del">
          <ac:chgData name="Felix Krebs" userId="e356dea8f9c6ed15" providerId="LiveId" clId="{677F6E65-F0A1-492A-A975-8BA4583D1CD2}" dt="2025-05-06T07:27:08.201" v="361"/>
          <ac:spMkLst>
            <pc:docMk/>
            <pc:sldMk cId="2971706913" sldId="269"/>
            <ac:spMk id="3" creationId="{D030D2B8-F604-6DF3-139D-CCA773D5F75B}"/>
          </ac:spMkLst>
        </pc:spChg>
        <pc:spChg chg="add mod">
          <ac:chgData name="Felix Krebs" userId="e356dea8f9c6ed15" providerId="LiveId" clId="{677F6E65-F0A1-492A-A975-8BA4583D1CD2}" dt="2025-05-06T08:02:40.614" v="736" actId="20577"/>
          <ac:spMkLst>
            <pc:docMk/>
            <pc:sldMk cId="2971706913" sldId="269"/>
            <ac:spMk id="4" creationId="{9E0B519E-B8E0-44DF-69B2-779D7BA25B64}"/>
          </ac:spMkLst>
        </pc:spChg>
        <pc:spChg chg="add">
          <ac:chgData name="Felix Krebs" userId="e356dea8f9c6ed15" providerId="LiveId" clId="{677F6E65-F0A1-492A-A975-8BA4583D1CD2}" dt="2025-05-06T07:47:03.471" v="467"/>
          <ac:spMkLst>
            <pc:docMk/>
            <pc:sldMk cId="2971706913" sldId="269"/>
            <ac:spMk id="5" creationId="{D37127EA-2F12-E327-AF0A-290A307A2001}"/>
          </ac:spMkLst>
        </pc:spChg>
        <pc:spChg chg="add">
          <ac:chgData name="Felix Krebs" userId="e356dea8f9c6ed15" providerId="LiveId" clId="{677F6E65-F0A1-492A-A975-8BA4583D1CD2}" dt="2025-05-06T08:02:29.187" v="729" actId="26606"/>
          <ac:spMkLst>
            <pc:docMk/>
            <pc:sldMk cId="2971706913" sldId="269"/>
            <ac:spMk id="11273" creationId="{979E27D9-03C7-44E2-9FF8-15D0C8506AF7}"/>
          </ac:spMkLst>
        </pc:spChg>
        <pc:spChg chg="add">
          <ac:chgData name="Felix Krebs" userId="e356dea8f9c6ed15" providerId="LiveId" clId="{677F6E65-F0A1-492A-A975-8BA4583D1CD2}" dt="2025-05-06T08:02:29.187" v="729" actId="26606"/>
          <ac:spMkLst>
            <pc:docMk/>
            <pc:sldMk cId="2971706913" sldId="269"/>
            <ac:spMk id="11275" creationId="{EEBF1590-3B36-48EE-A89D-3B6F3CB256AB}"/>
          </ac:spMkLst>
        </pc:spChg>
        <pc:spChg chg="add">
          <ac:chgData name="Felix Krebs" userId="e356dea8f9c6ed15" providerId="LiveId" clId="{677F6E65-F0A1-492A-A975-8BA4583D1CD2}" dt="2025-05-06T08:02:29.187" v="729" actId="26606"/>
          <ac:spMkLst>
            <pc:docMk/>
            <pc:sldMk cId="2971706913" sldId="269"/>
            <ac:spMk id="11277" creationId="{AC8F6C8C-AB5A-4548-942D-E3FD40ACBC49}"/>
          </ac:spMkLst>
        </pc:spChg>
        <pc:picChg chg="add mod">
          <ac:chgData name="Felix Krebs" userId="e356dea8f9c6ed15" providerId="LiveId" clId="{677F6E65-F0A1-492A-A975-8BA4583D1CD2}" dt="2025-05-06T08:02:29.187" v="729" actId="26606"/>
          <ac:picMkLst>
            <pc:docMk/>
            <pc:sldMk cId="2971706913" sldId="269"/>
            <ac:picMk id="11268" creationId="{3B268273-E84C-5392-6833-707D9C14F585}"/>
          </ac:picMkLst>
        </pc:picChg>
      </pc:sldChg>
      <pc:sldChg chg="addSp modSp new mod setBg">
        <pc:chgData name="Felix Krebs" userId="e356dea8f9c6ed15" providerId="LiveId" clId="{677F6E65-F0A1-492A-A975-8BA4583D1CD2}" dt="2025-05-06T08:09:00.758" v="737" actId="26606"/>
        <pc:sldMkLst>
          <pc:docMk/>
          <pc:sldMk cId="1264635596" sldId="270"/>
        </pc:sldMkLst>
        <pc:spChg chg="mod">
          <ac:chgData name="Felix Krebs" userId="e356dea8f9c6ed15" providerId="LiveId" clId="{677F6E65-F0A1-492A-A975-8BA4583D1CD2}" dt="2025-05-06T08:09:00.758" v="737" actId="26606"/>
          <ac:spMkLst>
            <pc:docMk/>
            <pc:sldMk cId="1264635596" sldId="270"/>
            <ac:spMk id="2" creationId="{B8937F4E-B15B-20A6-8DC9-CFF1F7C675F1}"/>
          </ac:spMkLst>
        </pc:spChg>
        <pc:spChg chg="mod">
          <ac:chgData name="Felix Krebs" userId="e356dea8f9c6ed15" providerId="LiveId" clId="{677F6E65-F0A1-492A-A975-8BA4583D1CD2}" dt="2025-05-06T08:09:00.758" v="737" actId="26606"/>
          <ac:spMkLst>
            <pc:docMk/>
            <pc:sldMk cId="1264635596" sldId="270"/>
            <ac:spMk id="3" creationId="{D21719F9-68DF-D983-9D8C-CFB169FC54BA}"/>
          </ac:spMkLst>
        </pc:spChg>
        <pc:spChg chg="add">
          <ac:chgData name="Felix Krebs" userId="e356dea8f9c6ed15" providerId="LiveId" clId="{677F6E65-F0A1-492A-A975-8BA4583D1CD2}" dt="2025-05-06T08:09:00.758" v="737" actId="26606"/>
          <ac:spMkLst>
            <pc:docMk/>
            <pc:sldMk cId="1264635596" sldId="270"/>
            <ac:spMk id="8" creationId="{1B15ED52-F352-441B-82BF-E0EA34836D08}"/>
          </ac:spMkLst>
        </pc:spChg>
        <pc:spChg chg="add">
          <ac:chgData name="Felix Krebs" userId="e356dea8f9c6ed15" providerId="LiveId" clId="{677F6E65-F0A1-492A-A975-8BA4583D1CD2}" dt="2025-05-06T08:09:00.758" v="737" actId="26606"/>
          <ac:spMkLst>
            <pc:docMk/>
            <pc:sldMk cId="1264635596" sldId="270"/>
            <ac:spMk id="10" creationId="{3B2E3793-BFE6-45A2-9B7B-E18844431C99}"/>
          </ac:spMkLst>
        </pc:spChg>
        <pc:spChg chg="add">
          <ac:chgData name="Felix Krebs" userId="e356dea8f9c6ed15" providerId="LiveId" clId="{677F6E65-F0A1-492A-A975-8BA4583D1CD2}" dt="2025-05-06T08:09:00.758" v="737" actId="26606"/>
          <ac:spMkLst>
            <pc:docMk/>
            <pc:sldMk cId="1264635596" sldId="270"/>
            <ac:spMk id="12" creationId="{BC4C4868-CB8F-4AF9-9CDB-8108F2C19B67}"/>
          </ac:spMkLst>
        </pc:spChg>
        <pc:spChg chg="add">
          <ac:chgData name="Felix Krebs" userId="e356dea8f9c6ed15" providerId="LiveId" clId="{677F6E65-F0A1-492A-A975-8BA4583D1CD2}" dt="2025-05-06T08:09:00.758" v="737" actId="26606"/>
          <ac:spMkLst>
            <pc:docMk/>
            <pc:sldMk cId="1264635596" sldId="270"/>
            <ac:spMk id="14" creationId="{375E0459-6403-40CD-989D-56A4407CA12E}"/>
          </ac:spMkLst>
        </pc:spChg>
        <pc:spChg chg="add">
          <ac:chgData name="Felix Krebs" userId="e356dea8f9c6ed15" providerId="LiveId" clId="{677F6E65-F0A1-492A-A975-8BA4583D1CD2}" dt="2025-05-06T08:09:00.758" v="737" actId="26606"/>
          <ac:spMkLst>
            <pc:docMk/>
            <pc:sldMk cId="1264635596" sldId="270"/>
            <ac:spMk id="16" creationId="{53E5B1A8-3AC9-4BD1-9BBC-78CA94F2D1BA}"/>
          </ac:spMkLst>
        </pc:spChg>
      </pc:sldChg>
      <pc:sldChg chg="new del">
        <pc:chgData name="Felix Krebs" userId="e356dea8f9c6ed15" providerId="LiveId" clId="{677F6E65-F0A1-492A-A975-8BA4583D1CD2}" dt="2025-05-06T07:42:49.145" v="367" actId="47"/>
        <pc:sldMkLst>
          <pc:docMk/>
          <pc:sldMk cId="3957923620" sldId="270"/>
        </pc:sldMkLst>
      </pc:sldChg>
      <pc:sldChg chg="addSp modSp new mod setBg">
        <pc:chgData name="Felix Krebs" userId="e356dea8f9c6ed15" providerId="LiveId" clId="{677F6E65-F0A1-492A-A975-8BA4583D1CD2}" dt="2025-05-06T08:09:06.757" v="738" actId="26606"/>
        <pc:sldMkLst>
          <pc:docMk/>
          <pc:sldMk cId="3177909092" sldId="271"/>
        </pc:sldMkLst>
        <pc:spChg chg="mod">
          <ac:chgData name="Felix Krebs" userId="e356dea8f9c6ed15" providerId="LiveId" clId="{677F6E65-F0A1-492A-A975-8BA4583D1CD2}" dt="2025-05-06T08:09:06.757" v="738" actId="26606"/>
          <ac:spMkLst>
            <pc:docMk/>
            <pc:sldMk cId="3177909092" sldId="271"/>
            <ac:spMk id="2" creationId="{AC4EBFCF-B23E-CBDB-245E-82AEC9800128}"/>
          </ac:spMkLst>
        </pc:spChg>
        <pc:spChg chg="mod">
          <ac:chgData name="Felix Krebs" userId="e356dea8f9c6ed15" providerId="LiveId" clId="{677F6E65-F0A1-492A-A975-8BA4583D1CD2}" dt="2025-05-06T08:09:06.757" v="738" actId="26606"/>
          <ac:spMkLst>
            <pc:docMk/>
            <pc:sldMk cId="3177909092" sldId="271"/>
            <ac:spMk id="3" creationId="{C92B02E2-CDD2-1122-B122-32381BEEC4AC}"/>
          </ac:spMkLst>
        </pc:spChg>
        <pc:spChg chg="add">
          <ac:chgData name="Felix Krebs" userId="e356dea8f9c6ed15" providerId="LiveId" clId="{677F6E65-F0A1-492A-A975-8BA4583D1CD2}" dt="2025-05-06T08:09:06.757" v="738" actId="26606"/>
          <ac:spMkLst>
            <pc:docMk/>
            <pc:sldMk cId="3177909092" sldId="271"/>
            <ac:spMk id="8" creationId="{1B15ED52-F352-441B-82BF-E0EA34836D08}"/>
          </ac:spMkLst>
        </pc:spChg>
        <pc:spChg chg="add">
          <ac:chgData name="Felix Krebs" userId="e356dea8f9c6ed15" providerId="LiveId" clId="{677F6E65-F0A1-492A-A975-8BA4583D1CD2}" dt="2025-05-06T08:09:06.757" v="738" actId="26606"/>
          <ac:spMkLst>
            <pc:docMk/>
            <pc:sldMk cId="3177909092" sldId="271"/>
            <ac:spMk id="10" creationId="{3B2E3793-BFE6-45A2-9B7B-E18844431C99}"/>
          </ac:spMkLst>
        </pc:spChg>
        <pc:spChg chg="add">
          <ac:chgData name="Felix Krebs" userId="e356dea8f9c6ed15" providerId="LiveId" clId="{677F6E65-F0A1-492A-A975-8BA4583D1CD2}" dt="2025-05-06T08:09:06.757" v="738" actId="26606"/>
          <ac:spMkLst>
            <pc:docMk/>
            <pc:sldMk cId="3177909092" sldId="271"/>
            <ac:spMk id="12" creationId="{BC4C4868-CB8F-4AF9-9CDB-8108F2C19B67}"/>
          </ac:spMkLst>
        </pc:spChg>
        <pc:spChg chg="add">
          <ac:chgData name="Felix Krebs" userId="e356dea8f9c6ed15" providerId="LiveId" clId="{677F6E65-F0A1-492A-A975-8BA4583D1CD2}" dt="2025-05-06T08:09:06.757" v="738" actId="26606"/>
          <ac:spMkLst>
            <pc:docMk/>
            <pc:sldMk cId="3177909092" sldId="271"/>
            <ac:spMk id="14" creationId="{375E0459-6403-40CD-989D-56A4407CA12E}"/>
          </ac:spMkLst>
        </pc:spChg>
        <pc:spChg chg="add">
          <ac:chgData name="Felix Krebs" userId="e356dea8f9c6ed15" providerId="LiveId" clId="{677F6E65-F0A1-492A-A975-8BA4583D1CD2}" dt="2025-05-06T08:09:06.757" v="738" actId="26606"/>
          <ac:spMkLst>
            <pc:docMk/>
            <pc:sldMk cId="3177909092" sldId="271"/>
            <ac:spMk id="16" creationId="{53E5B1A8-3AC9-4BD1-9BBC-78CA94F2D1BA}"/>
          </ac:spMkLst>
        </pc:spChg>
      </pc:sldChg>
      <pc:sldChg chg="addSp modSp new mod setBg">
        <pc:chgData name="Felix Krebs" userId="e356dea8f9c6ed15" providerId="LiveId" clId="{677F6E65-F0A1-492A-A975-8BA4583D1CD2}" dt="2025-05-06T08:09:41.314" v="756" actId="26606"/>
        <pc:sldMkLst>
          <pc:docMk/>
          <pc:sldMk cId="207112576" sldId="272"/>
        </pc:sldMkLst>
        <pc:spChg chg="mod">
          <ac:chgData name="Felix Krebs" userId="e356dea8f9c6ed15" providerId="LiveId" clId="{677F6E65-F0A1-492A-A975-8BA4583D1CD2}" dt="2025-05-06T08:09:41.314" v="756" actId="26606"/>
          <ac:spMkLst>
            <pc:docMk/>
            <pc:sldMk cId="207112576" sldId="272"/>
            <ac:spMk id="2" creationId="{AE0CC789-B071-CA29-BC39-267E533B7E70}"/>
          </ac:spMkLst>
        </pc:spChg>
        <pc:spChg chg="mod">
          <ac:chgData name="Felix Krebs" userId="e356dea8f9c6ed15" providerId="LiveId" clId="{677F6E65-F0A1-492A-A975-8BA4583D1CD2}" dt="2025-05-06T08:09:41.314" v="756" actId="26606"/>
          <ac:spMkLst>
            <pc:docMk/>
            <pc:sldMk cId="207112576" sldId="272"/>
            <ac:spMk id="3" creationId="{7D56D36A-43C6-C5D3-9C13-FC16556A03B3}"/>
          </ac:spMkLst>
        </pc:spChg>
        <pc:spChg chg="add">
          <ac:chgData name="Felix Krebs" userId="e356dea8f9c6ed15" providerId="LiveId" clId="{677F6E65-F0A1-492A-A975-8BA4583D1CD2}" dt="2025-05-06T08:09:41.314" v="756" actId="26606"/>
          <ac:spMkLst>
            <pc:docMk/>
            <pc:sldMk cId="207112576" sldId="272"/>
            <ac:spMk id="8" creationId="{1B15ED52-F352-441B-82BF-E0EA34836D08}"/>
          </ac:spMkLst>
        </pc:spChg>
        <pc:spChg chg="add">
          <ac:chgData name="Felix Krebs" userId="e356dea8f9c6ed15" providerId="LiveId" clId="{677F6E65-F0A1-492A-A975-8BA4583D1CD2}" dt="2025-05-06T08:09:41.314" v="756" actId="26606"/>
          <ac:spMkLst>
            <pc:docMk/>
            <pc:sldMk cId="207112576" sldId="272"/>
            <ac:spMk id="10" creationId="{3B2E3793-BFE6-45A2-9B7B-E18844431C99}"/>
          </ac:spMkLst>
        </pc:spChg>
        <pc:spChg chg="add">
          <ac:chgData name="Felix Krebs" userId="e356dea8f9c6ed15" providerId="LiveId" clId="{677F6E65-F0A1-492A-A975-8BA4583D1CD2}" dt="2025-05-06T08:09:41.314" v="756" actId="26606"/>
          <ac:spMkLst>
            <pc:docMk/>
            <pc:sldMk cId="207112576" sldId="272"/>
            <ac:spMk id="12" creationId="{BC4C4868-CB8F-4AF9-9CDB-8108F2C19B67}"/>
          </ac:spMkLst>
        </pc:spChg>
        <pc:spChg chg="add">
          <ac:chgData name="Felix Krebs" userId="e356dea8f9c6ed15" providerId="LiveId" clId="{677F6E65-F0A1-492A-A975-8BA4583D1CD2}" dt="2025-05-06T08:09:41.314" v="756" actId="26606"/>
          <ac:spMkLst>
            <pc:docMk/>
            <pc:sldMk cId="207112576" sldId="272"/>
            <ac:spMk id="14" creationId="{375E0459-6403-40CD-989D-56A4407CA12E}"/>
          </ac:spMkLst>
        </pc:spChg>
        <pc:spChg chg="add">
          <ac:chgData name="Felix Krebs" userId="e356dea8f9c6ed15" providerId="LiveId" clId="{677F6E65-F0A1-492A-A975-8BA4583D1CD2}" dt="2025-05-06T08:09:41.314" v="756" actId="26606"/>
          <ac:spMkLst>
            <pc:docMk/>
            <pc:sldMk cId="207112576" sldId="272"/>
            <ac:spMk id="16" creationId="{53E5B1A8-3AC9-4BD1-9BBC-78CA94F2D1BA}"/>
          </ac:spMkLst>
        </pc:spChg>
      </pc:sldChg>
      <pc:sldChg chg="addSp modSp new mod setBg">
        <pc:chgData name="Felix Krebs" userId="e356dea8f9c6ed15" providerId="LiveId" clId="{677F6E65-F0A1-492A-A975-8BA4583D1CD2}" dt="2025-05-06T08:10:21.907" v="782" actId="26606"/>
        <pc:sldMkLst>
          <pc:docMk/>
          <pc:sldMk cId="34423670" sldId="273"/>
        </pc:sldMkLst>
        <pc:spChg chg="mod">
          <ac:chgData name="Felix Krebs" userId="e356dea8f9c6ed15" providerId="LiveId" clId="{677F6E65-F0A1-492A-A975-8BA4583D1CD2}" dt="2025-05-06T08:10:21.907" v="782" actId="26606"/>
          <ac:spMkLst>
            <pc:docMk/>
            <pc:sldMk cId="34423670" sldId="273"/>
            <ac:spMk id="2" creationId="{69955AB0-9268-C31E-808D-53E9A6E096F2}"/>
          </ac:spMkLst>
        </pc:spChg>
        <pc:spChg chg="mod">
          <ac:chgData name="Felix Krebs" userId="e356dea8f9c6ed15" providerId="LiveId" clId="{677F6E65-F0A1-492A-A975-8BA4583D1CD2}" dt="2025-05-06T08:10:21.907" v="782" actId="26606"/>
          <ac:spMkLst>
            <pc:docMk/>
            <pc:sldMk cId="34423670" sldId="273"/>
            <ac:spMk id="3" creationId="{9C395B9C-F000-FA58-0419-2E2F80C60CB0}"/>
          </ac:spMkLst>
        </pc:spChg>
        <pc:spChg chg="add">
          <ac:chgData name="Felix Krebs" userId="e356dea8f9c6ed15" providerId="LiveId" clId="{677F6E65-F0A1-492A-A975-8BA4583D1CD2}" dt="2025-05-06T08:10:21.907" v="782" actId="26606"/>
          <ac:spMkLst>
            <pc:docMk/>
            <pc:sldMk cId="34423670" sldId="273"/>
            <ac:spMk id="8" creationId="{1B15ED52-F352-441B-82BF-E0EA34836D08}"/>
          </ac:spMkLst>
        </pc:spChg>
        <pc:spChg chg="add">
          <ac:chgData name="Felix Krebs" userId="e356dea8f9c6ed15" providerId="LiveId" clId="{677F6E65-F0A1-492A-A975-8BA4583D1CD2}" dt="2025-05-06T08:10:21.907" v="782" actId="26606"/>
          <ac:spMkLst>
            <pc:docMk/>
            <pc:sldMk cId="34423670" sldId="273"/>
            <ac:spMk id="10" creationId="{3B2E3793-BFE6-45A2-9B7B-E18844431C99}"/>
          </ac:spMkLst>
        </pc:spChg>
        <pc:spChg chg="add">
          <ac:chgData name="Felix Krebs" userId="e356dea8f9c6ed15" providerId="LiveId" clId="{677F6E65-F0A1-492A-A975-8BA4583D1CD2}" dt="2025-05-06T08:10:21.907" v="782" actId="26606"/>
          <ac:spMkLst>
            <pc:docMk/>
            <pc:sldMk cId="34423670" sldId="273"/>
            <ac:spMk id="12" creationId="{BC4C4868-CB8F-4AF9-9CDB-8108F2C19B67}"/>
          </ac:spMkLst>
        </pc:spChg>
        <pc:spChg chg="add">
          <ac:chgData name="Felix Krebs" userId="e356dea8f9c6ed15" providerId="LiveId" clId="{677F6E65-F0A1-492A-A975-8BA4583D1CD2}" dt="2025-05-06T08:10:21.907" v="782" actId="26606"/>
          <ac:spMkLst>
            <pc:docMk/>
            <pc:sldMk cId="34423670" sldId="273"/>
            <ac:spMk id="14" creationId="{375E0459-6403-40CD-989D-56A4407CA12E}"/>
          </ac:spMkLst>
        </pc:spChg>
        <pc:spChg chg="add">
          <ac:chgData name="Felix Krebs" userId="e356dea8f9c6ed15" providerId="LiveId" clId="{677F6E65-F0A1-492A-A975-8BA4583D1CD2}" dt="2025-05-06T08:10:21.907" v="782" actId="26606"/>
          <ac:spMkLst>
            <pc:docMk/>
            <pc:sldMk cId="34423670" sldId="273"/>
            <ac:spMk id="16" creationId="{53E5B1A8-3AC9-4BD1-9BBC-78CA94F2D1BA}"/>
          </ac:spMkLst>
        </pc:spChg>
      </pc:sldChg>
      <pc:sldChg chg="delSp add del setBg delDesignElem">
        <pc:chgData name="Felix Krebs" userId="e356dea8f9c6ed15" providerId="LiveId" clId="{677F6E65-F0A1-492A-A975-8BA4583D1CD2}" dt="2025-05-06T07:56:21.271" v="642" actId="47"/>
        <pc:sldMkLst>
          <pc:docMk/>
          <pc:sldMk cId="2198794536" sldId="274"/>
        </pc:sldMkLst>
        <pc:spChg chg="del">
          <ac:chgData name="Felix Krebs" userId="e356dea8f9c6ed15" providerId="LiveId" clId="{677F6E65-F0A1-492A-A975-8BA4583D1CD2}" dt="2025-05-06T07:56:19.944" v="641"/>
          <ac:spMkLst>
            <pc:docMk/>
            <pc:sldMk cId="2198794536" sldId="274"/>
            <ac:spMk id="9" creationId="{1D97B336-0C80-4146-D494-3C0AF39188EB}"/>
          </ac:spMkLst>
        </pc:spChg>
        <pc:spChg chg="del">
          <ac:chgData name="Felix Krebs" userId="e356dea8f9c6ed15" providerId="LiveId" clId="{677F6E65-F0A1-492A-A975-8BA4583D1CD2}" dt="2025-05-06T07:56:19.944" v="641"/>
          <ac:spMkLst>
            <pc:docMk/>
            <pc:sldMk cId="2198794536" sldId="274"/>
            <ac:spMk id="11" creationId="{15508201-85DE-E2B5-B144-175469B45AFE}"/>
          </ac:spMkLst>
        </pc:spChg>
        <pc:spChg chg="del">
          <ac:chgData name="Felix Krebs" userId="e356dea8f9c6ed15" providerId="LiveId" clId="{677F6E65-F0A1-492A-A975-8BA4583D1CD2}" dt="2025-05-06T07:56:19.944" v="641"/>
          <ac:spMkLst>
            <pc:docMk/>
            <pc:sldMk cId="2198794536" sldId="274"/>
            <ac:spMk id="13" creationId="{E4A39F73-7E06-75DC-C8C6-97A973559FC1}"/>
          </ac:spMkLst>
        </pc:spChg>
        <pc:spChg chg="del">
          <ac:chgData name="Felix Krebs" userId="e356dea8f9c6ed15" providerId="LiveId" clId="{677F6E65-F0A1-492A-A975-8BA4583D1CD2}" dt="2025-05-06T07:56:19.944" v="641"/>
          <ac:spMkLst>
            <pc:docMk/>
            <pc:sldMk cId="2198794536" sldId="274"/>
            <ac:spMk id="15" creationId="{7993A10D-D84F-8928-0407-196E936D9A77}"/>
          </ac:spMkLst>
        </pc:spChg>
      </pc:sldChg>
      <pc:sldChg chg="addSp delSp modSp add mod ord">
        <pc:chgData name="Felix Krebs" userId="e356dea8f9c6ed15" providerId="LiveId" clId="{677F6E65-F0A1-492A-A975-8BA4583D1CD2}" dt="2025-05-06T07:57:16.067" v="656"/>
        <pc:sldMkLst>
          <pc:docMk/>
          <pc:sldMk cId="2355462570" sldId="274"/>
        </pc:sldMkLst>
        <pc:spChg chg="mod">
          <ac:chgData name="Felix Krebs" userId="e356dea8f9c6ed15" providerId="LiveId" clId="{677F6E65-F0A1-492A-A975-8BA4583D1CD2}" dt="2025-05-06T07:56:57.818" v="651" actId="26606"/>
          <ac:spMkLst>
            <pc:docMk/>
            <pc:sldMk cId="2355462570" sldId="274"/>
            <ac:spMk id="2" creationId="{B24DBB1D-3D60-03CD-F795-2281C1A7557B}"/>
          </ac:spMkLst>
        </pc:spChg>
        <pc:spChg chg="del">
          <ac:chgData name="Felix Krebs" userId="e356dea8f9c6ed15" providerId="LiveId" clId="{677F6E65-F0A1-492A-A975-8BA4583D1CD2}" dt="2025-05-06T07:56:57.818" v="651" actId="26606"/>
          <ac:spMkLst>
            <pc:docMk/>
            <pc:sldMk cId="2355462570" sldId="274"/>
            <ac:spMk id="3" creationId="{40726B7A-D65B-1A99-883F-730F6345BBB8}"/>
          </ac:spMkLst>
        </pc:spChg>
        <pc:spChg chg="add del mod">
          <ac:chgData name="Felix Krebs" userId="e356dea8f9c6ed15" providerId="LiveId" clId="{677F6E65-F0A1-492A-A975-8BA4583D1CD2}" dt="2025-05-06T07:57:09.418" v="653"/>
          <ac:spMkLst>
            <pc:docMk/>
            <pc:sldMk cId="2355462570" sldId="274"/>
            <ac:spMk id="5" creationId="{28C23A16-EA59-37AC-181E-DAA8B231118D}"/>
          </ac:spMkLst>
        </pc:spChg>
        <pc:spChg chg="add mod">
          <ac:chgData name="Felix Krebs" userId="e356dea8f9c6ed15" providerId="LiveId" clId="{677F6E65-F0A1-492A-A975-8BA4583D1CD2}" dt="2025-05-06T07:57:09.418" v="653"/>
          <ac:spMkLst>
            <pc:docMk/>
            <pc:sldMk cId="2355462570" sldId="274"/>
            <ac:spMk id="6" creationId="{F3D03951-7633-BEF4-1A47-80BA6A1FFBAA}"/>
          </ac:spMkLst>
        </pc:spChg>
        <pc:spChg chg="del">
          <ac:chgData name="Felix Krebs" userId="e356dea8f9c6ed15" providerId="LiveId" clId="{677F6E65-F0A1-492A-A975-8BA4583D1CD2}" dt="2025-05-06T07:56:57.818" v="651" actId="26606"/>
          <ac:spMkLst>
            <pc:docMk/>
            <pc:sldMk cId="2355462570" sldId="274"/>
            <ac:spMk id="12" creationId="{4A77DC0E-34A9-91AB-33D5-3099DE8742C4}"/>
          </ac:spMkLst>
        </pc:spChg>
        <pc:spChg chg="del">
          <ac:chgData name="Felix Krebs" userId="e356dea8f9c6ed15" providerId="LiveId" clId="{677F6E65-F0A1-492A-A975-8BA4583D1CD2}" dt="2025-05-06T07:56:57.818" v="651" actId="26606"/>
          <ac:spMkLst>
            <pc:docMk/>
            <pc:sldMk cId="2355462570" sldId="274"/>
            <ac:spMk id="13" creationId="{E70280D2-F31D-D986-2A29-9A133BA88557}"/>
          </ac:spMkLst>
        </pc:spChg>
        <pc:spChg chg="del">
          <ac:chgData name="Felix Krebs" userId="e356dea8f9c6ed15" providerId="LiveId" clId="{677F6E65-F0A1-492A-A975-8BA4583D1CD2}" dt="2025-05-06T07:56:57.818" v="651" actId="26606"/>
          <ac:spMkLst>
            <pc:docMk/>
            <pc:sldMk cId="2355462570" sldId="274"/>
            <ac:spMk id="14" creationId="{CED8094D-A341-8367-C159-06A0B7BF409B}"/>
          </ac:spMkLst>
        </pc:spChg>
        <pc:spChg chg="add">
          <ac:chgData name="Felix Krebs" userId="e356dea8f9c6ed15" providerId="LiveId" clId="{677F6E65-F0A1-492A-A975-8BA4583D1CD2}" dt="2025-05-06T07:56:57.818" v="651" actId="26606"/>
          <ac:spMkLst>
            <pc:docMk/>
            <pc:sldMk cId="2355462570" sldId="274"/>
            <ac:spMk id="20" creationId="{BACC6370-2D7E-4714-9D71-7542949D7D5D}"/>
          </ac:spMkLst>
        </pc:spChg>
        <pc:spChg chg="add">
          <ac:chgData name="Felix Krebs" userId="e356dea8f9c6ed15" providerId="LiveId" clId="{677F6E65-F0A1-492A-A975-8BA4583D1CD2}" dt="2025-05-06T07:56:57.818" v="651" actId="26606"/>
          <ac:spMkLst>
            <pc:docMk/>
            <pc:sldMk cId="2355462570" sldId="274"/>
            <ac:spMk id="22" creationId="{F68B3F68-107C-434F-AA38-110D5EA91B85}"/>
          </ac:spMkLst>
        </pc:spChg>
        <pc:spChg chg="add">
          <ac:chgData name="Felix Krebs" userId="e356dea8f9c6ed15" providerId="LiveId" clId="{677F6E65-F0A1-492A-A975-8BA4583D1CD2}" dt="2025-05-06T07:56:57.818" v="651" actId="26606"/>
          <ac:spMkLst>
            <pc:docMk/>
            <pc:sldMk cId="2355462570" sldId="274"/>
            <ac:spMk id="24" creationId="{AAD0DBB9-1A4B-4391-81D4-CB19F9AB918A}"/>
          </ac:spMkLst>
        </pc:spChg>
        <pc:spChg chg="add">
          <ac:chgData name="Felix Krebs" userId="e356dea8f9c6ed15" providerId="LiveId" clId="{677F6E65-F0A1-492A-A975-8BA4583D1CD2}" dt="2025-05-06T07:56:57.818" v="651" actId="26606"/>
          <ac:spMkLst>
            <pc:docMk/>
            <pc:sldMk cId="2355462570" sldId="274"/>
            <ac:spMk id="26" creationId="{063BBA22-50EA-4C4D-BE05-F1CE4E63AA56}"/>
          </ac:spMkLst>
        </pc:spChg>
        <pc:graphicFrameChg chg="add del">
          <ac:chgData name="Felix Krebs" userId="e356dea8f9c6ed15" providerId="LiveId" clId="{677F6E65-F0A1-492A-A975-8BA4583D1CD2}" dt="2025-05-06T07:57:00.079" v="652" actId="478"/>
          <ac:graphicFrameMkLst>
            <pc:docMk/>
            <pc:sldMk cId="2355462570" sldId="274"/>
            <ac:graphicFrameMk id="16" creationId="{0A297E9E-6C89-6131-E2DD-43231C431301}"/>
          </ac:graphicFrameMkLst>
        </pc:graphicFrameChg>
      </pc:sldChg>
      <pc:sldChg chg="delSp add del ord setBg delDesignElem">
        <pc:chgData name="Felix Krebs" userId="e356dea8f9c6ed15" providerId="LiveId" clId="{677F6E65-F0A1-492A-A975-8BA4583D1CD2}" dt="2025-05-06T07:56:17.319" v="639" actId="47"/>
        <pc:sldMkLst>
          <pc:docMk/>
          <pc:sldMk cId="3390094798" sldId="274"/>
        </pc:sldMkLst>
        <pc:spChg chg="del">
          <ac:chgData name="Felix Krebs" userId="e356dea8f9c6ed15" providerId="LiveId" clId="{677F6E65-F0A1-492A-A975-8BA4583D1CD2}" dt="2025-05-06T07:56:12.010" v="636"/>
          <ac:spMkLst>
            <pc:docMk/>
            <pc:sldMk cId="3390094798" sldId="274"/>
            <ac:spMk id="9" creationId="{09502B4E-3D0F-4767-C3C1-43B873BDDAE6}"/>
          </ac:spMkLst>
        </pc:spChg>
        <pc:spChg chg="del">
          <ac:chgData name="Felix Krebs" userId="e356dea8f9c6ed15" providerId="LiveId" clId="{677F6E65-F0A1-492A-A975-8BA4583D1CD2}" dt="2025-05-06T07:56:12.010" v="636"/>
          <ac:spMkLst>
            <pc:docMk/>
            <pc:sldMk cId="3390094798" sldId="274"/>
            <ac:spMk id="11" creationId="{F31F4831-397C-5113-F85A-CC4910795682}"/>
          </ac:spMkLst>
        </pc:spChg>
        <pc:spChg chg="del">
          <ac:chgData name="Felix Krebs" userId="e356dea8f9c6ed15" providerId="LiveId" clId="{677F6E65-F0A1-492A-A975-8BA4583D1CD2}" dt="2025-05-06T07:56:12.010" v="636"/>
          <ac:spMkLst>
            <pc:docMk/>
            <pc:sldMk cId="3390094798" sldId="274"/>
            <ac:spMk id="13" creationId="{030C100F-CFEE-EBD4-F5C5-E53BFB7D724E}"/>
          </ac:spMkLst>
        </pc:spChg>
        <pc:spChg chg="del">
          <ac:chgData name="Felix Krebs" userId="e356dea8f9c6ed15" providerId="LiveId" clId="{677F6E65-F0A1-492A-A975-8BA4583D1CD2}" dt="2025-05-06T07:56:12.010" v="636"/>
          <ac:spMkLst>
            <pc:docMk/>
            <pc:sldMk cId="3390094798" sldId="274"/>
            <ac:spMk id="15" creationId="{D5E5D29B-28CA-C21A-923A-67FBDD5B3727}"/>
          </ac:spMkLst>
        </pc:spChg>
      </pc:sldChg>
      <pc:sldChg chg="addSp modSp new mod setBg">
        <pc:chgData name="Felix Krebs" userId="e356dea8f9c6ed15" providerId="LiveId" clId="{677F6E65-F0A1-492A-A975-8BA4583D1CD2}" dt="2025-05-06T08:10:04.594" v="781" actId="20577"/>
        <pc:sldMkLst>
          <pc:docMk/>
          <pc:sldMk cId="2456862257" sldId="275"/>
        </pc:sldMkLst>
        <pc:spChg chg="mod">
          <ac:chgData name="Felix Krebs" userId="e356dea8f9c6ed15" providerId="LiveId" clId="{677F6E65-F0A1-492A-A975-8BA4583D1CD2}" dt="2025-05-06T08:09:48.074" v="757" actId="26606"/>
          <ac:spMkLst>
            <pc:docMk/>
            <pc:sldMk cId="2456862257" sldId="275"/>
            <ac:spMk id="2" creationId="{E2D0BF02-1D1F-E5AB-B12D-0C61A0A225DC}"/>
          </ac:spMkLst>
        </pc:spChg>
        <pc:spChg chg="mod">
          <ac:chgData name="Felix Krebs" userId="e356dea8f9c6ed15" providerId="LiveId" clId="{677F6E65-F0A1-492A-A975-8BA4583D1CD2}" dt="2025-05-06T08:10:04.594" v="781" actId="20577"/>
          <ac:spMkLst>
            <pc:docMk/>
            <pc:sldMk cId="2456862257" sldId="275"/>
            <ac:spMk id="3" creationId="{FCA58EE2-6C52-73B2-60FC-9956CE76336D}"/>
          </ac:spMkLst>
        </pc:spChg>
        <pc:spChg chg="add">
          <ac:chgData name="Felix Krebs" userId="e356dea8f9c6ed15" providerId="LiveId" clId="{677F6E65-F0A1-492A-A975-8BA4583D1CD2}" dt="2025-05-06T08:09:48.074" v="757" actId="26606"/>
          <ac:spMkLst>
            <pc:docMk/>
            <pc:sldMk cId="2456862257" sldId="275"/>
            <ac:spMk id="8" creationId="{1B15ED52-F352-441B-82BF-E0EA34836D08}"/>
          </ac:spMkLst>
        </pc:spChg>
        <pc:spChg chg="add">
          <ac:chgData name="Felix Krebs" userId="e356dea8f9c6ed15" providerId="LiveId" clId="{677F6E65-F0A1-492A-A975-8BA4583D1CD2}" dt="2025-05-06T08:09:48.074" v="757" actId="26606"/>
          <ac:spMkLst>
            <pc:docMk/>
            <pc:sldMk cId="2456862257" sldId="275"/>
            <ac:spMk id="10" creationId="{3B2E3793-BFE6-45A2-9B7B-E18844431C99}"/>
          </ac:spMkLst>
        </pc:spChg>
        <pc:spChg chg="add">
          <ac:chgData name="Felix Krebs" userId="e356dea8f9c6ed15" providerId="LiveId" clId="{677F6E65-F0A1-492A-A975-8BA4583D1CD2}" dt="2025-05-06T08:09:48.074" v="757" actId="26606"/>
          <ac:spMkLst>
            <pc:docMk/>
            <pc:sldMk cId="2456862257" sldId="275"/>
            <ac:spMk id="12" creationId="{BC4C4868-CB8F-4AF9-9CDB-8108F2C19B67}"/>
          </ac:spMkLst>
        </pc:spChg>
        <pc:spChg chg="add">
          <ac:chgData name="Felix Krebs" userId="e356dea8f9c6ed15" providerId="LiveId" clId="{677F6E65-F0A1-492A-A975-8BA4583D1CD2}" dt="2025-05-06T08:09:48.074" v="757" actId="26606"/>
          <ac:spMkLst>
            <pc:docMk/>
            <pc:sldMk cId="2456862257" sldId="275"/>
            <ac:spMk id="14" creationId="{375E0459-6403-40CD-989D-56A4407CA12E}"/>
          </ac:spMkLst>
        </pc:spChg>
        <pc:spChg chg="add">
          <ac:chgData name="Felix Krebs" userId="e356dea8f9c6ed15" providerId="LiveId" clId="{677F6E65-F0A1-492A-A975-8BA4583D1CD2}" dt="2025-05-06T08:09:48.074" v="757" actId="26606"/>
          <ac:spMkLst>
            <pc:docMk/>
            <pc:sldMk cId="2456862257" sldId="275"/>
            <ac:spMk id="16" creationId="{53E5B1A8-3AC9-4BD1-9BBC-78CA94F2D1BA}"/>
          </ac:spMkLst>
        </pc:spChg>
      </pc:sldChg>
      <pc:sldChg chg="delSp add del setBg delDesignElem">
        <pc:chgData name="Felix Krebs" userId="e356dea8f9c6ed15" providerId="LiveId" clId="{677F6E65-F0A1-492A-A975-8BA4583D1CD2}" dt="2025-05-06T07:57:21.186" v="659" actId="47"/>
        <pc:sldMkLst>
          <pc:docMk/>
          <pc:sldMk cId="3110820376" sldId="275"/>
        </pc:sldMkLst>
        <pc:spChg chg="del">
          <ac:chgData name="Felix Krebs" userId="e356dea8f9c6ed15" providerId="LiveId" clId="{677F6E65-F0A1-492A-A975-8BA4583D1CD2}" dt="2025-05-06T07:57:19.485" v="658"/>
          <ac:spMkLst>
            <pc:docMk/>
            <pc:sldMk cId="3110820376" sldId="275"/>
            <ac:spMk id="20" creationId="{7F420A8E-097C-8CDB-1EF5-9EF3C695A88F}"/>
          </ac:spMkLst>
        </pc:spChg>
        <pc:spChg chg="del">
          <ac:chgData name="Felix Krebs" userId="e356dea8f9c6ed15" providerId="LiveId" clId="{677F6E65-F0A1-492A-A975-8BA4583D1CD2}" dt="2025-05-06T07:57:19.485" v="658"/>
          <ac:spMkLst>
            <pc:docMk/>
            <pc:sldMk cId="3110820376" sldId="275"/>
            <ac:spMk id="22" creationId="{AFB3CBDB-E0D5-AC2D-C3FB-05BDF7374607}"/>
          </ac:spMkLst>
        </pc:spChg>
        <pc:spChg chg="del">
          <ac:chgData name="Felix Krebs" userId="e356dea8f9c6ed15" providerId="LiveId" clId="{677F6E65-F0A1-492A-A975-8BA4583D1CD2}" dt="2025-05-06T07:57:19.485" v="658"/>
          <ac:spMkLst>
            <pc:docMk/>
            <pc:sldMk cId="3110820376" sldId="275"/>
            <ac:spMk id="24" creationId="{B5E5C60E-431D-4374-F202-AF7AAB2CFA9D}"/>
          </ac:spMkLst>
        </pc:spChg>
        <pc:spChg chg="del">
          <ac:chgData name="Felix Krebs" userId="e356dea8f9c6ed15" providerId="LiveId" clId="{677F6E65-F0A1-492A-A975-8BA4583D1CD2}" dt="2025-05-06T07:57:19.485" v="658"/>
          <ac:spMkLst>
            <pc:docMk/>
            <pc:sldMk cId="3110820376" sldId="275"/>
            <ac:spMk id="26" creationId="{61D3FDD5-C918-8DA9-7E61-D3B4C45EB0A1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A3685C-8E3C-4EB6-9CBE-FD0C13369BF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D72E22-9A4E-4E3D-8564-A2E5CB1E3134}">
      <dgm:prSet/>
      <dgm:spPr/>
      <dgm:t>
        <a:bodyPr/>
        <a:lstStyle/>
        <a:p>
          <a:r>
            <a:rPr lang="en-US" b="1"/>
            <a:t>🗂️ Step 1: Data Ingestion</a:t>
          </a:r>
          <a:endParaRPr lang="en-US"/>
        </a:p>
      </dgm:t>
    </dgm:pt>
    <dgm:pt modelId="{CDEBA230-BA16-426A-8B6E-9E377C437D30}" type="parTrans" cxnId="{4C524635-C46F-414A-A30B-B23A746D1D36}">
      <dgm:prSet/>
      <dgm:spPr/>
      <dgm:t>
        <a:bodyPr/>
        <a:lstStyle/>
        <a:p>
          <a:endParaRPr lang="en-US"/>
        </a:p>
      </dgm:t>
    </dgm:pt>
    <dgm:pt modelId="{EDCD8C27-9CFA-4DDB-8F65-CAB2515BF7FA}" type="sibTrans" cxnId="{4C524635-C46F-414A-A30B-B23A746D1D36}">
      <dgm:prSet/>
      <dgm:spPr/>
      <dgm:t>
        <a:bodyPr/>
        <a:lstStyle/>
        <a:p>
          <a:endParaRPr lang="en-US"/>
        </a:p>
      </dgm:t>
    </dgm:pt>
    <dgm:pt modelId="{E5AE0245-BAEB-471F-ACB0-EEA6CF1C1A6A}">
      <dgm:prSet/>
      <dgm:spPr/>
      <dgm:t>
        <a:bodyPr/>
        <a:lstStyle/>
        <a:p>
          <a:r>
            <a:rPr lang="en-US"/>
            <a:t>Raw datasets: patient records, claims, diseases, hospitals</a:t>
          </a:r>
        </a:p>
      </dgm:t>
    </dgm:pt>
    <dgm:pt modelId="{22D69BF1-DB30-4B45-B444-6FED091DD370}" type="parTrans" cxnId="{BD701312-5EE5-4348-B9F1-D01526194DA7}">
      <dgm:prSet/>
      <dgm:spPr/>
      <dgm:t>
        <a:bodyPr/>
        <a:lstStyle/>
        <a:p>
          <a:endParaRPr lang="en-US"/>
        </a:p>
      </dgm:t>
    </dgm:pt>
    <dgm:pt modelId="{37FDB7A0-D16E-460B-8227-9C0141112B9A}" type="sibTrans" cxnId="{BD701312-5EE5-4348-B9F1-D01526194DA7}">
      <dgm:prSet/>
      <dgm:spPr/>
      <dgm:t>
        <a:bodyPr/>
        <a:lstStyle/>
        <a:p>
          <a:endParaRPr lang="en-US"/>
        </a:p>
      </dgm:t>
    </dgm:pt>
    <dgm:pt modelId="{076BD95F-A667-4207-A87C-903740A3DE86}">
      <dgm:prSet/>
      <dgm:spPr/>
      <dgm:t>
        <a:bodyPr/>
        <a:lstStyle/>
        <a:p>
          <a:r>
            <a:rPr lang="en-US"/>
            <a:t>Format: CSV and JSON</a:t>
          </a:r>
        </a:p>
      </dgm:t>
    </dgm:pt>
    <dgm:pt modelId="{7B742FCD-0559-4838-9D9D-4F663362BE09}" type="parTrans" cxnId="{3375EFD9-DC77-41A7-8471-68F26F85AB19}">
      <dgm:prSet/>
      <dgm:spPr/>
      <dgm:t>
        <a:bodyPr/>
        <a:lstStyle/>
        <a:p>
          <a:endParaRPr lang="en-US"/>
        </a:p>
      </dgm:t>
    </dgm:pt>
    <dgm:pt modelId="{812BABF8-762C-42F5-AB66-3EF70AC32BDC}" type="sibTrans" cxnId="{3375EFD9-DC77-41A7-8471-68F26F85AB19}">
      <dgm:prSet/>
      <dgm:spPr/>
      <dgm:t>
        <a:bodyPr/>
        <a:lstStyle/>
        <a:p>
          <a:endParaRPr lang="en-US"/>
        </a:p>
      </dgm:t>
    </dgm:pt>
    <dgm:pt modelId="{0D84551D-CA6D-482F-B763-A5E52CE7D45B}">
      <dgm:prSet/>
      <dgm:spPr/>
      <dgm:t>
        <a:bodyPr/>
        <a:lstStyle/>
        <a:p>
          <a:r>
            <a:rPr lang="en-US" b="1"/>
            <a:t>🧼 Step 2: Data Cleaning &amp; Preprocessing</a:t>
          </a:r>
          <a:endParaRPr lang="en-US"/>
        </a:p>
      </dgm:t>
    </dgm:pt>
    <dgm:pt modelId="{0D724F6E-64D5-466E-B8AC-48461355C7E7}" type="parTrans" cxnId="{80056FBA-772F-4F72-97EE-2BDB72121D89}">
      <dgm:prSet/>
      <dgm:spPr/>
      <dgm:t>
        <a:bodyPr/>
        <a:lstStyle/>
        <a:p>
          <a:endParaRPr lang="en-US"/>
        </a:p>
      </dgm:t>
    </dgm:pt>
    <dgm:pt modelId="{39A2EF04-909E-4128-B0FA-6A3F14225D5C}" type="sibTrans" cxnId="{80056FBA-772F-4F72-97EE-2BDB72121D89}">
      <dgm:prSet/>
      <dgm:spPr/>
      <dgm:t>
        <a:bodyPr/>
        <a:lstStyle/>
        <a:p>
          <a:endParaRPr lang="en-US"/>
        </a:p>
      </dgm:t>
    </dgm:pt>
    <dgm:pt modelId="{93A5C4E2-7FE5-4114-975D-EDC3FE2E01FA}">
      <dgm:prSet/>
      <dgm:spPr/>
      <dgm:t>
        <a:bodyPr/>
        <a:lstStyle/>
        <a:p>
          <a:r>
            <a:rPr lang="en-US"/>
            <a:t>Removed duplicates, handled missing values</a:t>
          </a:r>
        </a:p>
      </dgm:t>
    </dgm:pt>
    <dgm:pt modelId="{A2E6798C-BF55-45CF-974C-168F4C4DBCAB}" type="parTrans" cxnId="{B33B07BF-39AA-48A7-863B-129CEEF1AC07}">
      <dgm:prSet/>
      <dgm:spPr/>
      <dgm:t>
        <a:bodyPr/>
        <a:lstStyle/>
        <a:p>
          <a:endParaRPr lang="en-US"/>
        </a:p>
      </dgm:t>
    </dgm:pt>
    <dgm:pt modelId="{2E72639F-931A-4648-AF54-2121EA45BA22}" type="sibTrans" cxnId="{B33B07BF-39AA-48A7-863B-129CEEF1AC07}">
      <dgm:prSet/>
      <dgm:spPr/>
      <dgm:t>
        <a:bodyPr/>
        <a:lstStyle/>
        <a:p>
          <a:endParaRPr lang="en-US"/>
        </a:p>
      </dgm:t>
    </dgm:pt>
    <dgm:pt modelId="{11E5EAA8-D574-4FE3-B062-CB34244A0B93}">
      <dgm:prSet/>
      <dgm:spPr/>
      <dgm:t>
        <a:bodyPr/>
        <a:lstStyle/>
        <a:p>
          <a:r>
            <a:rPr lang="en-US"/>
            <a:t>Standardized data types (e.g., dates, floats)</a:t>
          </a:r>
        </a:p>
      </dgm:t>
    </dgm:pt>
    <dgm:pt modelId="{92B173F9-F437-45AB-808C-606981FFE381}" type="parTrans" cxnId="{E2AFA87B-B088-44ED-8732-7EBE654CC59C}">
      <dgm:prSet/>
      <dgm:spPr/>
      <dgm:t>
        <a:bodyPr/>
        <a:lstStyle/>
        <a:p>
          <a:endParaRPr lang="en-US"/>
        </a:p>
      </dgm:t>
    </dgm:pt>
    <dgm:pt modelId="{7D601E0C-8A8D-4450-8398-0F09B7E648F5}" type="sibTrans" cxnId="{E2AFA87B-B088-44ED-8732-7EBE654CC59C}">
      <dgm:prSet/>
      <dgm:spPr/>
      <dgm:t>
        <a:bodyPr/>
        <a:lstStyle/>
        <a:p>
          <a:endParaRPr lang="en-US"/>
        </a:p>
      </dgm:t>
    </dgm:pt>
    <dgm:pt modelId="{48895F45-F166-4BA2-8AC3-5EA582AA3EA5}">
      <dgm:prSet/>
      <dgm:spPr/>
      <dgm:t>
        <a:bodyPr/>
        <a:lstStyle/>
        <a:p>
          <a:r>
            <a:rPr lang="en-US" b="1"/>
            <a:t>🔗 Step 3: Data Merging</a:t>
          </a:r>
          <a:endParaRPr lang="en-US"/>
        </a:p>
      </dgm:t>
    </dgm:pt>
    <dgm:pt modelId="{1BA4BDA4-9D29-45F1-BC9C-3B1F681A0084}" type="parTrans" cxnId="{2F8E166C-D1D9-4844-BB16-9EDFBF88E040}">
      <dgm:prSet/>
      <dgm:spPr/>
      <dgm:t>
        <a:bodyPr/>
        <a:lstStyle/>
        <a:p>
          <a:endParaRPr lang="en-US"/>
        </a:p>
      </dgm:t>
    </dgm:pt>
    <dgm:pt modelId="{5F2F8EB9-F4DF-4C60-9F06-F8D960B38082}" type="sibTrans" cxnId="{2F8E166C-D1D9-4844-BB16-9EDFBF88E040}">
      <dgm:prSet/>
      <dgm:spPr/>
      <dgm:t>
        <a:bodyPr/>
        <a:lstStyle/>
        <a:p>
          <a:endParaRPr lang="en-US"/>
        </a:p>
      </dgm:t>
    </dgm:pt>
    <dgm:pt modelId="{F1728427-C615-46EC-B728-EBF21FFEE7ED}">
      <dgm:prSet/>
      <dgm:spPr/>
      <dgm:t>
        <a:bodyPr/>
        <a:lstStyle/>
        <a:p>
          <a:r>
            <a:rPr lang="en-US"/>
            <a:t>Combined claims with patients and subscribers via ID joins</a:t>
          </a:r>
        </a:p>
      </dgm:t>
    </dgm:pt>
    <dgm:pt modelId="{02E87127-B021-4D00-B7F9-55C706F10A58}" type="parTrans" cxnId="{A5B002A6-DEB6-488D-BA54-5C8BE511BB99}">
      <dgm:prSet/>
      <dgm:spPr/>
      <dgm:t>
        <a:bodyPr/>
        <a:lstStyle/>
        <a:p>
          <a:endParaRPr lang="en-US"/>
        </a:p>
      </dgm:t>
    </dgm:pt>
    <dgm:pt modelId="{0E352CB8-0FCB-4D01-BBED-0BD90152E755}" type="sibTrans" cxnId="{A5B002A6-DEB6-488D-BA54-5C8BE511BB99}">
      <dgm:prSet/>
      <dgm:spPr/>
      <dgm:t>
        <a:bodyPr/>
        <a:lstStyle/>
        <a:p>
          <a:endParaRPr lang="en-US"/>
        </a:p>
      </dgm:t>
    </dgm:pt>
    <dgm:pt modelId="{9355EA53-99E9-466C-ABCA-5324CD6E9FCF}">
      <dgm:prSet/>
      <dgm:spPr/>
      <dgm:t>
        <a:bodyPr/>
        <a:lstStyle/>
        <a:p>
          <a:r>
            <a:rPr lang="en-US"/>
            <a:t>Linked hospital data for institutional analysis</a:t>
          </a:r>
        </a:p>
      </dgm:t>
    </dgm:pt>
    <dgm:pt modelId="{BC7F690C-D95D-4200-A25B-7F0A4CB4074B}" type="parTrans" cxnId="{9078E110-A297-420C-AD91-BD91CD56DC9C}">
      <dgm:prSet/>
      <dgm:spPr/>
      <dgm:t>
        <a:bodyPr/>
        <a:lstStyle/>
        <a:p>
          <a:endParaRPr lang="en-US"/>
        </a:p>
      </dgm:t>
    </dgm:pt>
    <dgm:pt modelId="{A89E489F-477D-4DE3-97D9-073E72A2BFE2}" type="sibTrans" cxnId="{9078E110-A297-420C-AD91-BD91CD56DC9C}">
      <dgm:prSet/>
      <dgm:spPr/>
      <dgm:t>
        <a:bodyPr/>
        <a:lstStyle/>
        <a:p>
          <a:endParaRPr lang="en-US"/>
        </a:p>
      </dgm:t>
    </dgm:pt>
    <dgm:pt modelId="{B8E3760D-E742-4063-B231-8B7156446140}">
      <dgm:prSet/>
      <dgm:spPr/>
      <dgm:t>
        <a:bodyPr/>
        <a:lstStyle/>
        <a:p>
          <a:r>
            <a:rPr lang="en-US" b="1"/>
            <a:t>📊 Step 4: Exploratory Data Analysis (EDA)</a:t>
          </a:r>
          <a:endParaRPr lang="en-US"/>
        </a:p>
      </dgm:t>
    </dgm:pt>
    <dgm:pt modelId="{FAF0F1FE-655A-48C6-B208-2661206046F8}" type="parTrans" cxnId="{A210CC55-27D8-4A08-8CD2-6BF366EF6A9E}">
      <dgm:prSet/>
      <dgm:spPr/>
      <dgm:t>
        <a:bodyPr/>
        <a:lstStyle/>
        <a:p>
          <a:endParaRPr lang="en-US"/>
        </a:p>
      </dgm:t>
    </dgm:pt>
    <dgm:pt modelId="{C4635454-B988-4068-A512-646CE4C5A147}" type="sibTrans" cxnId="{A210CC55-27D8-4A08-8CD2-6BF366EF6A9E}">
      <dgm:prSet/>
      <dgm:spPr/>
      <dgm:t>
        <a:bodyPr/>
        <a:lstStyle/>
        <a:p>
          <a:endParaRPr lang="en-US"/>
        </a:p>
      </dgm:t>
    </dgm:pt>
    <dgm:pt modelId="{5CE03E97-A46F-4B4D-8278-2BF7FE78F3E4}">
      <dgm:prSet/>
      <dgm:spPr/>
      <dgm:t>
        <a:bodyPr/>
        <a:lstStyle/>
        <a:p>
          <a:r>
            <a:rPr lang="en-US"/>
            <a:t>Python (Pandas, Seaborn, Matplotlib)</a:t>
          </a:r>
        </a:p>
      </dgm:t>
    </dgm:pt>
    <dgm:pt modelId="{9E533CE9-DE2F-4496-BE52-2A1CC4C7177A}" type="parTrans" cxnId="{32F4C515-EC76-4195-93FE-947C1D213E74}">
      <dgm:prSet/>
      <dgm:spPr/>
      <dgm:t>
        <a:bodyPr/>
        <a:lstStyle/>
        <a:p>
          <a:endParaRPr lang="en-US"/>
        </a:p>
      </dgm:t>
    </dgm:pt>
    <dgm:pt modelId="{F0C1CC09-3F87-46CC-AA39-21C72C20692D}" type="sibTrans" cxnId="{32F4C515-EC76-4195-93FE-947C1D213E74}">
      <dgm:prSet/>
      <dgm:spPr/>
      <dgm:t>
        <a:bodyPr/>
        <a:lstStyle/>
        <a:p>
          <a:endParaRPr lang="en-US"/>
        </a:p>
      </dgm:t>
    </dgm:pt>
    <dgm:pt modelId="{0F0B1970-9CAE-4E96-AD6B-DBD9B6E63BE0}">
      <dgm:prSet/>
      <dgm:spPr/>
      <dgm:t>
        <a:bodyPr/>
        <a:lstStyle/>
        <a:p>
          <a:r>
            <a:rPr lang="en-US"/>
            <a:t>Insight extraction through statistical plots</a:t>
          </a:r>
        </a:p>
      </dgm:t>
    </dgm:pt>
    <dgm:pt modelId="{376A0EEF-5A45-4852-8E70-655C5EC474E1}" type="parTrans" cxnId="{1FD43E15-7130-4581-96BC-F6C2155C62A1}">
      <dgm:prSet/>
      <dgm:spPr/>
      <dgm:t>
        <a:bodyPr/>
        <a:lstStyle/>
        <a:p>
          <a:endParaRPr lang="en-US"/>
        </a:p>
      </dgm:t>
    </dgm:pt>
    <dgm:pt modelId="{32D772C7-0A58-4391-AC70-5B3D98B193C0}" type="sibTrans" cxnId="{1FD43E15-7130-4581-96BC-F6C2155C62A1}">
      <dgm:prSet/>
      <dgm:spPr/>
      <dgm:t>
        <a:bodyPr/>
        <a:lstStyle/>
        <a:p>
          <a:endParaRPr lang="en-US"/>
        </a:p>
      </dgm:t>
    </dgm:pt>
    <dgm:pt modelId="{7BD0E5C9-DD57-4397-9BEF-FA8CC1045F0D}" type="pres">
      <dgm:prSet presAssocID="{33A3685C-8E3C-4EB6-9CBE-FD0C13369BF7}" presName="Name0" presStyleCnt="0">
        <dgm:presLayoutVars>
          <dgm:dir/>
          <dgm:resizeHandles val="exact"/>
        </dgm:presLayoutVars>
      </dgm:prSet>
      <dgm:spPr/>
    </dgm:pt>
    <dgm:pt modelId="{9A3A8621-A044-4AB1-B961-852B289087FA}" type="pres">
      <dgm:prSet presAssocID="{E1D72E22-9A4E-4E3D-8564-A2E5CB1E3134}" presName="node" presStyleLbl="node1" presStyleIdx="0" presStyleCnt="12">
        <dgm:presLayoutVars>
          <dgm:bulletEnabled val="1"/>
        </dgm:presLayoutVars>
      </dgm:prSet>
      <dgm:spPr/>
    </dgm:pt>
    <dgm:pt modelId="{8F7FD203-A01C-437C-BA6C-E804B2792800}" type="pres">
      <dgm:prSet presAssocID="{EDCD8C27-9CFA-4DDB-8F65-CAB2515BF7FA}" presName="sibTrans" presStyleLbl="sibTrans1D1" presStyleIdx="0" presStyleCnt="11"/>
      <dgm:spPr/>
    </dgm:pt>
    <dgm:pt modelId="{60006B9C-224A-4DB4-833B-2A19C62264B9}" type="pres">
      <dgm:prSet presAssocID="{EDCD8C27-9CFA-4DDB-8F65-CAB2515BF7FA}" presName="connectorText" presStyleLbl="sibTrans1D1" presStyleIdx="0" presStyleCnt="11"/>
      <dgm:spPr/>
    </dgm:pt>
    <dgm:pt modelId="{5B9D8D5A-A680-4878-838E-4C1B57D85F70}" type="pres">
      <dgm:prSet presAssocID="{E5AE0245-BAEB-471F-ACB0-EEA6CF1C1A6A}" presName="node" presStyleLbl="node1" presStyleIdx="1" presStyleCnt="12">
        <dgm:presLayoutVars>
          <dgm:bulletEnabled val="1"/>
        </dgm:presLayoutVars>
      </dgm:prSet>
      <dgm:spPr/>
    </dgm:pt>
    <dgm:pt modelId="{0DF33BAC-FD7E-4CE2-BC4B-7E8E9ADA489C}" type="pres">
      <dgm:prSet presAssocID="{37FDB7A0-D16E-460B-8227-9C0141112B9A}" presName="sibTrans" presStyleLbl="sibTrans1D1" presStyleIdx="1" presStyleCnt="11"/>
      <dgm:spPr/>
    </dgm:pt>
    <dgm:pt modelId="{DFD6F827-64BC-44A7-9B6B-6860B9C629B7}" type="pres">
      <dgm:prSet presAssocID="{37FDB7A0-D16E-460B-8227-9C0141112B9A}" presName="connectorText" presStyleLbl="sibTrans1D1" presStyleIdx="1" presStyleCnt="11"/>
      <dgm:spPr/>
    </dgm:pt>
    <dgm:pt modelId="{F6CA518E-2635-451E-AB0B-8CB55A582C26}" type="pres">
      <dgm:prSet presAssocID="{076BD95F-A667-4207-A87C-903740A3DE86}" presName="node" presStyleLbl="node1" presStyleIdx="2" presStyleCnt="12">
        <dgm:presLayoutVars>
          <dgm:bulletEnabled val="1"/>
        </dgm:presLayoutVars>
      </dgm:prSet>
      <dgm:spPr/>
    </dgm:pt>
    <dgm:pt modelId="{95CA276E-B4E1-4A2D-B2DC-DCA1F83F7D3F}" type="pres">
      <dgm:prSet presAssocID="{812BABF8-762C-42F5-AB66-3EF70AC32BDC}" presName="sibTrans" presStyleLbl="sibTrans1D1" presStyleIdx="2" presStyleCnt="11"/>
      <dgm:spPr/>
    </dgm:pt>
    <dgm:pt modelId="{431080B0-6D44-4B89-9CBE-3A826F0778E7}" type="pres">
      <dgm:prSet presAssocID="{812BABF8-762C-42F5-AB66-3EF70AC32BDC}" presName="connectorText" presStyleLbl="sibTrans1D1" presStyleIdx="2" presStyleCnt="11"/>
      <dgm:spPr/>
    </dgm:pt>
    <dgm:pt modelId="{A9B9396A-6E3E-41A1-B0F2-CAC6DB4CC3F2}" type="pres">
      <dgm:prSet presAssocID="{0D84551D-CA6D-482F-B763-A5E52CE7D45B}" presName="node" presStyleLbl="node1" presStyleIdx="3" presStyleCnt="12">
        <dgm:presLayoutVars>
          <dgm:bulletEnabled val="1"/>
        </dgm:presLayoutVars>
      </dgm:prSet>
      <dgm:spPr/>
    </dgm:pt>
    <dgm:pt modelId="{C4920938-B36E-4725-8284-2C3EC74C3AD9}" type="pres">
      <dgm:prSet presAssocID="{39A2EF04-909E-4128-B0FA-6A3F14225D5C}" presName="sibTrans" presStyleLbl="sibTrans1D1" presStyleIdx="3" presStyleCnt="11"/>
      <dgm:spPr/>
    </dgm:pt>
    <dgm:pt modelId="{36EC3B9E-AA02-4D36-980D-05EFC2FCD011}" type="pres">
      <dgm:prSet presAssocID="{39A2EF04-909E-4128-B0FA-6A3F14225D5C}" presName="connectorText" presStyleLbl="sibTrans1D1" presStyleIdx="3" presStyleCnt="11"/>
      <dgm:spPr/>
    </dgm:pt>
    <dgm:pt modelId="{7C9AF581-70B6-4F20-A5FD-2A5DEADFE58F}" type="pres">
      <dgm:prSet presAssocID="{93A5C4E2-7FE5-4114-975D-EDC3FE2E01FA}" presName="node" presStyleLbl="node1" presStyleIdx="4" presStyleCnt="12">
        <dgm:presLayoutVars>
          <dgm:bulletEnabled val="1"/>
        </dgm:presLayoutVars>
      </dgm:prSet>
      <dgm:spPr/>
    </dgm:pt>
    <dgm:pt modelId="{3BD36327-47CF-426F-B58E-1ACF1B2B2C4E}" type="pres">
      <dgm:prSet presAssocID="{2E72639F-931A-4648-AF54-2121EA45BA22}" presName="sibTrans" presStyleLbl="sibTrans1D1" presStyleIdx="4" presStyleCnt="11"/>
      <dgm:spPr/>
    </dgm:pt>
    <dgm:pt modelId="{C8C424FB-2156-45ED-A70C-CAB80367EA14}" type="pres">
      <dgm:prSet presAssocID="{2E72639F-931A-4648-AF54-2121EA45BA22}" presName="connectorText" presStyleLbl="sibTrans1D1" presStyleIdx="4" presStyleCnt="11"/>
      <dgm:spPr/>
    </dgm:pt>
    <dgm:pt modelId="{097016C5-1CF5-43BE-AAA9-631DD37F0600}" type="pres">
      <dgm:prSet presAssocID="{11E5EAA8-D574-4FE3-B062-CB34244A0B93}" presName="node" presStyleLbl="node1" presStyleIdx="5" presStyleCnt="12">
        <dgm:presLayoutVars>
          <dgm:bulletEnabled val="1"/>
        </dgm:presLayoutVars>
      </dgm:prSet>
      <dgm:spPr/>
    </dgm:pt>
    <dgm:pt modelId="{B08C0D2D-18D1-4EC5-9AA3-68CBCABC41DC}" type="pres">
      <dgm:prSet presAssocID="{7D601E0C-8A8D-4450-8398-0F09B7E648F5}" presName="sibTrans" presStyleLbl="sibTrans1D1" presStyleIdx="5" presStyleCnt="11"/>
      <dgm:spPr/>
    </dgm:pt>
    <dgm:pt modelId="{575E9991-D0CC-41CD-B635-1EE1C7DEDBC9}" type="pres">
      <dgm:prSet presAssocID="{7D601E0C-8A8D-4450-8398-0F09B7E648F5}" presName="connectorText" presStyleLbl="sibTrans1D1" presStyleIdx="5" presStyleCnt="11"/>
      <dgm:spPr/>
    </dgm:pt>
    <dgm:pt modelId="{BAED12C7-72A0-4225-A4C5-DED269638C99}" type="pres">
      <dgm:prSet presAssocID="{48895F45-F166-4BA2-8AC3-5EA582AA3EA5}" presName="node" presStyleLbl="node1" presStyleIdx="6" presStyleCnt="12">
        <dgm:presLayoutVars>
          <dgm:bulletEnabled val="1"/>
        </dgm:presLayoutVars>
      </dgm:prSet>
      <dgm:spPr/>
    </dgm:pt>
    <dgm:pt modelId="{EB048E38-C724-4D53-B3F0-92CEEC45929B}" type="pres">
      <dgm:prSet presAssocID="{5F2F8EB9-F4DF-4C60-9F06-F8D960B38082}" presName="sibTrans" presStyleLbl="sibTrans1D1" presStyleIdx="6" presStyleCnt="11"/>
      <dgm:spPr/>
    </dgm:pt>
    <dgm:pt modelId="{C0C319B5-B3D0-4EC8-B51F-91DA3EEFBD4F}" type="pres">
      <dgm:prSet presAssocID="{5F2F8EB9-F4DF-4C60-9F06-F8D960B38082}" presName="connectorText" presStyleLbl="sibTrans1D1" presStyleIdx="6" presStyleCnt="11"/>
      <dgm:spPr/>
    </dgm:pt>
    <dgm:pt modelId="{22C47758-D61D-4D79-903E-47628C2DA8C0}" type="pres">
      <dgm:prSet presAssocID="{F1728427-C615-46EC-B728-EBF21FFEE7ED}" presName="node" presStyleLbl="node1" presStyleIdx="7" presStyleCnt="12">
        <dgm:presLayoutVars>
          <dgm:bulletEnabled val="1"/>
        </dgm:presLayoutVars>
      </dgm:prSet>
      <dgm:spPr/>
    </dgm:pt>
    <dgm:pt modelId="{9E3EA22C-46CC-4647-909A-B9CF74778D2F}" type="pres">
      <dgm:prSet presAssocID="{0E352CB8-0FCB-4D01-BBED-0BD90152E755}" presName="sibTrans" presStyleLbl="sibTrans1D1" presStyleIdx="7" presStyleCnt="11"/>
      <dgm:spPr/>
    </dgm:pt>
    <dgm:pt modelId="{8F767F37-840B-43FF-9EA4-27162736945D}" type="pres">
      <dgm:prSet presAssocID="{0E352CB8-0FCB-4D01-BBED-0BD90152E755}" presName="connectorText" presStyleLbl="sibTrans1D1" presStyleIdx="7" presStyleCnt="11"/>
      <dgm:spPr/>
    </dgm:pt>
    <dgm:pt modelId="{6E0F543F-7B20-46EB-95E2-162C6999D504}" type="pres">
      <dgm:prSet presAssocID="{9355EA53-99E9-466C-ABCA-5324CD6E9FCF}" presName="node" presStyleLbl="node1" presStyleIdx="8" presStyleCnt="12">
        <dgm:presLayoutVars>
          <dgm:bulletEnabled val="1"/>
        </dgm:presLayoutVars>
      </dgm:prSet>
      <dgm:spPr/>
    </dgm:pt>
    <dgm:pt modelId="{EC9E8B0F-6498-4CBE-B17F-8F8D05DF92AB}" type="pres">
      <dgm:prSet presAssocID="{A89E489F-477D-4DE3-97D9-073E72A2BFE2}" presName="sibTrans" presStyleLbl="sibTrans1D1" presStyleIdx="8" presStyleCnt="11"/>
      <dgm:spPr/>
    </dgm:pt>
    <dgm:pt modelId="{5DE4039E-E261-4E59-9540-71A12913EFDF}" type="pres">
      <dgm:prSet presAssocID="{A89E489F-477D-4DE3-97D9-073E72A2BFE2}" presName="connectorText" presStyleLbl="sibTrans1D1" presStyleIdx="8" presStyleCnt="11"/>
      <dgm:spPr/>
    </dgm:pt>
    <dgm:pt modelId="{718C8FCD-03DE-47E3-9F9E-EAEE0934A9F2}" type="pres">
      <dgm:prSet presAssocID="{B8E3760D-E742-4063-B231-8B7156446140}" presName="node" presStyleLbl="node1" presStyleIdx="9" presStyleCnt="12">
        <dgm:presLayoutVars>
          <dgm:bulletEnabled val="1"/>
        </dgm:presLayoutVars>
      </dgm:prSet>
      <dgm:spPr/>
    </dgm:pt>
    <dgm:pt modelId="{F04105F2-CD72-4955-9110-1F676FFBA93A}" type="pres">
      <dgm:prSet presAssocID="{C4635454-B988-4068-A512-646CE4C5A147}" presName="sibTrans" presStyleLbl="sibTrans1D1" presStyleIdx="9" presStyleCnt="11"/>
      <dgm:spPr/>
    </dgm:pt>
    <dgm:pt modelId="{214DEC5C-B238-4D78-A6C8-28F189E40C2A}" type="pres">
      <dgm:prSet presAssocID="{C4635454-B988-4068-A512-646CE4C5A147}" presName="connectorText" presStyleLbl="sibTrans1D1" presStyleIdx="9" presStyleCnt="11"/>
      <dgm:spPr/>
    </dgm:pt>
    <dgm:pt modelId="{6F96C67E-58D3-4DF4-A096-688681984A74}" type="pres">
      <dgm:prSet presAssocID="{5CE03E97-A46F-4B4D-8278-2BF7FE78F3E4}" presName="node" presStyleLbl="node1" presStyleIdx="10" presStyleCnt="12">
        <dgm:presLayoutVars>
          <dgm:bulletEnabled val="1"/>
        </dgm:presLayoutVars>
      </dgm:prSet>
      <dgm:spPr/>
    </dgm:pt>
    <dgm:pt modelId="{E6E54FF0-0042-41FA-93A9-9CBCE94F877A}" type="pres">
      <dgm:prSet presAssocID="{F0C1CC09-3F87-46CC-AA39-21C72C20692D}" presName="sibTrans" presStyleLbl="sibTrans1D1" presStyleIdx="10" presStyleCnt="11"/>
      <dgm:spPr/>
    </dgm:pt>
    <dgm:pt modelId="{B3BDEE96-04E0-4CE1-AB99-2185991EAE3E}" type="pres">
      <dgm:prSet presAssocID="{F0C1CC09-3F87-46CC-AA39-21C72C20692D}" presName="connectorText" presStyleLbl="sibTrans1D1" presStyleIdx="10" presStyleCnt="11"/>
      <dgm:spPr/>
    </dgm:pt>
    <dgm:pt modelId="{E88B258E-03F2-4AC0-8060-B656F2A81CF8}" type="pres">
      <dgm:prSet presAssocID="{0F0B1970-9CAE-4E96-AD6B-DBD9B6E63BE0}" presName="node" presStyleLbl="node1" presStyleIdx="11" presStyleCnt="12">
        <dgm:presLayoutVars>
          <dgm:bulletEnabled val="1"/>
        </dgm:presLayoutVars>
      </dgm:prSet>
      <dgm:spPr/>
    </dgm:pt>
  </dgm:ptLst>
  <dgm:cxnLst>
    <dgm:cxn modelId="{1E941903-7A5F-40D4-A232-CA75D151C50A}" type="presOf" srcId="{A89E489F-477D-4DE3-97D9-073E72A2BFE2}" destId="{5DE4039E-E261-4E59-9540-71A12913EFDF}" srcOrd="1" destOrd="0" presId="urn:microsoft.com/office/officeart/2016/7/layout/RepeatingBendingProcessNew"/>
    <dgm:cxn modelId="{1632420C-E7E1-40FE-BF49-76AC98235695}" type="presOf" srcId="{812BABF8-762C-42F5-AB66-3EF70AC32BDC}" destId="{95CA276E-B4E1-4A2D-B2DC-DCA1F83F7D3F}" srcOrd="0" destOrd="0" presId="urn:microsoft.com/office/officeart/2016/7/layout/RepeatingBendingProcessNew"/>
    <dgm:cxn modelId="{312AA410-B993-4A8A-B2FC-420D90112465}" type="presOf" srcId="{C4635454-B988-4068-A512-646CE4C5A147}" destId="{F04105F2-CD72-4955-9110-1F676FFBA93A}" srcOrd="0" destOrd="0" presId="urn:microsoft.com/office/officeart/2016/7/layout/RepeatingBendingProcessNew"/>
    <dgm:cxn modelId="{9078E110-A297-420C-AD91-BD91CD56DC9C}" srcId="{33A3685C-8E3C-4EB6-9CBE-FD0C13369BF7}" destId="{9355EA53-99E9-466C-ABCA-5324CD6E9FCF}" srcOrd="8" destOrd="0" parTransId="{BC7F690C-D95D-4200-A25B-7F0A4CB4074B}" sibTransId="{A89E489F-477D-4DE3-97D9-073E72A2BFE2}"/>
    <dgm:cxn modelId="{BD701312-5EE5-4348-B9F1-D01526194DA7}" srcId="{33A3685C-8E3C-4EB6-9CBE-FD0C13369BF7}" destId="{E5AE0245-BAEB-471F-ACB0-EEA6CF1C1A6A}" srcOrd="1" destOrd="0" parTransId="{22D69BF1-DB30-4B45-B444-6FED091DD370}" sibTransId="{37FDB7A0-D16E-460B-8227-9C0141112B9A}"/>
    <dgm:cxn modelId="{C336B214-52D6-4023-9B53-0D56165B960A}" type="presOf" srcId="{E5AE0245-BAEB-471F-ACB0-EEA6CF1C1A6A}" destId="{5B9D8D5A-A680-4878-838E-4C1B57D85F70}" srcOrd="0" destOrd="0" presId="urn:microsoft.com/office/officeart/2016/7/layout/RepeatingBendingProcessNew"/>
    <dgm:cxn modelId="{1FD43E15-7130-4581-96BC-F6C2155C62A1}" srcId="{33A3685C-8E3C-4EB6-9CBE-FD0C13369BF7}" destId="{0F0B1970-9CAE-4E96-AD6B-DBD9B6E63BE0}" srcOrd="11" destOrd="0" parTransId="{376A0EEF-5A45-4852-8E70-655C5EC474E1}" sibTransId="{32D772C7-0A58-4391-AC70-5B3D98B193C0}"/>
    <dgm:cxn modelId="{81696715-465B-4587-8094-B26B736DD013}" type="presOf" srcId="{076BD95F-A667-4207-A87C-903740A3DE86}" destId="{F6CA518E-2635-451E-AB0B-8CB55A582C26}" srcOrd="0" destOrd="0" presId="urn:microsoft.com/office/officeart/2016/7/layout/RepeatingBendingProcessNew"/>
    <dgm:cxn modelId="{32F4C515-EC76-4195-93FE-947C1D213E74}" srcId="{33A3685C-8E3C-4EB6-9CBE-FD0C13369BF7}" destId="{5CE03E97-A46F-4B4D-8278-2BF7FE78F3E4}" srcOrd="10" destOrd="0" parTransId="{9E533CE9-DE2F-4496-BE52-2A1CC4C7177A}" sibTransId="{F0C1CC09-3F87-46CC-AA39-21C72C20692D}"/>
    <dgm:cxn modelId="{5D30D118-AC2F-4135-B213-2D65ECD4A946}" type="presOf" srcId="{2E72639F-931A-4648-AF54-2121EA45BA22}" destId="{3BD36327-47CF-426F-B58E-1ACF1B2B2C4E}" srcOrd="0" destOrd="0" presId="urn:microsoft.com/office/officeart/2016/7/layout/RepeatingBendingProcessNew"/>
    <dgm:cxn modelId="{0FD50320-4682-4099-A3C7-1FC0D1ECA901}" type="presOf" srcId="{5CE03E97-A46F-4B4D-8278-2BF7FE78F3E4}" destId="{6F96C67E-58D3-4DF4-A096-688681984A74}" srcOrd="0" destOrd="0" presId="urn:microsoft.com/office/officeart/2016/7/layout/RepeatingBendingProcessNew"/>
    <dgm:cxn modelId="{C8EB1521-E6D8-4DE6-AC2B-66B826592F1F}" type="presOf" srcId="{B8E3760D-E742-4063-B231-8B7156446140}" destId="{718C8FCD-03DE-47E3-9F9E-EAEE0934A9F2}" srcOrd="0" destOrd="0" presId="urn:microsoft.com/office/officeart/2016/7/layout/RepeatingBendingProcessNew"/>
    <dgm:cxn modelId="{2F6ACE33-58A7-46A5-8698-F1F979F13CB8}" type="presOf" srcId="{F0C1CC09-3F87-46CC-AA39-21C72C20692D}" destId="{E6E54FF0-0042-41FA-93A9-9CBCE94F877A}" srcOrd="0" destOrd="0" presId="urn:microsoft.com/office/officeart/2016/7/layout/RepeatingBendingProcessNew"/>
    <dgm:cxn modelId="{4C524635-C46F-414A-A30B-B23A746D1D36}" srcId="{33A3685C-8E3C-4EB6-9CBE-FD0C13369BF7}" destId="{E1D72E22-9A4E-4E3D-8564-A2E5CB1E3134}" srcOrd="0" destOrd="0" parTransId="{CDEBA230-BA16-426A-8B6E-9E377C437D30}" sibTransId="{EDCD8C27-9CFA-4DDB-8F65-CAB2515BF7FA}"/>
    <dgm:cxn modelId="{FA9D9F5D-4EBF-415C-AD4E-0922EB6775C6}" type="presOf" srcId="{37FDB7A0-D16E-460B-8227-9C0141112B9A}" destId="{0DF33BAC-FD7E-4CE2-BC4B-7E8E9ADA489C}" srcOrd="0" destOrd="0" presId="urn:microsoft.com/office/officeart/2016/7/layout/RepeatingBendingProcessNew"/>
    <dgm:cxn modelId="{E2D2B35F-AD1E-401C-B1F8-0850AD9F1290}" type="presOf" srcId="{A89E489F-477D-4DE3-97D9-073E72A2BFE2}" destId="{EC9E8B0F-6498-4CBE-B17F-8F8D05DF92AB}" srcOrd="0" destOrd="0" presId="urn:microsoft.com/office/officeart/2016/7/layout/RepeatingBendingProcessNew"/>
    <dgm:cxn modelId="{FF5FF741-115B-44C6-AD91-BA0A8A7D7F6C}" type="presOf" srcId="{F1728427-C615-46EC-B728-EBF21FFEE7ED}" destId="{22C47758-D61D-4D79-903E-47628C2DA8C0}" srcOrd="0" destOrd="0" presId="urn:microsoft.com/office/officeart/2016/7/layout/RepeatingBendingProcessNew"/>
    <dgm:cxn modelId="{B06C5B65-E999-47E8-976D-83FB671FC658}" type="presOf" srcId="{0D84551D-CA6D-482F-B763-A5E52CE7D45B}" destId="{A9B9396A-6E3E-41A1-B0F2-CAC6DB4CC3F2}" srcOrd="0" destOrd="0" presId="urn:microsoft.com/office/officeart/2016/7/layout/RepeatingBendingProcessNew"/>
    <dgm:cxn modelId="{E4E90D66-6A9B-480E-AE77-1F562ADE3902}" type="presOf" srcId="{0F0B1970-9CAE-4E96-AD6B-DBD9B6E63BE0}" destId="{E88B258E-03F2-4AC0-8060-B656F2A81CF8}" srcOrd="0" destOrd="0" presId="urn:microsoft.com/office/officeart/2016/7/layout/RepeatingBendingProcessNew"/>
    <dgm:cxn modelId="{3E0B7E69-5381-4D58-9A79-D59655C5B7B3}" type="presOf" srcId="{39A2EF04-909E-4128-B0FA-6A3F14225D5C}" destId="{36EC3B9E-AA02-4D36-980D-05EFC2FCD011}" srcOrd="1" destOrd="0" presId="urn:microsoft.com/office/officeart/2016/7/layout/RepeatingBendingProcessNew"/>
    <dgm:cxn modelId="{2F8E166C-D1D9-4844-BB16-9EDFBF88E040}" srcId="{33A3685C-8E3C-4EB6-9CBE-FD0C13369BF7}" destId="{48895F45-F166-4BA2-8AC3-5EA582AA3EA5}" srcOrd="6" destOrd="0" parTransId="{1BA4BDA4-9D29-45F1-BC9C-3B1F681A0084}" sibTransId="{5F2F8EB9-F4DF-4C60-9F06-F8D960B38082}"/>
    <dgm:cxn modelId="{780E664C-B16B-4304-8530-8FBAFFCFA701}" type="presOf" srcId="{C4635454-B988-4068-A512-646CE4C5A147}" destId="{214DEC5C-B238-4D78-A6C8-28F189E40C2A}" srcOrd="1" destOrd="0" presId="urn:microsoft.com/office/officeart/2016/7/layout/RepeatingBendingProcessNew"/>
    <dgm:cxn modelId="{0256A46C-87FB-4F94-9E7D-313A22EF2349}" type="presOf" srcId="{7D601E0C-8A8D-4450-8398-0F09B7E648F5}" destId="{575E9991-D0CC-41CD-B635-1EE1C7DEDBC9}" srcOrd="1" destOrd="0" presId="urn:microsoft.com/office/officeart/2016/7/layout/RepeatingBendingProcessNew"/>
    <dgm:cxn modelId="{05BDB870-16C1-4C1E-B1AC-61FF4859B95F}" type="presOf" srcId="{E1D72E22-9A4E-4E3D-8564-A2E5CB1E3134}" destId="{9A3A8621-A044-4AB1-B961-852B289087FA}" srcOrd="0" destOrd="0" presId="urn:microsoft.com/office/officeart/2016/7/layout/RepeatingBendingProcessNew"/>
    <dgm:cxn modelId="{010A3E51-9D43-4922-9681-387AB88E918D}" type="presOf" srcId="{39A2EF04-909E-4128-B0FA-6A3F14225D5C}" destId="{C4920938-B36E-4725-8284-2C3EC74C3AD9}" srcOrd="0" destOrd="0" presId="urn:microsoft.com/office/officeart/2016/7/layout/RepeatingBendingProcessNew"/>
    <dgm:cxn modelId="{A210CC55-27D8-4A08-8CD2-6BF366EF6A9E}" srcId="{33A3685C-8E3C-4EB6-9CBE-FD0C13369BF7}" destId="{B8E3760D-E742-4063-B231-8B7156446140}" srcOrd="9" destOrd="0" parTransId="{FAF0F1FE-655A-48C6-B208-2661206046F8}" sibTransId="{C4635454-B988-4068-A512-646CE4C5A147}"/>
    <dgm:cxn modelId="{B159E955-3A60-452C-BDF2-92410753B433}" type="presOf" srcId="{5F2F8EB9-F4DF-4C60-9F06-F8D960B38082}" destId="{C0C319B5-B3D0-4EC8-B51F-91DA3EEFBD4F}" srcOrd="1" destOrd="0" presId="urn:microsoft.com/office/officeart/2016/7/layout/RepeatingBendingProcessNew"/>
    <dgm:cxn modelId="{E2AFA87B-B088-44ED-8732-7EBE654CC59C}" srcId="{33A3685C-8E3C-4EB6-9CBE-FD0C13369BF7}" destId="{11E5EAA8-D574-4FE3-B062-CB34244A0B93}" srcOrd="5" destOrd="0" parTransId="{92B173F9-F437-45AB-808C-606981FFE381}" sibTransId="{7D601E0C-8A8D-4450-8398-0F09B7E648F5}"/>
    <dgm:cxn modelId="{B88E367E-CFF5-4A07-9170-57B39C7E107C}" type="presOf" srcId="{EDCD8C27-9CFA-4DDB-8F65-CAB2515BF7FA}" destId="{60006B9C-224A-4DB4-833B-2A19C62264B9}" srcOrd="1" destOrd="0" presId="urn:microsoft.com/office/officeart/2016/7/layout/RepeatingBendingProcessNew"/>
    <dgm:cxn modelId="{53D9EB82-FB3B-46C9-A2F4-3ADA154CD58A}" type="presOf" srcId="{0E352CB8-0FCB-4D01-BBED-0BD90152E755}" destId="{8F767F37-840B-43FF-9EA4-27162736945D}" srcOrd="1" destOrd="0" presId="urn:microsoft.com/office/officeart/2016/7/layout/RepeatingBendingProcessNew"/>
    <dgm:cxn modelId="{3225B684-4617-48D0-9C6B-D959DB07A2DB}" type="presOf" srcId="{93A5C4E2-7FE5-4114-975D-EDC3FE2E01FA}" destId="{7C9AF581-70B6-4F20-A5FD-2A5DEADFE58F}" srcOrd="0" destOrd="0" presId="urn:microsoft.com/office/officeart/2016/7/layout/RepeatingBendingProcessNew"/>
    <dgm:cxn modelId="{46A1368B-958B-4FFE-A26F-882BB1901070}" type="presOf" srcId="{5F2F8EB9-F4DF-4C60-9F06-F8D960B38082}" destId="{EB048E38-C724-4D53-B3F0-92CEEC45929B}" srcOrd="0" destOrd="0" presId="urn:microsoft.com/office/officeart/2016/7/layout/RepeatingBendingProcessNew"/>
    <dgm:cxn modelId="{F044A68C-9096-4E54-93A5-8BDA7BCB75CF}" type="presOf" srcId="{48895F45-F166-4BA2-8AC3-5EA582AA3EA5}" destId="{BAED12C7-72A0-4225-A4C5-DED269638C99}" srcOrd="0" destOrd="0" presId="urn:microsoft.com/office/officeart/2016/7/layout/RepeatingBendingProcessNew"/>
    <dgm:cxn modelId="{503BA69C-6C92-4AC8-B1AD-BD80D62E53FF}" type="presOf" srcId="{F0C1CC09-3F87-46CC-AA39-21C72C20692D}" destId="{B3BDEE96-04E0-4CE1-AB99-2185991EAE3E}" srcOrd="1" destOrd="0" presId="urn:microsoft.com/office/officeart/2016/7/layout/RepeatingBendingProcessNew"/>
    <dgm:cxn modelId="{166B799F-DEAE-4358-AA91-2A0D0CB0427C}" type="presOf" srcId="{33A3685C-8E3C-4EB6-9CBE-FD0C13369BF7}" destId="{7BD0E5C9-DD57-4397-9BEF-FA8CC1045F0D}" srcOrd="0" destOrd="0" presId="urn:microsoft.com/office/officeart/2016/7/layout/RepeatingBendingProcessNew"/>
    <dgm:cxn modelId="{A5B002A6-DEB6-488D-BA54-5C8BE511BB99}" srcId="{33A3685C-8E3C-4EB6-9CBE-FD0C13369BF7}" destId="{F1728427-C615-46EC-B728-EBF21FFEE7ED}" srcOrd="7" destOrd="0" parTransId="{02E87127-B021-4D00-B7F9-55C706F10A58}" sibTransId="{0E352CB8-0FCB-4D01-BBED-0BD90152E755}"/>
    <dgm:cxn modelId="{5EF4D2B0-7F13-49E4-8C82-F49C1C1ED8E0}" type="presOf" srcId="{0E352CB8-0FCB-4D01-BBED-0BD90152E755}" destId="{9E3EA22C-46CC-4647-909A-B9CF74778D2F}" srcOrd="0" destOrd="0" presId="urn:microsoft.com/office/officeart/2016/7/layout/RepeatingBendingProcessNew"/>
    <dgm:cxn modelId="{D4F961B1-23D6-4552-BDE5-ED80A9F87C31}" type="presOf" srcId="{7D601E0C-8A8D-4450-8398-0F09B7E648F5}" destId="{B08C0D2D-18D1-4EC5-9AA3-68CBCABC41DC}" srcOrd="0" destOrd="0" presId="urn:microsoft.com/office/officeart/2016/7/layout/RepeatingBendingProcessNew"/>
    <dgm:cxn modelId="{80056FBA-772F-4F72-97EE-2BDB72121D89}" srcId="{33A3685C-8E3C-4EB6-9CBE-FD0C13369BF7}" destId="{0D84551D-CA6D-482F-B763-A5E52CE7D45B}" srcOrd="3" destOrd="0" parTransId="{0D724F6E-64D5-466E-B8AC-48461355C7E7}" sibTransId="{39A2EF04-909E-4128-B0FA-6A3F14225D5C}"/>
    <dgm:cxn modelId="{B33B07BF-39AA-48A7-863B-129CEEF1AC07}" srcId="{33A3685C-8E3C-4EB6-9CBE-FD0C13369BF7}" destId="{93A5C4E2-7FE5-4114-975D-EDC3FE2E01FA}" srcOrd="4" destOrd="0" parTransId="{A2E6798C-BF55-45CF-974C-168F4C4DBCAB}" sibTransId="{2E72639F-931A-4648-AF54-2121EA45BA22}"/>
    <dgm:cxn modelId="{3B538AD1-00B7-4153-9078-247FA79E25F7}" type="presOf" srcId="{37FDB7A0-D16E-460B-8227-9C0141112B9A}" destId="{DFD6F827-64BC-44A7-9B6B-6860B9C629B7}" srcOrd="1" destOrd="0" presId="urn:microsoft.com/office/officeart/2016/7/layout/RepeatingBendingProcessNew"/>
    <dgm:cxn modelId="{3375EFD9-DC77-41A7-8471-68F26F85AB19}" srcId="{33A3685C-8E3C-4EB6-9CBE-FD0C13369BF7}" destId="{076BD95F-A667-4207-A87C-903740A3DE86}" srcOrd="2" destOrd="0" parTransId="{7B742FCD-0559-4838-9D9D-4F663362BE09}" sibTransId="{812BABF8-762C-42F5-AB66-3EF70AC32BDC}"/>
    <dgm:cxn modelId="{7309F7E3-6F41-4597-B76D-B80E1287693C}" type="presOf" srcId="{EDCD8C27-9CFA-4DDB-8F65-CAB2515BF7FA}" destId="{8F7FD203-A01C-437C-BA6C-E804B2792800}" srcOrd="0" destOrd="0" presId="urn:microsoft.com/office/officeart/2016/7/layout/RepeatingBendingProcessNew"/>
    <dgm:cxn modelId="{8F9C9AF3-BF88-48DF-962C-D2998D8A8030}" type="presOf" srcId="{2E72639F-931A-4648-AF54-2121EA45BA22}" destId="{C8C424FB-2156-45ED-A70C-CAB80367EA14}" srcOrd="1" destOrd="0" presId="urn:microsoft.com/office/officeart/2016/7/layout/RepeatingBendingProcessNew"/>
    <dgm:cxn modelId="{9EC85AF4-FF99-4646-93E0-EED5D90A03E2}" type="presOf" srcId="{812BABF8-762C-42F5-AB66-3EF70AC32BDC}" destId="{431080B0-6D44-4B89-9CBE-3A826F0778E7}" srcOrd="1" destOrd="0" presId="urn:microsoft.com/office/officeart/2016/7/layout/RepeatingBendingProcessNew"/>
    <dgm:cxn modelId="{7823F3FB-93F1-413B-96C3-E87E8FD432A1}" type="presOf" srcId="{11E5EAA8-D574-4FE3-B062-CB34244A0B93}" destId="{097016C5-1CF5-43BE-AAA9-631DD37F0600}" srcOrd="0" destOrd="0" presId="urn:microsoft.com/office/officeart/2016/7/layout/RepeatingBendingProcessNew"/>
    <dgm:cxn modelId="{675160FE-DFB4-4D07-A144-EB9088D5CD09}" type="presOf" srcId="{9355EA53-99E9-466C-ABCA-5324CD6E9FCF}" destId="{6E0F543F-7B20-46EB-95E2-162C6999D504}" srcOrd="0" destOrd="0" presId="urn:microsoft.com/office/officeart/2016/7/layout/RepeatingBendingProcessNew"/>
    <dgm:cxn modelId="{0991B535-B31D-40D7-A2FB-6C16D1877B15}" type="presParOf" srcId="{7BD0E5C9-DD57-4397-9BEF-FA8CC1045F0D}" destId="{9A3A8621-A044-4AB1-B961-852B289087FA}" srcOrd="0" destOrd="0" presId="urn:microsoft.com/office/officeart/2016/7/layout/RepeatingBendingProcessNew"/>
    <dgm:cxn modelId="{4D7051C5-01EB-409D-8817-64F3E4AE0CD6}" type="presParOf" srcId="{7BD0E5C9-DD57-4397-9BEF-FA8CC1045F0D}" destId="{8F7FD203-A01C-437C-BA6C-E804B2792800}" srcOrd="1" destOrd="0" presId="urn:microsoft.com/office/officeart/2016/7/layout/RepeatingBendingProcessNew"/>
    <dgm:cxn modelId="{07B18448-BECD-4FC0-A87E-2CFD93474831}" type="presParOf" srcId="{8F7FD203-A01C-437C-BA6C-E804B2792800}" destId="{60006B9C-224A-4DB4-833B-2A19C62264B9}" srcOrd="0" destOrd="0" presId="urn:microsoft.com/office/officeart/2016/7/layout/RepeatingBendingProcessNew"/>
    <dgm:cxn modelId="{7CF9F79D-4D79-4F4F-A305-A56E537E9746}" type="presParOf" srcId="{7BD0E5C9-DD57-4397-9BEF-FA8CC1045F0D}" destId="{5B9D8D5A-A680-4878-838E-4C1B57D85F70}" srcOrd="2" destOrd="0" presId="urn:microsoft.com/office/officeart/2016/7/layout/RepeatingBendingProcessNew"/>
    <dgm:cxn modelId="{9F0EF298-21F2-4F16-8836-14A8CC7596EA}" type="presParOf" srcId="{7BD0E5C9-DD57-4397-9BEF-FA8CC1045F0D}" destId="{0DF33BAC-FD7E-4CE2-BC4B-7E8E9ADA489C}" srcOrd="3" destOrd="0" presId="urn:microsoft.com/office/officeart/2016/7/layout/RepeatingBendingProcessNew"/>
    <dgm:cxn modelId="{7D2239DA-C76D-4C3F-B990-02B531BA5014}" type="presParOf" srcId="{0DF33BAC-FD7E-4CE2-BC4B-7E8E9ADA489C}" destId="{DFD6F827-64BC-44A7-9B6B-6860B9C629B7}" srcOrd="0" destOrd="0" presId="urn:microsoft.com/office/officeart/2016/7/layout/RepeatingBendingProcessNew"/>
    <dgm:cxn modelId="{552A121C-EA77-4AD4-AEAA-63CE2953F353}" type="presParOf" srcId="{7BD0E5C9-DD57-4397-9BEF-FA8CC1045F0D}" destId="{F6CA518E-2635-451E-AB0B-8CB55A582C26}" srcOrd="4" destOrd="0" presId="urn:microsoft.com/office/officeart/2016/7/layout/RepeatingBendingProcessNew"/>
    <dgm:cxn modelId="{209F2101-7AF4-486E-9D0C-E076DD13A8E0}" type="presParOf" srcId="{7BD0E5C9-DD57-4397-9BEF-FA8CC1045F0D}" destId="{95CA276E-B4E1-4A2D-B2DC-DCA1F83F7D3F}" srcOrd="5" destOrd="0" presId="urn:microsoft.com/office/officeart/2016/7/layout/RepeatingBendingProcessNew"/>
    <dgm:cxn modelId="{88D7A6C1-3F07-4DC6-BEC8-97CC21D9967A}" type="presParOf" srcId="{95CA276E-B4E1-4A2D-B2DC-DCA1F83F7D3F}" destId="{431080B0-6D44-4B89-9CBE-3A826F0778E7}" srcOrd="0" destOrd="0" presId="urn:microsoft.com/office/officeart/2016/7/layout/RepeatingBendingProcessNew"/>
    <dgm:cxn modelId="{654278A9-9F07-42A6-B36A-AC6F90AB8B19}" type="presParOf" srcId="{7BD0E5C9-DD57-4397-9BEF-FA8CC1045F0D}" destId="{A9B9396A-6E3E-41A1-B0F2-CAC6DB4CC3F2}" srcOrd="6" destOrd="0" presId="urn:microsoft.com/office/officeart/2016/7/layout/RepeatingBendingProcessNew"/>
    <dgm:cxn modelId="{5A272983-DA98-47C3-BACD-AD93493B1C63}" type="presParOf" srcId="{7BD0E5C9-DD57-4397-9BEF-FA8CC1045F0D}" destId="{C4920938-B36E-4725-8284-2C3EC74C3AD9}" srcOrd="7" destOrd="0" presId="urn:microsoft.com/office/officeart/2016/7/layout/RepeatingBendingProcessNew"/>
    <dgm:cxn modelId="{A48F4B44-E0DF-4F69-B0FD-4DAEB0896827}" type="presParOf" srcId="{C4920938-B36E-4725-8284-2C3EC74C3AD9}" destId="{36EC3B9E-AA02-4D36-980D-05EFC2FCD011}" srcOrd="0" destOrd="0" presId="urn:microsoft.com/office/officeart/2016/7/layout/RepeatingBendingProcessNew"/>
    <dgm:cxn modelId="{DD552B18-F717-4C72-80E4-6203DC8FF735}" type="presParOf" srcId="{7BD0E5C9-DD57-4397-9BEF-FA8CC1045F0D}" destId="{7C9AF581-70B6-4F20-A5FD-2A5DEADFE58F}" srcOrd="8" destOrd="0" presId="urn:microsoft.com/office/officeart/2016/7/layout/RepeatingBendingProcessNew"/>
    <dgm:cxn modelId="{23AAA6EF-A020-4FB9-ABEF-7822B11EA00F}" type="presParOf" srcId="{7BD0E5C9-DD57-4397-9BEF-FA8CC1045F0D}" destId="{3BD36327-47CF-426F-B58E-1ACF1B2B2C4E}" srcOrd="9" destOrd="0" presId="urn:microsoft.com/office/officeart/2016/7/layout/RepeatingBendingProcessNew"/>
    <dgm:cxn modelId="{4DD5BDC6-46E9-4BD4-8AFD-AF3E9C508D6A}" type="presParOf" srcId="{3BD36327-47CF-426F-B58E-1ACF1B2B2C4E}" destId="{C8C424FB-2156-45ED-A70C-CAB80367EA14}" srcOrd="0" destOrd="0" presId="urn:microsoft.com/office/officeart/2016/7/layout/RepeatingBendingProcessNew"/>
    <dgm:cxn modelId="{E05712E5-1464-4BA1-A592-782A81CC5280}" type="presParOf" srcId="{7BD0E5C9-DD57-4397-9BEF-FA8CC1045F0D}" destId="{097016C5-1CF5-43BE-AAA9-631DD37F0600}" srcOrd="10" destOrd="0" presId="urn:microsoft.com/office/officeart/2016/7/layout/RepeatingBendingProcessNew"/>
    <dgm:cxn modelId="{D1056A87-9682-428D-91F1-7872FECA48BF}" type="presParOf" srcId="{7BD0E5C9-DD57-4397-9BEF-FA8CC1045F0D}" destId="{B08C0D2D-18D1-4EC5-9AA3-68CBCABC41DC}" srcOrd="11" destOrd="0" presId="urn:microsoft.com/office/officeart/2016/7/layout/RepeatingBendingProcessNew"/>
    <dgm:cxn modelId="{DBA1EBC5-E259-4046-B195-392B1D5F2B4B}" type="presParOf" srcId="{B08C0D2D-18D1-4EC5-9AA3-68CBCABC41DC}" destId="{575E9991-D0CC-41CD-B635-1EE1C7DEDBC9}" srcOrd="0" destOrd="0" presId="urn:microsoft.com/office/officeart/2016/7/layout/RepeatingBendingProcessNew"/>
    <dgm:cxn modelId="{B7448BA2-B727-4279-A5A9-515A68487A6A}" type="presParOf" srcId="{7BD0E5C9-DD57-4397-9BEF-FA8CC1045F0D}" destId="{BAED12C7-72A0-4225-A4C5-DED269638C99}" srcOrd="12" destOrd="0" presId="urn:microsoft.com/office/officeart/2016/7/layout/RepeatingBendingProcessNew"/>
    <dgm:cxn modelId="{0B952149-F88B-445C-84AA-7C84993DC361}" type="presParOf" srcId="{7BD0E5C9-DD57-4397-9BEF-FA8CC1045F0D}" destId="{EB048E38-C724-4D53-B3F0-92CEEC45929B}" srcOrd="13" destOrd="0" presId="urn:microsoft.com/office/officeart/2016/7/layout/RepeatingBendingProcessNew"/>
    <dgm:cxn modelId="{9D3C792B-E670-491B-8BE3-E96F576EAD82}" type="presParOf" srcId="{EB048E38-C724-4D53-B3F0-92CEEC45929B}" destId="{C0C319B5-B3D0-4EC8-B51F-91DA3EEFBD4F}" srcOrd="0" destOrd="0" presId="urn:microsoft.com/office/officeart/2016/7/layout/RepeatingBendingProcessNew"/>
    <dgm:cxn modelId="{5FF1EB92-E495-4F70-8798-C074EDE9E27D}" type="presParOf" srcId="{7BD0E5C9-DD57-4397-9BEF-FA8CC1045F0D}" destId="{22C47758-D61D-4D79-903E-47628C2DA8C0}" srcOrd="14" destOrd="0" presId="urn:microsoft.com/office/officeart/2016/7/layout/RepeatingBendingProcessNew"/>
    <dgm:cxn modelId="{A82E6D01-0CFF-4EC7-890B-5B39D073AB2F}" type="presParOf" srcId="{7BD0E5C9-DD57-4397-9BEF-FA8CC1045F0D}" destId="{9E3EA22C-46CC-4647-909A-B9CF74778D2F}" srcOrd="15" destOrd="0" presId="urn:microsoft.com/office/officeart/2016/7/layout/RepeatingBendingProcessNew"/>
    <dgm:cxn modelId="{81925FFF-9675-4072-BDED-6294B5AA1F06}" type="presParOf" srcId="{9E3EA22C-46CC-4647-909A-B9CF74778D2F}" destId="{8F767F37-840B-43FF-9EA4-27162736945D}" srcOrd="0" destOrd="0" presId="urn:microsoft.com/office/officeart/2016/7/layout/RepeatingBendingProcessNew"/>
    <dgm:cxn modelId="{9A9CF7D3-419B-468D-8199-D686AD5C6D28}" type="presParOf" srcId="{7BD0E5C9-DD57-4397-9BEF-FA8CC1045F0D}" destId="{6E0F543F-7B20-46EB-95E2-162C6999D504}" srcOrd="16" destOrd="0" presId="urn:microsoft.com/office/officeart/2016/7/layout/RepeatingBendingProcessNew"/>
    <dgm:cxn modelId="{1C771B7E-B8AE-4567-9FAE-57AB01DBF80B}" type="presParOf" srcId="{7BD0E5C9-DD57-4397-9BEF-FA8CC1045F0D}" destId="{EC9E8B0F-6498-4CBE-B17F-8F8D05DF92AB}" srcOrd="17" destOrd="0" presId="urn:microsoft.com/office/officeart/2016/7/layout/RepeatingBendingProcessNew"/>
    <dgm:cxn modelId="{1A5101A4-3350-4827-8A3F-387FBA911E55}" type="presParOf" srcId="{EC9E8B0F-6498-4CBE-B17F-8F8D05DF92AB}" destId="{5DE4039E-E261-4E59-9540-71A12913EFDF}" srcOrd="0" destOrd="0" presId="urn:microsoft.com/office/officeart/2016/7/layout/RepeatingBendingProcessNew"/>
    <dgm:cxn modelId="{697C0F96-47BF-4098-AEC1-210B6A621664}" type="presParOf" srcId="{7BD0E5C9-DD57-4397-9BEF-FA8CC1045F0D}" destId="{718C8FCD-03DE-47E3-9F9E-EAEE0934A9F2}" srcOrd="18" destOrd="0" presId="urn:microsoft.com/office/officeart/2016/7/layout/RepeatingBendingProcessNew"/>
    <dgm:cxn modelId="{C4ADD251-6CC2-44A0-8864-1E295387C478}" type="presParOf" srcId="{7BD0E5C9-DD57-4397-9BEF-FA8CC1045F0D}" destId="{F04105F2-CD72-4955-9110-1F676FFBA93A}" srcOrd="19" destOrd="0" presId="urn:microsoft.com/office/officeart/2016/7/layout/RepeatingBendingProcessNew"/>
    <dgm:cxn modelId="{F0AEE0CA-29EE-4E29-9B56-735D506CD6A5}" type="presParOf" srcId="{F04105F2-CD72-4955-9110-1F676FFBA93A}" destId="{214DEC5C-B238-4D78-A6C8-28F189E40C2A}" srcOrd="0" destOrd="0" presId="urn:microsoft.com/office/officeart/2016/7/layout/RepeatingBendingProcessNew"/>
    <dgm:cxn modelId="{0DB739EC-93DA-4674-A26E-1B9AACC21660}" type="presParOf" srcId="{7BD0E5C9-DD57-4397-9BEF-FA8CC1045F0D}" destId="{6F96C67E-58D3-4DF4-A096-688681984A74}" srcOrd="20" destOrd="0" presId="urn:microsoft.com/office/officeart/2016/7/layout/RepeatingBendingProcessNew"/>
    <dgm:cxn modelId="{4883D9C0-EE94-4004-9C81-23702A5688C5}" type="presParOf" srcId="{7BD0E5C9-DD57-4397-9BEF-FA8CC1045F0D}" destId="{E6E54FF0-0042-41FA-93A9-9CBCE94F877A}" srcOrd="21" destOrd="0" presId="urn:microsoft.com/office/officeart/2016/7/layout/RepeatingBendingProcessNew"/>
    <dgm:cxn modelId="{69BD813E-B70B-4FCD-9C2D-8286C6AB18E2}" type="presParOf" srcId="{E6E54FF0-0042-41FA-93A9-9CBCE94F877A}" destId="{B3BDEE96-04E0-4CE1-AB99-2185991EAE3E}" srcOrd="0" destOrd="0" presId="urn:microsoft.com/office/officeart/2016/7/layout/RepeatingBendingProcessNew"/>
    <dgm:cxn modelId="{E9A1FE06-89B0-4FC3-B1C4-395E6E26D5D2}" type="presParOf" srcId="{7BD0E5C9-DD57-4397-9BEF-FA8CC1045F0D}" destId="{E88B258E-03F2-4AC0-8060-B656F2A81CF8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9BC308-1B1F-495C-9C9C-6A67F75D0634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83ECC9-5636-4595-9D87-844072A7DEE5}">
      <dgm:prSet/>
      <dgm:spPr/>
      <dgm:t>
        <a:bodyPr/>
        <a:lstStyle/>
        <a:p>
          <a:r>
            <a:rPr lang="en-US"/>
            <a:t>✅ Handled Duplicates</a:t>
          </a:r>
        </a:p>
      </dgm:t>
    </dgm:pt>
    <dgm:pt modelId="{E65E61A8-7FFB-48D2-A22F-5E9478145134}" type="parTrans" cxnId="{6F45EF07-9410-4A06-B8DB-808FC7605FDF}">
      <dgm:prSet/>
      <dgm:spPr/>
      <dgm:t>
        <a:bodyPr/>
        <a:lstStyle/>
        <a:p>
          <a:endParaRPr lang="en-US"/>
        </a:p>
      </dgm:t>
    </dgm:pt>
    <dgm:pt modelId="{11F99BAC-B932-4EE6-BB97-3AEB47105512}" type="sibTrans" cxnId="{6F45EF07-9410-4A06-B8DB-808FC7605FDF}">
      <dgm:prSet/>
      <dgm:spPr/>
      <dgm:t>
        <a:bodyPr/>
        <a:lstStyle/>
        <a:p>
          <a:endParaRPr lang="en-US"/>
        </a:p>
      </dgm:t>
    </dgm:pt>
    <dgm:pt modelId="{57A577D7-0AD3-4C59-B6A2-7B041FD52D88}">
      <dgm:prSet/>
      <dgm:spPr/>
      <dgm:t>
        <a:bodyPr/>
        <a:lstStyle/>
        <a:p>
          <a:r>
            <a:rPr lang="en-US"/>
            <a:t>Removed exact and near-duplicate rows across datasets</a:t>
          </a:r>
        </a:p>
      </dgm:t>
    </dgm:pt>
    <dgm:pt modelId="{B4EEF06E-1FF0-45BB-B98F-3F636A37AD70}" type="parTrans" cxnId="{676DD925-9AD7-4525-AFCA-7ED84CFB3B39}">
      <dgm:prSet/>
      <dgm:spPr/>
      <dgm:t>
        <a:bodyPr/>
        <a:lstStyle/>
        <a:p>
          <a:endParaRPr lang="en-US"/>
        </a:p>
      </dgm:t>
    </dgm:pt>
    <dgm:pt modelId="{767FC9A2-68A3-4292-8CCC-BE3E74EE3C95}" type="sibTrans" cxnId="{676DD925-9AD7-4525-AFCA-7ED84CFB3B39}">
      <dgm:prSet/>
      <dgm:spPr/>
      <dgm:t>
        <a:bodyPr/>
        <a:lstStyle/>
        <a:p>
          <a:endParaRPr lang="en-US"/>
        </a:p>
      </dgm:t>
    </dgm:pt>
    <dgm:pt modelId="{2CCB1672-0DA2-481C-97C2-29BB7E48F744}">
      <dgm:prSet/>
      <dgm:spPr/>
      <dgm:t>
        <a:bodyPr/>
        <a:lstStyle/>
        <a:p>
          <a:r>
            <a:rPr lang="en-US"/>
            <a:t>Ensured uniqueness of key identifiers (patient_id, claim_id)</a:t>
          </a:r>
        </a:p>
      </dgm:t>
    </dgm:pt>
    <dgm:pt modelId="{E7ACE4D4-D371-43FD-8BA9-71D768DCA0AB}" type="parTrans" cxnId="{8B93C892-E9AA-467F-817D-D78838E60472}">
      <dgm:prSet/>
      <dgm:spPr/>
      <dgm:t>
        <a:bodyPr/>
        <a:lstStyle/>
        <a:p>
          <a:endParaRPr lang="en-US"/>
        </a:p>
      </dgm:t>
    </dgm:pt>
    <dgm:pt modelId="{BA9BBE8D-3664-4C55-843C-CB2AE8203185}" type="sibTrans" cxnId="{8B93C892-E9AA-467F-817D-D78838E60472}">
      <dgm:prSet/>
      <dgm:spPr/>
      <dgm:t>
        <a:bodyPr/>
        <a:lstStyle/>
        <a:p>
          <a:endParaRPr lang="en-US"/>
        </a:p>
      </dgm:t>
    </dgm:pt>
    <dgm:pt modelId="{EE781D5A-8FB9-4A3E-AB12-6A329F71B767}">
      <dgm:prSet/>
      <dgm:spPr/>
      <dgm:t>
        <a:bodyPr/>
        <a:lstStyle/>
        <a:p>
          <a:r>
            <a:rPr lang="en-US"/>
            <a:t>✅ Managed Missing Values</a:t>
          </a:r>
        </a:p>
      </dgm:t>
    </dgm:pt>
    <dgm:pt modelId="{59003CA6-EFA3-4D4D-9E8C-D224E7711D1E}" type="parTrans" cxnId="{3B7D1F11-73F8-45AE-8FA2-1A4EE4B7E0BD}">
      <dgm:prSet/>
      <dgm:spPr/>
      <dgm:t>
        <a:bodyPr/>
        <a:lstStyle/>
        <a:p>
          <a:endParaRPr lang="en-US"/>
        </a:p>
      </dgm:t>
    </dgm:pt>
    <dgm:pt modelId="{4F042E1E-6D61-475D-9C53-1367ED93A9D7}" type="sibTrans" cxnId="{3B7D1F11-73F8-45AE-8FA2-1A4EE4B7E0BD}">
      <dgm:prSet/>
      <dgm:spPr/>
      <dgm:t>
        <a:bodyPr/>
        <a:lstStyle/>
        <a:p>
          <a:endParaRPr lang="en-US"/>
        </a:p>
      </dgm:t>
    </dgm:pt>
    <dgm:pt modelId="{CA6C6C46-B5ED-4F59-A9B2-FD664E40BC26}">
      <dgm:prSet/>
      <dgm:spPr/>
      <dgm:t>
        <a:bodyPr/>
        <a:lstStyle/>
        <a:p>
          <a:r>
            <a:rPr lang="en-US"/>
            <a:t>Dropped non-critical rows with too many missing entries</a:t>
          </a:r>
        </a:p>
      </dgm:t>
    </dgm:pt>
    <dgm:pt modelId="{CF1FD0C1-EB34-4A81-A5D3-E490062D27F4}" type="parTrans" cxnId="{8823AD78-13C8-41E0-8C6C-F99F1E309E99}">
      <dgm:prSet/>
      <dgm:spPr/>
      <dgm:t>
        <a:bodyPr/>
        <a:lstStyle/>
        <a:p>
          <a:endParaRPr lang="en-US"/>
        </a:p>
      </dgm:t>
    </dgm:pt>
    <dgm:pt modelId="{CEDCD8C4-3F0B-4634-A0A8-9B6C9F562BA7}" type="sibTrans" cxnId="{8823AD78-13C8-41E0-8C6C-F99F1E309E99}">
      <dgm:prSet/>
      <dgm:spPr/>
      <dgm:t>
        <a:bodyPr/>
        <a:lstStyle/>
        <a:p>
          <a:endParaRPr lang="en-US"/>
        </a:p>
      </dgm:t>
    </dgm:pt>
    <dgm:pt modelId="{90B00B1B-B938-44D9-9EC3-47866C7D59A5}">
      <dgm:prSet/>
      <dgm:spPr/>
      <dgm:t>
        <a:bodyPr/>
        <a:lstStyle/>
        <a:p>
          <a:r>
            <a:rPr lang="en-US"/>
            <a:t>Imputed missing values where applicable (e.g., empty dates or genders)</a:t>
          </a:r>
        </a:p>
      </dgm:t>
    </dgm:pt>
    <dgm:pt modelId="{79D7044A-D0B1-4B97-8FB6-67D8BE009B57}" type="parTrans" cxnId="{CBF7E4C3-0B0F-4E7A-ADC3-D14215FA9F19}">
      <dgm:prSet/>
      <dgm:spPr/>
      <dgm:t>
        <a:bodyPr/>
        <a:lstStyle/>
        <a:p>
          <a:endParaRPr lang="en-US"/>
        </a:p>
      </dgm:t>
    </dgm:pt>
    <dgm:pt modelId="{2EE92AAD-F25D-49EA-918F-E26875CA46E4}" type="sibTrans" cxnId="{CBF7E4C3-0B0F-4E7A-ADC3-D14215FA9F19}">
      <dgm:prSet/>
      <dgm:spPr/>
      <dgm:t>
        <a:bodyPr/>
        <a:lstStyle/>
        <a:p>
          <a:endParaRPr lang="en-US"/>
        </a:p>
      </dgm:t>
    </dgm:pt>
    <dgm:pt modelId="{1F3C7471-94A4-4AF2-8CA8-1143099E3E17}">
      <dgm:prSet/>
      <dgm:spPr/>
      <dgm:t>
        <a:bodyPr/>
        <a:lstStyle/>
        <a:p>
          <a:r>
            <a:rPr lang="en-US"/>
            <a:t>✅ Standardized Data Types</a:t>
          </a:r>
        </a:p>
      </dgm:t>
    </dgm:pt>
    <dgm:pt modelId="{22F680FE-330A-4B5F-840B-8A9643B055C2}" type="parTrans" cxnId="{B234D6B5-F3DC-4428-A08D-CD2A6A3E0E2F}">
      <dgm:prSet/>
      <dgm:spPr/>
      <dgm:t>
        <a:bodyPr/>
        <a:lstStyle/>
        <a:p>
          <a:endParaRPr lang="en-US"/>
        </a:p>
      </dgm:t>
    </dgm:pt>
    <dgm:pt modelId="{59188C5F-4393-4A42-B7A5-A405C53B7F90}" type="sibTrans" cxnId="{B234D6B5-F3DC-4428-A08D-CD2A6A3E0E2F}">
      <dgm:prSet/>
      <dgm:spPr/>
      <dgm:t>
        <a:bodyPr/>
        <a:lstStyle/>
        <a:p>
          <a:endParaRPr lang="en-US"/>
        </a:p>
      </dgm:t>
    </dgm:pt>
    <dgm:pt modelId="{AF21D123-C3E8-4370-BB2F-04161AD022F8}">
      <dgm:prSet/>
      <dgm:spPr/>
      <dgm:t>
        <a:bodyPr/>
        <a:lstStyle/>
        <a:p>
          <a:r>
            <a:rPr lang="en-US"/>
            <a:t>Converted date strings → proper datetime format</a:t>
          </a:r>
        </a:p>
      </dgm:t>
    </dgm:pt>
    <dgm:pt modelId="{CFE8F33A-5A6A-4A81-B595-A4D97C64430D}" type="parTrans" cxnId="{5E26A461-8FB8-4485-842A-19F39F3C522C}">
      <dgm:prSet/>
      <dgm:spPr/>
      <dgm:t>
        <a:bodyPr/>
        <a:lstStyle/>
        <a:p>
          <a:endParaRPr lang="en-US"/>
        </a:p>
      </dgm:t>
    </dgm:pt>
    <dgm:pt modelId="{01BBBF81-23A7-47B3-8C80-18AE8DA72B6B}" type="sibTrans" cxnId="{5E26A461-8FB8-4485-842A-19F39F3C522C}">
      <dgm:prSet/>
      <dgm:spPr/>
      <dgm:t>
        <a:bodyPr/>
        <a:lstStyle/>
        <a:p>
          <a:endParaRPr lang="en-US"/>
        </a:p>
      </dgm:t>
    </dgm:pt>
    <dgm:pt modelId="{810DCF6B-B3F3-4189-A77D-50C9C688BE50}">
      <dgm:prSet/>
      <dgm:spPr/>
      <dgm:t>
        <a:bodyPr/>
        <a:lstStyle/>
        <a:p>
          <a:r>
            <a:rPr lang="en-US"/>
            <a:t>Enforced numeric types on fields like claim_amount</a:t>
          </a:r>
        </a:p>
      </dgm:t>
    </dgm:pt>
    <dgm:pt modelId="{AB56B4C1-41C0-4295-8251-CF894C4C1A87}" type="parTrans" cxnId="{606A86FF-60C1-424E-A6B8-D6B0F7479C93}">
      <dgm:prSet/>
      <dgm:spPr/>
      <dgm:t>
        <a:bodyPr/>
        <a:lstStyle/>
        <a:p>
          <a:endParaRPr lang="en-US"/>
        </a:p>
      </dgm:t>
    </dgm:pt>
    <dgm:pt modelId="{87F820D0-D952-4DEE-8A6A-E83DF94EE335}" type="sibTrans" cxnId="{606A86FF-60C1-424E-A6B8-D6B0F7479C93}">
      <dgm:prSet/>
      <dgm:spPr/>
      <dgm:t>
        <a:bodyPr/>
        <a:lstStyle/>
        <a:p>
          <a:endParaRPr lang="en-US"/>
        </a:p>
      </dgm:t>
    </dgm:pt>
    <dgm:pt modelId="{E457BA34-318E-4C91-9E70-401C1A65EEA8}">
      <dgm:prSet/>
      <dgm:spPr/>
      <dgm:t>
        <a:bodyPr/>
        <a:lstStyle/>
        <a:p>
          <a:r>
            <a:rPr lang="en-US"/>
            <a:t>✅ Normalized Column Names</a:t>
          </a:r>
        </a:p>
      </dgm:t>
    </dgm:pt>
    <dgm:pt modelId="{043EDCE5-2CDA-42CE-90C1-908609F60623}" type="parTrans" cxnId="{512DEB3F-7236-4F56-85EE-DA86CA8E06DD}">
      <dgm:prSet/>
      <dgm:spPr/>
      <dgm:t>
        <a:bodyPr/>
        <a:lstStyle/>
        <a:p>
          <a:endParaRPr lang="en-US"/>
        </a:p>
      </dgm:t>
    </dgm:pt>
    <dgm:pt modelId="{6555C543-7BC1-4FBA-B54E-36336D7A76B5}" type="sibTrans" cxnId="{512DEB3F-7236-4F56-85EE-DA86CA8E06DD}">
      <dgm:prSet/>
      <dgm:spPr/>
      <dgm:t>
        <a:bodyPr/>
        <a:lstStyle/>
        <a:p>
          <a:endParaRPr lang="en-US"/>
        </a:p>
      </dgm:t>
    </dgm:pt>
    <dgm:pt modelId="{0A64F300-E780-4439-A77A-78E2E711D4DB}">
      <dgm:prSet/>
      <dgm:spPr/>
      <dgm:t>
        <a:bodyPr/>
        <a:lstStyle/>
        <a:p>
          <a:r>
            <a:rPr lang="en-US"/>
            <a:t>Unified naming conventions (e.g., Patient_id → patient_id)</a:t>
          </a:r>
        </a:p>
      </dgm:t>
    </dgm:pt>
    <dgm:pt modelId="{3B4474E6-331E-431C-8978-365CE8E05A43}" type="parTrans" cxnId="{75A9455B-034C-4B6B-ADCE-FEE8FBCDF259}">
      <dgm:prSet/>
      <dgm:spPr/>
      <dgm:t>
        <a:bodyPr/>
        <a:lstStyle/>
        <a:p>
          <a:endParaRPr lang="en-US"/>
        </a:p>
      </dgm:t>
    </dgm:pt>
    <dgm:pt modelId="{7C7742A9-7A63-4BCC-976D-4F0460D79665}" type="sibTrans" cxnId="{75A9455B-034C-4B6B-ADCE-FEE8FBCDF259}">
      <dgm:prSet/>
      <dgm:spPr/>
      <dgm:t>
        <a:bodyPr/>
        <a:lstStyle/>
        <a:p>
          <a:endParaRPr lang="en-US"/>
        </a:p>
      </dgm:t>
    </dgm:pt>
    <dgm:pt modelId="{96204FAE-9450-4A76-926B-1CA63C72F59F}" type="pres">
      <dgm:prSet presAssocID="{9D9BC308-1B1F-495C-9C9C-6A67F75D0634}" presName="Name0" presStyleCnt="0">
        <dgm:presLayoutVars>
          <dgm:dir/>
          <dgm:resizeHandles val="exact"/>
        </dgm:presLayoutVars>
      </dgm:prSet>
      <dgm:spPr/>
    </dgm:pt>
    <dgm:pt modelId="{900B2B7A-E955-49C9-BD14-32C767C2316A}" type="pres">
      <dgm:prSet presAssocID="{5683ECC9-5636-4595-9D87-844072A7DEE5}" presName="node" presStyleLbl="node1" presStyleIdx="0" presStyleCnt="4">
        <dgm:presLayoutVars>
          <dgm:bulletEnabled val="1"/>
        </dgm:presLayoutVars>
      </dgm:prSet>
      <dgm:spPr/>
    </dgm:pt>
    <dgm:pt modelId="{0B6F9C4B-99B4-4746-BF71-3D0FFCD98D73}" type="pres">
      <dgm:prSet presAssocID="{11F99BAC-B932-4EE6-BB97-3AEB47105512}" presName="sibTrans" presStyleLbl="sibTrans1D1" presStyleIdx="0" presStyleCnt="3"/>
      <dgm:spPr/>
    </dgm:pt>
    <dgm:pt modelId="{93083C10-9186-4C9E-8003-E2C847A49FDE}" type="pres">
      <dgm:prSet presAssocID="{11F99BAC-B932-4EE6-BB97-3AEB47105512}" presName="connectorText" presStyleLbl="sibTrans1D1" presStyleIdx="0" presStyleCnt="3"/>
      <dgm:spPr/>
    </dgm:pt>
    <dgm:pt modelId="{2A805907-F8FA-41AE-8C73-B55B6B928424}" type="pres">
      <dgm:prSet presAssocID="{EE781D5A-8FB9-4A3E-AB12-6A329F71B767}" presName="node" presStyleLbl="node1" presStyleIdx="1" presStyleCnt="4">
        <dgm:presLayoutVars>
          <dgm:bulletEnabled val="1"/>
        </dgm:presLayoutVars>
      </dgm:prSet>
      <dgm:spPr/>
    </dgm:pt>
    <dgm:pt modelId="{2560B58E-8D94-4CC5-B893-6C3A15B39FE1}" type="pres">
      <dgm:prSet presAssocID="{4F042E1E-6D61-475D-9C53-1367ED93A9D7}" presName="sibTrans" presStyleLbl="sibTrans1D1" presStyleIdx="1" presStyleCnt="3"/>
      <dgm:spPr/>
    </dgm:pt>
    <dgm:pt modelId="{558620EA-76C7-45DF-9D6C-CFDC2C3449BA}" type="pres">
      <dgm:prSet presAssocID="{4F042E1E-6D61-475D-9C53-1367ED93A9D7}" presName="connectorText" presStyleLbl="sibTrans1D1" presStyleIdx="1" presStyleCnt="3"/>
      <dgm:spPr/>
    </dgm:pt>
    <dgm:pt modelId="{F94CB97B-8208-44A2-9C53-46E5C3AAC9E8}" type="pres">
      <dgm:prSet presAssocID="{1F3C7471-94A4-4AF2-8CA8-1143099E3E17}" presName="node" presStyleLbl="node1" presStyleIdx="2" presStyleCnt="4">
        <dgm:presLayoutVars>
          <dgm:bulletEnabled val="1"/>
        </dgm:presLayoutVars>
      </dgm:prSet>
      <dgm:spPr/>
    </dgm:pt>
    <dgm:pt modelId="{B8D7ABFB-60AE-4C7E-A572-3E19F93F436C}" type="pres">
      <dgm:prSet presAssocID="{59188C5F-4393-4A42-B7A5-A405C53B7F90}" presName="sibTrans" presStyleLbl="sibTrans1D1" presStyleIdx="2" presStyleCnt="3"/>
      <dgm:spPr/>
    </dgm:pt>
    <dgm:pt modelId="{5B681D1E-B6AB-4AFC-AC85-9DCEC1038071}" type="pres">
      <dgm:prSet presAssocID="{59188C5F-4393-4A42-B7A5-A405C53B7F90}" presName="connectorText" presStyleLbl="sibTrans1D1" presStyleIdx="2" presStyleCnt="3"/>
      <dgm:spPr/>
    </dgm:pt>
    <dgm:pt modelId="{1DC726B9-0F93-4E6A-9A72-0F754C3109D0}" type="pres">
      <dgm:prSet presAssocID="{E457BA34-318E-4C91-9E70-401C1A65EEA8}" presName="node" presStyleLbl="node1" presStyleIdx="3" presStyleCnt="4">
        <dgm:presLayoutVars>
          <dgm:bulletEnabled val="1"/>
        </dgm:presLayoutVars>
      </dgm:prSet>
      <dgm:spPr/>
    </dgm:pt>
  </dgm:ptLst>
  <dgm:cxnLst>
    <dgm:cxn modelId="{31710F00-9BA2-45FF-86B9-41237CFD11F3}" type="presOf" srcId="{CA6C6C46-B5ED-4F59-A9B2-FD664E40BC26}" destId="{2A805907-F8FA-41AE-8C73-B55B6B928424}" srcOrd="0" destOrd="1" presId="urn:microsoft.com/office/officeart/2016/7/layout/RepeatingBendingProcessNew"/>
    <dgm:cxn modelId="{A7E93806-BD76-4CEE-AE1D-290EABF2BDC7}" type="presOf" srcId="{59188C5F-4393-4A42-B7A5-A405C53B7F90}" destId="{5B681D1E-B6AB-4AFC-AC85-9DCEC1038071}" srcOrd="1" destOrd="0" presId="urn:microsoft.com/office/officeart/2016/7/layout/RepeatingBendingProcessNew"/>
    <dgm:cxn modelId="{6F45EF07-9410-4A06-B8DB-808FC7605FDF}" srcId="{9D9BC308-1B1F-495C-9C9C-6A67F75D0634}" destId="{5683ECC9-5636-4595-9D87-844072A7DEE5}" srcOrd="0" destOrd="0" parTransId="{E65E61A8-7FFB-48D2-A22F-5E9478145134}" sibTransId="{11F99BAC-B932-4EE6-BB97-3AEB47105512}"/>
    <dgm:cxn modelId="{0576690B-E2BA-46A2-A82A-F9C2FD4179E0}" type="presOf" srcId="{59188C5F-4393-4A42-B7A5-A405C53B7F90}" destId="{B8D7ABFB-60AE-4C7E-A572-3E19F93F436C}" srcOrd="0" destOrd="0" presId="urn:microsoft.com/office/officeart/2016/7/layout/RepeatingBendingProcessNew"/>
    <dgm:cxn modelId="{3B7D1F11-73F8-45AE-8FA2-1A4EE4B7E0BD}" srcId="{9D9BC308-1B1F-495C-9C9C-6A67F75D0634}" destId="{EE781D5A-8FB9-4A3E-AB12-6A329F71B767}" srcOrd="1" destOrd="0" parTransId="{59003CA6-EFA3-4D4D-9E8C-D224E7711D1E}" sibTransId="{4F042E1E-6D61-475D-9C53-1367ED93A9D7}"/>
    <dgm:cxn modelId="{14059913-8C87-4B4E-A54F-72DF57C50376}" type="presOf" srcId="{AF21D123-C3E8-4370-BB2F-04161AD022F8}" destId="{F94CB97B-8208-44A2-9C53-46E5C3AAC9E8}" srcOrd="0" destOrd="1" presId="urn:microsoft.com/office/officeart/2016/7/layout/RepeatingBendingProcessNew"/>
    <dgm:cxn modelId="{144D6B1F-17CB-4059-B0EE-A6E0CBF7687C}" type="presOf" srcId="{1F3C7471-94A4-4AF2-8CA8-1143099E3E17}" destId="{F94CB97B-8208-44A2-9C53-46E5C3AAC9E8}" srcOrd="0" destOrd="0" presId="urn:microsoft.com/office/officeart/2016/7/layout/RepeatingBendingProcessNew"/>
    <dgm:cxn modelId="{676DD925-9AD7-4525-AFCA-7ED84CFB3B39}" srcId="{5683ECC9-5636-4595-9D87-844072A7DEE5}" destId="{57A577D7-0AD3-4C59-B6A2-7B041FD52D88}" srcOrd="0" destOrd="0" parTransId="{B4EEF06E-1FF0-45BB-B98F-3F636A37AD70}" sibTransId="{767FC9A2-68A3-4292-8CCC-BE3E74EE3C95}"/>
    <dgm:cxn modelId="{B6A0D728-C90A-4918-A7A8-C411E9F26D55}" type="presOf" srcId="{11F99BAC-B932-4EE6-BB97-3AEB47105512}" destId="{0B6F9C4B-99B4-4746-BF71-3D0FFCD98D73}" srcOrd="0" destOrd="0" presId="urn:microsoft.com/office/officeart/2016/7/layout/RepeatingBendingProcessNew"/>
    <dgm:cxn modelId="{512DEB3F-7236-4F56-85EE-DA86CA8E06DD}" srcId="{9D9BC308-1B1F-495C-9C9C-6A67F75D0634}" destId="{E457BA34-318E-4C91-9E70-401C1A65EEA8}" srcOrd="3" destOrd="0" parTransId="{043EDCE5-2CDA-42CE-90C1-908609F60623}" sibTransId="{6555C543-7BC1-4FBA-B54E-36336D7A76B5}"/>
    <dgm:cxn modelId="{A2573640-C637-4A51-9E8D-58CF53D22EAA}" type="presOf" srcId="{2CCB1672-0DA2-481C-97C2-29BB7E48F744}" destId="{900B2B7A-E955-49C9-BD14-32C767C2316A}" srcOrd="0" destOrd="2" presId="urn:microsoft.com/office/officeart/2016/7/layout/RepeatingBendingProcessNew"/>
    <dgm:cxn modelId="{75A9455B-034C-4B6B-ADCE-FEE8FBCDF259}" srcId="{E457BA34-318E-4C91-9E70-401C1A65EEA8}" destId="{0A64F300-E780-4439-A77A-78E2E711D4DB}" srcOrd="0" destOrd="0" parTransId="{3B4474E6-331E-431C-8978-365CE8E05A43}" sibTransId="{7C7742A9-7A63-4BCC-976D-4F0460D79665}"/>
    <dgm:cxn modelId="{5E26A461-8FB8-4485-842A-19F39F3C522C}" srcId="{1F3C7471-94A4-4AF2-8CA8-1143099E3E17}" destId="{AF21D123-C3E8-4370-BB2F-04161AD022F8}" srcOrd="0" destOrd="0" parTransId="{CFE8F33A-5A6A-4A81-B595-A4D97C64430D}" sibTransId="{01BBBF81-23A7-47B3-8C80-18AE8DA72B6B}"/>
    <dgm:cxn modelId="{CC2E8B43-D8FB-4720-B7F9-C2E53B3ADDAD}" type="presOf" srcId="{810DCF6B-B3F3-4189-A77D-50C9C688BE50}" destId="{F94CB97B-8208-44A2-9C53-46E5C3AAC9E8}" srcOrd="0" destOrd="2" presId="urn:microsoft.com/office/officeart/2016/7/layout/RepeatingBendingProcessNew"/>
    <dgm:cxn modelId="{E1023167-E05E-4328-BB61-95B30DD6BEF8}" type="presOf" srcId="{EE781D5A-8FB9-4A3E-AB12-6A329F71B767}" destId="{2A805907-F8FA-41AE-8C73-B55B6B928424}" srcOrd="0" destOrd="0" presId="urn:microsoft.com/office/officeart/2016/7/layout/RepeatingBendingProcessNew"/>
    <dgm:cxn modelId="{0EAF316E-EFDE-4AB2-8E63-0E7E8F8C102F}" type="presOf" srcId="{E457BA34-318E-4C91-9E70-401C1A65EEA8}" destId="{1DC726B9-0F93-4E6A-9A72-0F754C3109D0}" srcOrd="0" destOrd="0" presId="urn:microsoft.com/office/officeart/2016/7/layout/RepeatingBendingProcessNew"/>
    <dgm:cxn modelId="{0192796F-EC1A-49AA-BA12-7A93A2091ED2}" type="presOf" srcId="{11F99BAC-B932-4EE6-BB97-3AEB47105512}" destId="{93083C10-9186-4C9E-8003-E2C847A49FDE}" srcOrd="1" destOrd="0" presId="urn:microsoft.com/office/officeart/2016/7/layout/RepeatingBendingProcessNew"/>
    <dgm:cxn modelId="{019EBA4F-B509-4D84-B993-BD28BE79CFCF}" type="presOf" srcId="{5683ECC9-5636-4595-9D87-844072A7DEE5}" destId="{900B2B7A-E955-49C9-BD14-32C767C2316A}" srcOrd="0" destOrd="0" presId="urn:microsoft.com/office/officeart/2016/7/layout/RepeatingBendingProcessNew"/>
    <dgm:cxn modelId="{DB47F171-B850-4660-8C0B-61E6FD6A8CB1}" type="presOf" srcId="{57A577D7-0AD3-4C59-B6A2-7B041FD52D88}" destId="{900B2B7A-E955-49C9-BD14-32C767C2316A}" srcOrd="0" destOrd="1" presId="urn:microsoft.com/office/officeart/2016/7/layout/RepeatingBendingProcessNew"/>
    <dgm:cxn modelId="{A394F373-128A-4D37-8434-942EB49B9527}" type="presOf" srcId="{0A64F300-E780-4439-A77A-78E2E711D4DB}" destId="{1DC726B9-0F93-4E6A-9A72-0F754C3109D0}" srcOrd="0" destOrd="1" presId="urn:microsoft.com/office/officeart/2016/7/layout/RepeatingBendingProcessNew"/>
    <dgm:cxn modelId="{648DC375-DC3A-4B55-A4F9-69725DD1B9C3}" type="presOf" srcId="{4F042E1E-6D61-475D-9C53-1367ED93A9D7}" destId="{558620EA-76C7-45DF-9D6C-CFDC2C3449BA}" srcOrd="1" destOrd="0" presId="urn:microsoft.com/office/officeart/2016/7/layout/RepeatingBendingProcessNew"/>
    <dgm:cxn modelId="{8823AD78-13C8-41E0-8C6C-F99F1E309E99}" srcId="{EE781D5A-8FB9-4A3E-AB12-6A329F71B767}" destId="{CA6C6C46-B5ED-4F59-A9B2-FD664E40BC26}" srcOrd="0" destOrd="0" parTransId="{CF1FD0C1-EB34-4A81-A5D3-E490062D27F4}" sibTransId="{CEDCD8C4-3F0B-4634-A0A8-9B6C9F562BA7}"/>
    <dgm:cxn modelId="{9B4A458F-20FF-4597-9161-94F8BEEFADDD}" type="presOf" srcId="{90B00B1B-B938-44D9-9EC3-47866C7D59A5}" destId="{2A805907-F8FA-41AE-8C73-B55B6B928424}" srcOrd="0" destOrd="2" presId="urn:microsoft.com/office/officeart/2016/7/layout/RepeatingBendingProcessNew"/>
    <dgm:cxn modelId="{8B93C892-E9AA-467F-817D-D78838E60472}" srcId="{5683ECC9-5636-4595-9D87-844072A7DEE5}" destId="{2CCB1672-0DA2-481C-97C2-29BB7E48F744}" srcOrd="1" destOrd="0" parTransId="{E7ACE4D4-D371-43FD-8BA9-71D768DCA0AB}" sibTransId="{BA9BBE8D-3664-4C55-843C-CB2AE8203185}"/>
    <dgm:cxn modelId="{B234D6B5-F3DC-4428-A08D-CD2A6A3E0E2F}" srcId="{9D9BC308-1B1F-495C-9C9C-6A67F75D0634}" destId="{1F3C7471-94A4-4AF2-8CA8-1143099E3E17}" srcOrd="2" destOrd="0" parTransId="{22F680FE-330A-4B5F-840B-8A9643B055C2}" sibTransId="{59188C5F-4393-4A42-B7A5-A405C53B7F90}"/>
    <dgm:cxn modelId="{CBF7E4C3-0B0F-4E7A-ADC3-D14215FA9F19}" srcId="{EE781D5A-8FB9-4A3E-AB12-6A329F71B767}" destId="{90B00B1B-B938-44D9-9EC3-47866C7D59A5}" srcOrd="1" destOrd="0" parTransId="{79D7044A-D0B1-4B97-8FB6-67D8BE009B57}" sibTransId="{2EE92AAD-F25D-49EA-918F-E26875CA46E4}"/>
    <dgm:cxn modelId="{27511FEB-A765-4DAC-AAB8-B10EE45C7FC1}" type="presOf" srcId="{9D9BC308-1B1F-495C-9C9C-6A67F75D0634}" destId="{96204FAE-9450-4A76-926B-1CA63C72F59F}" srcOrd="0" destOrd="0" presId="urn:microsoft.com/office/officeart/2016/7/layout/RepeatingBendingProcessNew"/>
    <dgm:cxn modelId="{0AB5DAFA-FAC4-40BD-9CDA-B309E9737B17}" type="presOf" srcId="{4F042E1E-6D61-475D-9C53-1367ED93A9D7}" destId="{2560B58E-8D94-4CC5-B893-6C3A15B39FE1}" srcOrd="0" destOrd="0" presId="urn:microsoft.com/office/officeart/2016/7/layout/RepeatingBendingProcessNew"/>
    <dgm:cxn modelId="{606A86FF-60C1-424E-A6B8-D6B0F7479C93}" srcId="{1F3C7471-94A4-4AF2-8CA8-1143099E3E17}" destId="{810DCF6B-B3F3-4189-A77D-50C9C688BE50}" srcOrd="1" destOrd="0" parTransId="{AB56B4C1-41C0-4295-8251-CF894C4C1A87}" sibTransId="{87F820D0-D952-4DEE-8A6A-E83DF94EE335}"/>
    <dgm:cxn modelId="{445EBDE0-9A77-4F3D-9E5D-B27DDBE0AD4A}" type="presParOf" srcId="{96204FAE-9450-4A76-926B-1CA63C72F59F}" destId="{900B2B7A-E955-49C9-BD14-32C767C2316A}" srcOrd="0" destOrd="0" presId="urn:microsoft.com/office/officeart/2016/7/layout/RepeatingBendingProcessNew"/>
    <dgm:cxn modelId="{F2D956CB-680B-4A42-B407-1F49E9CAB80E}" type="presParOf" srcId="{96204FAE-9450-4A76-926B-1CA63C72F59F}" destId="{0B6F9C4B-99B4-4746-BF71-3D0FFCD98D73}" srcOrd="1" destOrd="0" presId="urn:microsoft.com/office/officeart/2016/7/layout/RepeatingBendingProcessNew"/>
    <dgm:cxn modelId="{739E3E79-B053-469F-A086-E74E79BF9B8B}" type="presParOf" srcId="{0B6F9C4B-99B4-4746-BF71-3D0FFCD98D73}" destId="{93083C10-9186-4C9E-8003-E2C847A49FDE}" srcOrd="0" destOrd="0" presId="urn:microsoft.com/office/officeart/2016/7/layout/RepeatingBendingProcessNew"/>
    <dgm:cxn modelId="{B69CAF27-1EA0-40D9-BAF7-42DE2495C264}" type="presParOf" srcId="{96204FAE-9450-4A76-926B-1CA63C72F59F}" destId="{2A805907-F8FA-41AE-8C73-B55B6B928424}" srcOrd="2" destOrd="0" presId="urn:microsoft.com/office/officeart/2016/7/layout/RepeatingBendingProcessNew"/>
    <dgm:cxn modelId="{79D8F346-D82E-48AE-B010-1C21A7D5FF2A}" type="presParOf" srcId="{96204FAE-9450-4A76-926B-1CA63C72F59F}" destId="{2560B58E-8D94-4CC5-B893-6C3A15B39FE1}" srcOrd="3" destOrd="0" presId="urn:microsoft.com/office/officeart/2016/7/layout/RepeatingBendingProcessNew"/>
    <dgm:cxn modelId="{6F1C4B99-D538-45B5-A6A3-1F6360C3F5EC}" type="presParOf" srcId="{2560B58E-8D94-4CC5-B893-6C3A15B39FE1}" destId="{558620EA-76C7-45DF-9D6C-CFDC2C3449BA}" srcOrd="0" destOrd="0" presId="urn:microsoft.com/office/officeart/2016/7/layout/RepeatingBendingProcessNew"/>
    <dgm:cxn modelId="{5E46DB9F-B3B1-42F2-BA6C-8B746C0FAF25}" type="presParOf" srcId="{96204FAE-9450-4A76-926B-1CA63C72F59F}" destId="{F94CB97B-8208-44A2-9C53-46E5C3AAC9E8}" srcOrd="4" destOrd="0" presId="urn:microsoft.com/office/officeart/2016/7/layout/RepeatingBendingProcessNew"/>
    <dgm:cxn modelId="{8D9873C2-9161-4A8D-A73E-1BC2D54742C2}" type="presParOf" srcId="{96204FAE-9450-4A76-926B-1CA63C72F59F}" destId="{B8D7ABFB-60AE-4C7E-A572-3E19F93F436C}" srcOrd="5" destOrd="0" presId="urn:microsoft.com/office/officeart/2016/7/layout/RepeatingBendingProcessNew"/>
    <dgm:cxn modelId="{064ACC1E-D048-4CAD-8B7E-5C2D70B73A7D}" type="presParOf" srcId="{B8D7ABFB-60AE-4C7E-A572-3E19F93F436C}" destId="{5B681D1E-B6AB-4AFC-AC85-9DCEC1038071}" srcOrd="0" destOrd="0" presId="urn:microsoft.com/office/officeart/2016/7/layout/RepeatingBendingProcessNew"/>
    <dgm:cxn modelId="{AEF84311-674E-4910-BE5D-FA1498EAB2A5}" type="presParOf" srcId="{96204FAE-9450-4A76-926B-1CA63C72F59F}" destId="{1DC726B9-0F93-4E6A-9A72-0F754C3109D0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00201A-B87B-4D0E-94C6-F079F8D5692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CC5DDE-6526-48CE-A589-EEF551326954}">
      <dgm:prSet/>
      <dgm:spPr/>
      <dgm:t>
        <a:bodyPr/>
        <a:lstStyle/>
        <a:p>
          <a:r>
            <a:rPr lang="en-US" b="0" i="0" baseline="0"/>
            <a:t>Identifying high-risk patterns</a:t>
          </a:r>
          <a:endParaRPr lang="en-US"/>
        </a:p>
      </dgm:t>
    </dgm:pt>
    <dgm:pt modelId="{348151E4-AD9A-41E2-B856-B54778A59512}" type="parTrans" cxnId="{9E6EBC1C-F282-4CC4-8E70-8C616CD60ACD}">
      <dgm:prSet/>
      <dgm:spPr/>
      <dgm:t>
        <a:bodyPr/>
        <a:lstStyle/>
        <a:p>
          <a:endParaRPr lang="en-US"/>
        </a:p>
      </dgm:t>
    </dgm:pt>
    <dgm:pt modelId="{5F466C05-6AD4-456D-A84F-4662334B7F86}" type="sibTrans" cxnId="{9E6EBC1C-F282-4CC4-8E70-8C616CD60ACD}">
      <dgm:prSet/>
      <dgm:spPr/>
      <dgm:t>
        <a:bodyPr/>
        <a:lstStyle/>
        <a:p>
          <a:endParaRPr lang="en-US"/>
        </a:p>
      </dgm:t>
    </dgm:pt>
    <dgm:pt modelId="{7F2E3357-8061-497D-A98D-77B318FC5300}">
      <dgm:prSet/>
      <dgm:spPr/>
      <dgm:t>
        <a:bodyPr/>
        <a:lstStyle/>
        <a:p>
          <a:r>
            <a:rPr lang="en-US" b="0" i="0" baseline="0"/>
            <a:t>Analyzing disease trends</a:t>
          </a:r>
          <a:endParaRPr lang="en-US"/>
        </a:p>
      </dgm:t>
    </dgm:pt>
    <dgm:pt modelId="{2257B5B1-2FFE-4706-9A5E-CA6F587916D8}" type="parTrans" cxnId="{4374AE49-5EAA-49D9-936B-47FF71ADA799}">
      <dgm:prSet/>
      <dgm:spPr/>
      <dgm:t>
        <a:bodyPr/>
        <a:lstStyle/>
        <a:p>
          <a:endParaRPr lang="en-US"/>
        </a:p>
      </dgm:t>
    </dgm:pt>
    <dgm:pt modelId="{A95DB037-2885-42B0-9824-585315419D50}" type="sibTrans" cxnId="{4374AE49-5EAA-49D9-936B-47FF71ADA799}">
      <dgm:prSet/>
      <dgm:spPr/>
      <dgm:t>
        <a:bodyPr/>
        <a:lstStyle/>
        <a:p>
          <a:endParaRPr lang="en-US"/>
        </a:p>
      </dgm:t>
    </dgm:pt>
    <dgm:pt modelId="{EFB2ECD4-2FFD-43ED-BEAB-E56B1293730D}">
      <dgm:prSet/>
      <dgm:spPr/>
      <dgm:t>
        <a:bodyPr/>
        <a:lstStyle/>
        <a:p>
          <a:r>
            <a:rPr lang="en-US" b="0" i="0" baseline="0"/>
            <a:t>Optimizing insurance decisions</a:t>
          </a:r>
          <a:endParaRPr lang="en-US"/>
        </a:p>
      </dgm:t>
    </dgm:pt>
    <dgm:pt modelId="{7F186010-6A3C-41D4-96B1-1D9FD2CC04AF}" type="parTrans" cxnId="{1CF3F6E5-F306-4972-A5C9-37F51E445DFF}">
      <dgm:prSet/>
      <dgm:spPr/>
      <dgm:t>
        <a:bodyPr/>
        <a:lstStyle/>
        <a:p>
          <a:endParaRPr lang="en-US"/>
        </a:p>
      </dgm:t>
    </dgm:pt>
    <dgm:pt modelId="{02AD058D-E3A2-470E-A678-3D58FCA7F54C}" type="sibTrans" cxnId="{1CF3F6E5-F306-4972-A5C9-37F51E445DFF}">
      <dgm:prSet/>
      <dgm:spPr/>
      <dgm:t>
        <a:bodyPr/>
        <a:lstStyle/>
        <a:p>
          <a:endParaRPr lang="en-US"/>
        </a:p>
      </dgm:t>
    </dgm:pt>
    <dgm:pt modelId="{302E0082-77E1-4089-AF1E-6B682BB52D8C}" type="pres">
      <dgm:prSet presAssocID="{7900201A-B87B-4D0E-94C6-F079F8D56928}" presName="root" presStyleCnt="0">
        <dgm:presLayoutVars>
          <dgm:dir/>
          <dgm:resizeHandles val="exact"/>
        </dgm:presLayoutVars>
      </dgm:prSet>
      <dgm:spPr/>
    </dgm:pt>
    <dgm:pt modelId="{FAED1716-7BBE-4AE4-B73E-FCFE3F80D2F8}" type="pres">
      <dgm:prSet presAssocID="{23CC5DDE-6526-48CE-A589-EEF551326954}" presName="compNode" presStyleCnt="0"/>
      <dgm:spPr/>
    </dgm:pt>
    <dgm:pt modelId="{8BF670F6-9CD1-415A-8790-274FF1FF1541}" type="pres">
      <dgm:prSet presAssocID="{23CC5DDE-6526-48CE-A589-EEF55132695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4D40F12-3CE6-4176-AF7D-164645863EEE}" type="pres">
      <dgm:prSet presAssocID="{23CC5DDE-6526-48CE-A589-EEF551326954}" presName="spaceRect" presStyleCnt="0"/>
      <dgm:spPr/>
    </dgm:pt>
    <dgm:pt modelId="{24222A2F-3857-44E3-AC94-55C5390BAFA8}" type="pres">
      <dgm:prSet presAssocID="{23CC5DDE-6526-48CE-A589-EEF551326954}" presName="textRect" presStyleLbl="revTx" presStyleIdx="0" presStyleCnt="3">
        <dgm:presLayoutVars>
          <dgm:chMax val="1"/>
          <dgm:chPref val="1"/>
        </dgm:presLayoutVars>
      </dgm:prSet>
      <dgm:spPr/>
    </dgm:pt>
    <dgm:pt modelId="{88590E6C-F3E4-4264-BF07-8B852C4E1850}" type="pres">
      <dgm:prSet presAssocID="{5F466C05-6AD4-456D-A84F-4662334B7F86}" presName="sibTrans" presStyleCnt="0"/>
      <dgm:spPr/>
    </dgm:pt>
    <dgm:pt modelId="{87C15458-4FB0-43B3-9F33-DD5DBB5873E6}" type="pres">
      <dgm:prSet presAssocID="{7F2E3357-8061-497D-A98D-77B318FC5300}" presName="compNode" presStyleCnt="0"/>
      <dgm:spPr/>
    </dgm:pt>
    <dgm:pt modelId="{C595D304-C15C-4B99-ACED-22F2E571BAA0}" type="pres">
      <dgm:prSet presAssocID="{7F2E3357-8061-497D-A98D-77B318FC53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110DDB8-3619-4F40-9C85-18BF8EF31F4C}" type="pres">
      <dgm:prSet presAssocID="{7F2E3357-8061-497D-A98D-77B318FC5300}" presName="spaceRect" presStyleCnt="0"/>
      <dgm:spPr/>
    </dgm:pt>
    <dgm:pt modelId="{0C512021-E397-4C2D-899D-A1F47AD77750}" type="pres">
      <dgm:prSet presAssocID="{7F2E3357-8061-497D-A98D-77B318FC5300}" presName="textRect" presStyleLbl="revTx" presStyleIdx="1" presStyleCnt="3">
        <dgm:presLayoutVars>
          <dgm:chMax val="1"/>
          <dgm:chPref val="1"/>
        </dgm:presLayoutVars>
      </dgm:prSet>
      <dgm:spPr/>
    </dgm:pt>
    <dgm:pt modelId="{1EB12FCB-B8E5-4451-AF94-0D1EC69B2F31}" type="pres">
      <dgm:prSet presAssocID="{A95DB037-2885-42B0-9824-585315419D50}" presName="sibTrans" presStyleCnt="0"/>
      <dgm:spPr/>
    </dgm:pt>
    <dgm:pt modelId="{1E294127-0FE9-4523-9B1D-37A096BFDEED}" type="pres">
      <dgm:prSet presAssocID="{EFB2ECD4-2FFD-43ED-BEAB-E56B1293730D}" presName="compNode" presStyleCnt="0"/>
      <dgm:spPr/>
    </dgm:pt>
    <dgm:pt modelId="{BEF536E4-F97A-46A4-B11D-75AE7F415633}" type="pres">
      <dgm:prSet presAssocID="{EFB2ECD4-2FFD-43ED-BEAB-E56B1293730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EB2270C-ADBD-4014-8CAB-F39BD24086F2}" type="pres">
      <dgm:prSet presAssocID="{EFB2ECD4-2FFD-43ED-BEAB-E56B1293730D}" presName="spaceRect" presStyleCnt="0"/>
      <dgm:spPr/>
    </dgm:pt>
    <dgm:pt modelId="{46A5AAB5-551D-448B-B459-135F312E71A0}" type="pres">
      <dgm:prSet presAssocID="{EFB2ECD4-2FFD-43ED-BEAB-E56B1293730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9D7A616-F66C-425E-B368-BC5DD0780BD4}" type="presOf" srcId="{7900201A-B87B-4D0E-94C6-F079F8D56928}" destId="{302E0082-77E1-4089-AF1E-6B682BB52D8C}" srcOrd="0" destOrd="0" presId="urn:microsoft.com/office/officeart/2018/2/layout/IconLabelList"/>
    <dgm:cxn modelId="{9E6EBC1C-F282-4CC4-8E70-8C616CD60ACD}" srcId="{7900201A-B87B-4D0E-94C6-F079F8D56928}" destId="{23CC5DDE-6526-48CE-A589-EEF551326954}" srcOrd="0" destOrd="0" parTransId="{348151E4-AD9A-41E2-B856-B54778A59512}" sibTransId="{5F466C05-6AD4-456D-A84F-4662334B7F86}"/>
    <dgm:cxn modelId="{4374AE49-5EAA-49D9-936B-47FF71ADA799}" srcId="{7900201A-B87B-4D0E-94C6-F079F8D56928}" destId="{7F2E3357-8061-497D-A98D-77B318FC5300}" srcOrd="1" destOrd="0" parTransId="{2257B5B1-2FFE-4706-9A5E-CA6F587916D8}" sibTransId="{A95DB037-2885-42B0-9824-585315419D50}"/>
    <dgm:cxn modelId="{C241536B-CA20-469D-9F20-7C58EB1E7F47}" type="presOf" srcId="{EFB2ECD4-2FFD-43ED-BEAB-E56B1293730D}" destId="{46A5AAB5-551D-448B-B459-135F312E71A0}" srcOrd="0" destOrd="0" presId="urn:microsoft.com/office/officeart/2018/2/layout/IconLabelList"/>
    <dgm:cxn modelId="{9875854D-3AE5-4365-9A7A-8B9B1972F248}" type="presOf" srcId="{23CC5DDE-6526-48CE-A589-EEF551326954}" destId="{24222A2F-3857-44E3-AC94-55C5390BAFA8}" srcOrd="0" destOrd="0" presId="urn:microsoft.com/office/officeart/2018/2/layout/IconLabelList"/>
    <dgm:cxn modelId="{1CF3F6E5-F306-4972-A5C9-37F51E445DFF}" srcId="{7900201A-B87B-4D0E-94C6-F079F8D56928}" destId="{EFB2ECD4-2FFD-43ED-BEAB-E56B1293730D}" srcOrd="2" destOrd="0" parTransId="{7F186010-6A3C-41D4-96B1-1D9FD2CC04AF}" sibTransId="{02AD058D-E3A2-470E-A678-3D58FCA7F54C}"/>
    <dgm:cxn modelId="{2D3BCDE6-65DE-46D8-B65F-14B235F0C007}" type="presOf" srcId="{7F2E3357-8061-497D-A98D-77B318FC5300}" destId="{0C512021-E397-4C2D-899D-A1F47AD77750}" srcOrd="0" destOrd="0" presId="urn:microsoft.com/office/officeart/2018/2/layout/IconLabelList"/>
    <dgm:cxn modelId="{E79C6495-E0E1-4B79-834A-73703693705D}" type="presParOf" srcId="{302E0082-77E1-4089-AF1E-6B682BB52D8C}" destId="{FAED1716-7BBE-4AE4-B73E-FCFE3F80D2F8}" srcOrd="0" destOrd="0" presId="urn:microsoft.com/office/officeart/2018/2/layout/IconLabelList"/>
    <dgm:cxn modelId="{01003CFC-CD57-4543-8EE7-6B6376F4F9DF}" type="presParOf" srcId="{FAED1716-7BBE-4AE4-B73E-FCFE3F80D2F8}" destId="{8BF670F6-9CD1-415A-8790-274FF1FF1541}" srcOrd="0" destOrd="0" presId="urn:microsoft.com/office/officeart/2018/2/layout/IconLabelList"/>
    <dgm:cxn modelId="{CFD61548-A8D7-4245-82F9-0DF7319F076D}" type="presParOf" srcId="{FAED1716-7BBE-4AE4-B73E-FCFE3F80D2F8}" destId="{84D40F12-3CE6-4176-AF7D-164645863EEE}" srcOrd="1" destOrd="0" presId="urn:microsoft.com/office/officeart/2018/2/layout/IconLabelList"/>
    <dgm:cxn modelId="{051D27B3-9882-4D75-B4EF-5AB9A7706F19}" type="presParOf" srcId="{FAED1716-7BBE-4AE4-B73E-FCFE3F80D2F8}" destId="{24222A2F-3857-44E3-AC94-55C5390BAFA8}" srcOrd="2" destOrd="0" presId="urn:microsoft.com/office/officeart/2018/2/layout/IconLabelList"/>
    <dgm:cxn modelId="{1F83885D-A971-4A8C-93ED-9A16B0C244E8}" type="presParOf" srcId="{302E0082-77E1-4089-AF1E-6B682BB52D8C}" destId="{88590E6C-F3E4-4264-BF07-8B852C4E1850}" srcOrd="1" destOrd="0" presId="urn:microsoft.com/office/officeart/2018/2/layout/IconLabelList"/>
    <dgm:cxn modelId="{199D8726-1542-4390-885F-844AFCFDE0EC}" type="presParOf" srcId="{302E0082-77E1-4089-AF1E-6B682BB52D8C}" destId="{87C15458-4FB0-43B3-9F33-DD5DBB5873E6}" srcOrd="2" destOrd="0" presId="urn:microsoft.com/office/officeart/2018/2/layout/IconLabelList"/>
    <dgm:cxn modelId="{71CF5DA5-97E5-48BB-BABD-2C72729E319D}" type="presParOf" srcId="{87C15458-4FB0-43B3-9F33-DD5DBB5873E6}" destId="{C595D304-C15C-4B99-ACED-22F2E571BAA0}" srcOrd="0" destOrd="0" presId="urn:microsoft.com/office/officeart/2018/2/layout/IconLabelList"/>
    <dgm:cxn modelId="{7DB092EB-68F5-4E34-8A76-5ECAC3917D65}" type="presParOf" srcId="{87C15458-4FB0-43B3-9F33-DD5DBB5873E6}" destId="{0110DDB8-3619-4F40-9C85-18BF8EF31F4C}" srcOrd="1" destOrd="0" presId="urn:microsoft.com/office/officeart/2018/2/layout/IconLabelList"/>
    <dgm:cxn modelId="{B245984C-76D7-4E7A-BF0D-631D12904FDB}" type="presParOf" srcId="{87C15458-4FB0-43B3-9F33-DD5DBB5873E6}" destId="{0C512021-E397-4C2D-899D-A1F47AD77750}" srcOrd="2" destOrd="0" presId="urn:microsoft.com/office/officeart/2018/2/layout/IconLabelList"/>
    <dgm:cxn modelId="{809E20EA-7317-4ACE-9FCB-A62E9D3FDB93}" type="presParOf" srcId="{302E0082-77E1-4089-AF1E-6B682BB52D8C}" destId="{1EB12FCB-B8E5-4451-AF94-0D1EC69B2F31}" srcOrd="3" destOrd="0" presId="urn:microsoft.com/office/officeart/2018/2/layout/IconLabelList"/>
    <dgm:cxn modelId="{2E228BD6-C76F-4F27-9DD3-D024A01606DA}" type="presParOf" srcId="{302E0082-77E1-4089-AF1E-6B682BB52D8C}" destId="{1E294127-0FE9-4523-9B1D-37A096BFDEED}" srcOrd="4" destOrd="0" presId="urn:microsoft.com/office/officeart/2018/2/layout/IconLabelList"/>
    <dgm:cxn modelId="{C34C80CE-F699-41E7-9A94-113DCFE6C525}" type="presParOf" srcId="{1E294127-0FE9-4523-9B1D-37A096BFDEED}" destId="{BEF536E4-F97A-46A4-B11D-75AE7F415633}" srcOrd="0" destOrd="0" presId="urn:microsoft.com/office/officeart/2018/2/layout/IconLabelList"/>
    <dgm:cxn modelId="{B773FF32-767F-4D6A-8C05-866DFA1E9FCD}" type="presParOf" srcId="{1E294127-0FE9-4523-9B1D-37A096BFDEED}" destId="{3EB2270C-ADBD-4014-8CAB-F39BD24086F2}" srcOrd="1" destOrd="0" presId="urn:microsoft.com/office/officeart/2018/2/layout/IconLabelList"/>
    <dgm:cxn modelId="{D6F5D5E0-604D-461B-B1B8-0A6E52FEC3D6}" type="presParOf" srcId="{1E294127-0FE9-4523-9B1D-37A096BFDEED}" destId="{46A5AAB5-551D-448B-B459-135F312E71A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FD203-A01C-437C-BA6C-E804B2792800}">
      <dsp:nvSpPr>
        <dsp:cNvPr id="0" name=""/>
        <dsp:cNvSpPr/>
      </dsp:nvSpPr>
      <dsp:spPr>
        <a:xfrm>
          <a:off x="2669704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577453"/>
        <a:ext cx="22113" cy="4422"/>
      </dsp:txXfrm>
    </dsp:sp>
    <dsp:sp modelId="{9A3A8621-A044-4AB1-B961-852B289087FA}">
      <dsp:nvSpPr>
        <dsp:cNvPr id="0" name=""/>
        <dsp:cNvSpPr/>
      </dsp:nvSpPr>
      <dsp:spPr>
        <a:xfrm>
          <a:off x="748607" y="2795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🗂️ Step 1: Data Ingestion</a:t>
          </a:r>
          <a:endParaRPr lang="en-US" sz="1700" kern="1200"/>
        </a:p>
      </dsp:txBody>
      <dsp:txXfrm>
        <a:off x="748607" y="2795"/>
        <a:ext cx="1922896" cy="1153737"/>
      </dsp:txXfrm>
    </dsp:sp>
    <dsp:sp modelId="{0DF33BAC-FD7E-4CE2-BC4B-7E8E9ADA489C}">
      <dsp:nvSpPr>
        <dsp:cNvPr id="0" name=""/>
        <dsp:cNvSpPr/>
      </dsp:nvSpPr>
      <dsp:spPr>
        <a:xfrm>
          <a:off x="5034866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577453"/>
        <a:ext cx="22113" cy="4422"/>
      </dsp:txXfrm>
    </dsp:sp>
    <dsp:sp modelId="{5B9D8D5A-A680-4878-838E-4C1B57D85F70}">
      <dsp:nvSpPr>
        <dsp:cNvPr id="0" name=""/>
        <dsp:cNvSpPr/>
      </dsp:nvSpPr>
      <dsp:spPr>
        <a:xfrm>
          <a:off x="3113770" y="2795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Raw datasets: patient records, claims, diseases, hospitals</a:t>
          </a:r>
        </a:p>
      </dsp:txBody>
      <dsp:txXfrm>
        <a:off x="3113770" y="2795"/>
        <a:ext cx="1922896" cy="1153737"/>
      </dsp:txXfrm>
    </dsp:sp>
    <dsp:sp modelId="{95CA276E-B4E1-4A2D-B2DC-DCA1F83F7D3F}">
      <dsp:nvSpPr>
        <dsp:cNvPr id="0" name=""/>
        <dsp:cNvSpPr/>
      </dsp:nvSpPr>
      <dsp:spPr>
        <a:xfrm>
          <a:off x="7400029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577453"/>
        <a:ext cx="22113" cy="4422"/>
      </dsp:txXfrm>
    </dsp:sp>
    <dsp:sp modelId="{F6CA518E-2635-451E-AB0B-8CB55A582C26}">
      <dsp:nvSpPr>
        <dsp:cNvPr id="0" name=""/>
        <dsp:cNvSpPr/>
      </dsp:nvSpPr>
      <dsp:spPr>
        <a:xfrm>
          <a:off x="5478933" y="2795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Format: CSV and JSON</a:t>
          </a:r>
        </a:p>
      </dsp:txBody>
      <dsp:txXfrm>
        <a:off x="5478933" y="2795"/>
        <a:ext cx="1922896" cy="1153737"/>
      </dsp:txXfrm>
    </dsp:sp>
    <dsp:sp modelId="{C4920938-B36E-4725-8284-2C3EC74C3AD9}">
      <dsp:nvSpPr>
        <dsp:cNvPr id="0" name=""/>
        <dsp:cNvSpPr/>
      </dsp:nvSpPr>
      <dsp:spPr>
        <a:xfrm>
          <a:off x="1710055" y="1154733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1358355"/>
        <a:ext cx="355462" cy="4422"/>
      </dsp:txXfrm>
    </dsp:sp>
    <dsp:sp modelId="{A9B9396A-6E3E-41A1-B0F2-CAC6DB4CC3F2}">
      <dsp:nvSpPr>
        <dsp:cNvPr id="0" name=""/>
        <dsp:cNvSpPr/>
      </dsp:nvSpPr>
      <dsp:spPr>
        <a:xfrm>
          <a:off x="7844095" y="2795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🧼 Step 2: Data Cleaning &amp; Preprocessing</a:t>
          </a:r>
          <a:endParaRPr lang="en-US" sz="1700" kern="1200"/>
        </a:p>
      </dsp:txBody>
      <dsp:txXfrm>
        <a:off x="7844095" y="2795"/>
        <a:ext cx="1922896" cy="1153737"/>
      </dsp:txXfrm>
    </dsp:sp>
    <dsp:sp modelId="{3BD36327-47CF-426F-B58E-1ACF1B2B2C4E}">
      <dsp:nvSpPr>
        <dsp:cNvPr id="0" name=""/>
        <dsp:cNvSpPr/>
      </dsp:nvSpPr>
      <dsp:spPr>
        <a:xfrm>
          <a:off x="2669704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2173457"/>
        <a:ext cx="22113" cy="4422"/>
      </dsp:txXfrm>
    </dsp:sp>
    <dsp:sp modelId="{7C9AF581-70B6-4F20-A5FD-2A5DEADFE58F}">
      <dsp:nvSpPr>
        <dsp:cNvPr id="0" name=""/>
        <dsp:cNvSpPr/>
      </dsp:nvSpPr>
      <dsp:spPr>
        <a:xfrm>
          <a:off x="748607" y="1598800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Removed duplicates, handled missing values</a:t>
          </a:r>
        </a:p>
      </dsp:txBody>
      <dsp:txXfrm>
        <a:off x="748607" y="1598800"/>
        <a:ext cx="1922896" cy="1153737"/>
      </dsp:txXfrm>
    </dsp:sp>
    <dsp:sp modelId="{B08C0D2D-18D1-4EC5-9AA3-68CBCABC41DC}">
      <dsp:nvSpPr>
        <dsp:cNvPr id="0" name=""/>
        <dsp:cNvSpPr/>
      </dsp:nvSpPr>
      <dsp:spPr>
        <a:xfrm>
          <a:off x="5034866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2173457"/>
        <a:ext cx="22113" cy="4422"/>
      </dsp:txXfrm>
    </dsp:sp>
    <dsp:sp modelId="{097016C5-1CF5-43BE-AAA9-631DD37F0600}">
      <dsp:nvSpPr>
        <dsp:cNvPr id="0" name=""/>
        <dsp:cNvSpPr/>
      </dsp:nvSpPr>
      <dsp:spPr>
        <a:xfrm>
          <a:off x="3113770" y="1598800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Standardized data types (e.g., dates, floats)</a:t>
          </a:r>
        </a:p>
      </dsp:txBody>
      <dsp:txXfrm>
        <a:off x="3113770" y="1598800"/>
        <a:ext cx="1922896" cy="1153737"/>
      </dsp:txXfrm>
    </dsp:sp>
    <dsp:sp modelId="{EB048E38-C724-4D53-B3F0-92CEEC45929B}">
      <dsp:nvSpPr>
        <dsp:cNvPr id="0" name=""/>
        <dsp:cNvSpPr/>
      </dsp:nvSpPr>
      <dsp:spPr>
        <a:xfrm>
          <a:off x="7400029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2173457"/>
        <a:ext cx="22113" cy="4422"/>
      </dsp:txXfrm>
    </dsp:sp>
    <dsp:sp modelId="{BAED12C7-72A0-4225-A4C5-DED269638C99}">
      <dsp:nvSpPr>
        <dsp:cNvPr id="0" name=""/>
        <dsp:cNvSpPr/>
      </dsp:nvSpPr>
      <dsp:spPr>
        <a:xfrm>
          <a:off x="5478933" y="1598800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🔗 Step 3: Data Merging</a:t>
          </a:r>
          <a:endParaRPr lang="en-US" sz="1700" kern="1200"/>
        </a:p>
      </dsp:txBody>
      <dsp:txXfrm>
        <a:off x="5478933" y="1598800"/>
        <a:ext cx="1922896" cy="1153737"/>
      </dsp:txXfrm>
    </dsp:sp>
    <dsp:sp modelId="{9E3EA22C-46CC-4647-909A-B9CF74778D2F}">
      <dsp:nvSpPr>
        <dsp:cNvPr id="0" name=""/>
        <dsp:cNvSpPr/>
      </dsp:nvSpPr>
      <dsp:spPr>
        <a:xfrm>
          <a:off x="1710055" y="2750737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2954359"/>
        <a:ext cx="355462" cy="4422"/>
      </dsp:txXfrm>
    </dsp:sp>
    <dsp:sp modelId="{22C47758-D61D-4D79-903E-47628C2DA8C0}">
      <dsp:nvSpPr>
        <dsp:cNvPr id="0" name=""/>
        <dsp:cNvSpPr/>
      </dsp:nvSpPr>
      <dsp:spPr>
        <a:xfrm>
          <a:off x="7844095" y="1598800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Combined claims with patients and subscribers via ID joins</a:t>
          </a:r>
        </a:p>
      </dsp:txBody>
      <dsp:txXfrm>
        <a:off x="7844095" y="1598800"/>
        <a:ext cx="1922896" cy="1153737"/>
      </dsp:txXfrm>
    </dsp:sp>
    <dsp:sp modelId="{EC9E8B0F-6498-4CBE-B17F-8F8D05DF92AB}">
      <dsp:nvSpPr>
        <dsp:cNvPr id="0" name=""/>
        <dsp:cNvSpPr/>
      </dsp:nvSpPr>
      <dsp:spPr>
        <a:xfrm>
          <a:off x="2669704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3769461"/>
        <a:ext cx="22113" cy="4422"/>
      </dsp:txXfrm>
    </dsp:sp>
    <dsp:sp modelId="{6E0F543F-7B20-46EB-95E2-162C6999D504}">
      <dsp:nvSpPr>
        <dsp:cNvPr id="0" name=""/>
        <dsp:cNvSpPr/>
      </dsp:nvSpPr>
      <dsp:spPr>
        <a:xfrm>
          <a:off x="748607" y="3194804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Linked hospital data for institutional analysis</a:t>
          </a:r>
        </a:p>
      </dsp:txBody>
      <dsp:txXfrm>
        <a:off x="748607" y="3194804"/>
        <a:ext cx="1922896" cy="1153737"/>
      </dsp:txXfrm>
    </dsp:sp>
    <dsp:sp modelId="{F04105F2-CD72-4955-9110-1F676FFBA93A}">
      <dsp:nvSpPr>
        <dsp:cNvPr id="0" name=""/>
        <dsp:cNvSpPr/>
      </dsp:nvSpPr>
      <dsp:spPr>
        <a:xfrm>
          <a:off x="5034866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3769461"/>
        <a:ext cx="22113" cy="4422"/>
      </dsp:txXfrm>
    </dsp:sp>
    <dsp:sp modelId="{718C8FCD-03DE-47E3-9F9E-EAEE0934A9F2}">
      <dsp:nvSpPr>
        <dsp:cNvPr id="0" name=""/>
        <dsp:cNvSpPr/>
      </dsp:nvSpPr>
      <dsp:spPr>
        <a:xfrm>
          <a:off x="3113770" y="3194804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📊 Step 4: Exploratory Data Analysis (EDA)</a:t>
          </a:r>
          <a:endParaRPr lang="en-US" sz="1700" kern="1200"/>
        </a:p>
      </dsp:txBody>
      <dsp:txXfrm>
        <a:off x="3113770" y="3194804"/>
        <a:ext cx="1922896" cy="1153737"/>
      </dsp:txXfrm>
    </dsp:sp>
    <dsp:sp modelId="{E6E54FF0-0042-41FA-93A9-9CBCE94F877A}">
      <dsp:nvSpPr>
        <dsp:cNvPr id="0" name=""/>
        <dsp:cNvSpPr/>
      </dsp:nvSpPr>
      <dsp:spPr>
        <a:xfrm>
          <a:off x="7400029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3769461"/>
        <a:ext cx="22113" cy="4422"/>
      </dsp:txXfrm>
    </dsp:sp>
    <dsp:sp modelId="{6F96C67E-58D3-4DF4-A096-688681984A74}">
      <dsp:nvSpPr>
        <dsp:cNvPr id="0" name=""/>
        <dsp:cNvSpPr/>
      </dsp:nvSpPr>
      <dsp:spPr>
        <a:xfrm>
          <a:off x="5478933" y="3194804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Python (Pandas, Seaborn, Matplotlib)</a:t>
          </a:r>
        </a:p>
      </dsp:txBody>
      <dsp:txXfrm>
        <a:off x="5478933" y="3194804"/>
        <a:ext cx="1922896" cy="1153737"/>
      </dsp:txXfrm>
    </dsp:sp>
    <dsp:sp modelId="{E88B258E-03F2-4AC0-8060-B656F2A81CF8}">
      <dsp:nvSpPr>
        <dsp:cNvPr id="0" name=""/>
        <dsp:cNvSpPr/>
      </dsp:nvSpPr>
      <dsp:spPr>
        <a:xfrm>
          <a:off x="7844095" y="3194804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Insight extraction through statistical plots</a:t>
          </a:r>
        </a:p>
      </dsp:txBody>
      <dsp:txXfrm>
        <a:off x="7844095" y="3194804"/>
        <a:ext cx="1922896" cy="1153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F9C4B-99B4-4746-BF71-3D0FFCD98D73}">
      <dsp:nvSpPr>
        <dsp:cNvPr id="0" name=""/>
        <dsp:cNvSpPr/>
      </dsp:nvSpPr>
      <dsp:spPr>
        <a:xfrm>
          <a:off x="4906438" y="868487"/>
          <a:ext cx="6685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523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3221" y="910712"/>
        <a:ext cx="34956" cy="6991"/>
      </dsp:txXfrm>
    </dsp:sp>
    <dsp:sp modelId="{900B2B7A-E955-49C9-BD14-32C767C2316A}">
      <dsp:nvSpPr>
        <dsp:cNvPr id="0" name=""/>
        <dsp:cNvSpPr/>
      </dsp:nvSpPr>
      <dsp:spPr>
        <a:xfrm>
          <a:off x="1868572" y="2308"/>
          <a:ext cx="3039665" cy="18237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✅ Handled Duplicates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Removed exact and near-duplicate rows across datasets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Ensured uniqueness of key identifiers (patient_id, claim_id)</a:t>
          </a:r>
        </a:p>
      </dsp:txBody>
      <dsp:txXfrm>
        <a:off x="1868572" y="2308"/>
        <a:ext cx="3039665" cy="1823799"/>
      </dsp:txXfrm>
    </dsp:sp>
    <dsp:sp modelId="{2560B58E-8D94-4CC5-B893-6C3A15B39FE1}">
      <dsp:nvSpPr>
        <dsp:cNvPr id="0" name=""/>
        <dsp:cNvSpPr/>
      </dsp:nvSpPr>
      <dsp:spPr>
        <a:xfrm>
          <a:off x="3388405" y="1824307"/>
          <a:ext cx="3738788" cy="668523"/>
        </a:xfrm>
        <a:custGeom>
          <a:avLst/>
          <a:gdLst/>
          <a:ahLst/>
          <a:cxnLst/>
          <a:rect l="0" t="0" r="0" b="0"/>
          <a:pathLst>
            <a:path>
              <a:moveTo>
                <a:pt x="3738788" y="0"/>
              </a:moveTo>
              <a:lnTo>
                <a:pt x="3738788" y="351361"/>
              </a:lnTo>
              <a:lnTo>
                <a:pt x="0" y="351361"/>
              </a:lnTo>
              <a:lnTo>
                <a:pt x="0" y="66852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62710" y="2155073"/>
        <a:ext cx="190179" cy="6991"/>
      </dsp:txXfrm>
    </dsp:sp>
    <dsp:sp modelId="{2A805907-F8FA-41AE-8C73-B55B6B928424}">
      <dsp:nvSpPr>
        <dsp:cNvPr id="0" name=""/>
        <dsp:cNvSpPr/>
      </dsp:nvSpPr>
      <dsp:spPr>
        <a:xfrm>
          <a:off x="5607361" y="2308"/>
          <a:ext cx="3039665" cy="18237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✅ Managed Missing Values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Dropped non-critical rows with too many missing entries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Imputed missing values where applicable (e.g., empty dates or genders)</a:t>
          </a:r>
        </a:p>
      </dsp:txBody>
      <dsp:txXfrm>
        <a:off x="5607361" y="2308"/>
        <a:ext cx="3039665" cy="1823799"/>
      </dsp:txXfrm>
    </dsp:sp>
    <dsp:sp modelId="{B8D7ABFB-60AE-4C7E-A572-3E19F93F436C}">
      <dsp:nvSpPr>
        <dsp:cNvPr id="0" name=""/>
        <dsp:cNvSpPr/>
      </dsp:nvSpPr>
      <dsp:spPr>
        <a:xfrm>
          <a:off x="4906438" y="3391410"/>
          <a:ext cx="6685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523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3221" y="3433634"/>
        <a:ext cx="34956" cy="6991"/>
      </dsp:txXfrm>
    </dsp:sp>
    <dsp:sp modelId="{F94CB97B-8208-44A2-9C53-46E5C3AAC9E8}">
      <dsp:nvSpPr>
        <dsp:cNvPr id="0" name=""/>
        <dsp:cNvSpPr/>
      </dsp:nvSpPr>
      <dsp:spPr>
        <a:xfrm>
          <a:off x="1868572" y="2525230"/>
          <a:ext cx="3039665" cy="18237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✅ Standardized Data Types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Converted date strings → proper datetime format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Enforced numeric types on fields like claim_amount</a:t>
          </a:r>
        </a:p>
      </dsp:txBody>
      <dsp:txXfrm>
        <a:off x="1868572" y="2525230"/>
        <a:ext cx="3039665" cy="1823799"/>
      </dsp:txXfrm>
    </dsp:sp>
    <dsp:sp modelId="{1DC726B9-0F93-4E6A-9A72-0F754C3109D0}">
      <dsp:nvSpPr>
        <dsp:cNvPr id="0" name=""/>
        <dsp:cNvSpPr/>
      </dsp:nvSpPr>
      <dsp:spPr>
        <a:xfrm>
          <a:off x="5607361" y="2525230"/>
          <a:ext cx="3039665" cy="18237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✅ Normalized Column Names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Unified naming conventions (e.g., Patient_id → patient_id)</a:t>
          </a:r>
        </a:p>
      </dsp:txBody>
      <dsp:txXfrm>
        <a:off x="5607361" y="2525230"/>
        <a:ext cx="3039665" cy="1823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670F6-9CD1-415A-8790-274FF1FF1541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22A2F-3857-44E3-AC94-55C5390BAFA8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Identifying high-risk patterns</a:t>
          </a:r>
          <a:endParaRPr lang="en-US" sz="2500" kern="1200"/>
        </a:p>
      </dsp:txBody>
      <dsp:txXfrm>
        <a:off x="59990" y="2654049"/>
        <a:ext cx="3226223" cy="720000"/>
      </dsp:txXfrm>
    </dsp:sp>
    <dsp:sp modelId="{C595D304-C15C-4B99-ACED-22F2E571BAA0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12021-E397-4C2D-899D-A1F47AD77750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Analyzing disease trends</a:t>
          </a:r>
          <a:endParaRPr lang="en-US" sz="2500" kern="1200"/>
        </a:p>
      </dsp:txBody>
      <dsp:txXfrm>
        <a:off x="3850802" y="2654049"/>
        <a:ext cx="3226223" cy="720000"/>
      </dsp:txXfrm>
    </dsp:sp>
    <dsp:sp modelId="{BEF536E4-F97A-46A4-B11D-75AE7F415633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5AAB5-551D-448B-B459-135F312E71A0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Optimizing insurance decisions</a:t>
          </a:r>
          <a:endParaRPr lang="en-US" sz="2500" kern="1200"/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C99EB-444A-1C6D-66BA-7170911A7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70C956-4276-04C8-95A9-750E3BE6C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9C44CA-A291-0C1F-F1E1-94C2E6D6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5F34-71A7-4826-8F85-61AA3F606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76547C-DF95-794E-FB69-739FF9140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9BC7E3-3AB9-D08C-3CF7-90537459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8276-0F58-4301-A216-7017DB0A16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8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E42F9-E10C-1362-03DC-3DFEB817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9C18CD-CBB2-AFAB-D249-3EB94885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491124-52D8-B257-C1E5-C95EDF88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5F34-71A7-4826-8F85-61AA3F606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79263D-1B43-A336-73FA-94F7A7EE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2B68C9-BA14-E647-F1CD-EBB9AE85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8276-0F58-4301-A216-7017DB0A16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3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21050C-309F-8D2F-2408-7F62277DD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6FC20D-9380-02AF-C10B-697111DFC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5A7576-3C72-4DA0-CC23-76BF28D6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5F34-71A7-4826-8F85-61AA3F606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4C56CE-210E-6150-34BF-411B6F7A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2C5B70-F2A9-2381-473E-232AF949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8276-0F58-4301-A216-7017DB0A16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1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AA40B-2017-2C7F-1922-D4A62A27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2E49-422B-8B86-8FF0-B163155AA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4423D5-867F-9E98-C665-E20938CA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5F34-71A7-4826-8F85-61AA3F606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D9EFDE-52C9-E4FC-DF18-6966F8A3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DD4267-1609-8DAB-7493-900F09B4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8276-0F58-4301-A216-7017DB0A16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8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A7D27-E988-0766-B447-9BF1C29B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8A17CA-A2FD-A243-098B-6CBE01A75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A29FBE-4FB0-E34B-974B-6423C6AB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5F34-71A7-4826-8F85-61AA3F606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8C0DFD-B884-59A5-6F23-881A9852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FEAD4A-D15A-54CC-2758-D294D877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8276-0F58-4301-A216-7017DB0A16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5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9993D-902E-C7AF-E991-BB786057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03E6A4-33DF-BD17-C2CD-1BC18D581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23ED37-FE8C-9CE2-3655-E471D1BEB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F52DBE-4094-6F81-839D-28F5865A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5F34-71A7-4826-8F85-61AA3F606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B9437E-40AC-2837-C379-6A98DDDA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141765-2491-A976-BA50-DD0E31C8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8276-0F58-4301-A216-7017DB0A16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4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1CB68-2FCA-F547-CFA1-A4455D30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4F7016-A7DC-1B7D-3089-BD16BB457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CAB725-552D-8606-1DEB-75CC6BDF0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7F4B3C-55A2-2021-4343-C112E56D1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28A82C-C2FE-FBD9-E0DF-598505192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93B363-A47F-BF79-30F7-6C441EDDC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5F34-71A7-4826-8F85-61AA3F606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5E34EA-70A8-DC49-50FF-2F956616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138ABF-B2E8-E228-4A87-6BA8DDD3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8276-0F58-4301-A216-7017DB0A16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7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45E721-6CA5-8D17-B7DA-3A338467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1712F3-8D23-6D56-30AA-551E5BFA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5F34-71A7-4826-8F85-61AA3F606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F27B7B-A6C4-204A-F218-5A8D44C2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0FBD04-117E-92A8-1648-8852EA0F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8276-0F58-4301-A216-7017DB0A16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5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5B8C2C-A6D0-FC1D-7FFE-3C16768E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5F34-71A7-4826-8F85-61AA3F606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F20371-C84C-37FA-4416-4827A3FB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86B7D8-0F1E-4A80-9770-6130353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8276-0F58-4301-A216-7017DB0A16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7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86135-3771-5FD3-AC4C-ED5EEB4EC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E7F9F7-EC19-E2AA-9DFE-14692EBF8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032DED-522B-DDFB-8483-43670D2E9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7B3B03-C449-0458-DB4D-C8FFFFC7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5F34-71A7-4826-8F85-61AA3F606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16D40A-CAF0-373A-AB30-01EECB16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0D0FEF-A355-0DF6-787C-0E5FEA74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8276-0F58-4301-A216-7017DB0A16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0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90DEB-CD91-282A-6A58-1F1776B59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16F4F6-941A-1221-46A1-2A584E98D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4C5116-D5B7-E4B0-8A3C-A10586AE1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510CDA-5F31-ACCF-B417-2B7F58F1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5F34-71A7-4826-8F85-61AA3F606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DBBC3C-6E9C-5C1F-0773-4E5A888F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5D0F26-DB84-FBEA-CFD5-A022BEF0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8276-0F58-4301-A216-7017DB0A16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1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74E6083-07D1-D23D-E337-6A2CF388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0A149C-0D63-5BC2-8E99-5642F3483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97FCC7-4D42-247C-567D-ABB882CEE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105F34-71A7-4826-8F85-61AA3F606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2136B3-E628-1E55-3B94-7A34AFE4F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5EB94D-2CEF-296F-0C67-06739801A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138276-0F58-4301-A216-7017DB0A16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s://github.com/tejasjbansal/HELTHCARE-SYST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upyter.org/" TargetMode="External"/><Relationship Id="rId5" Type="http://schemas.openxmlformats.org/officeDocument/2006/relationships/hyperlink" Target="https://matplotlib.org/" TargetMode="External"/><Relationship Id="rId4" Type="http://schemas.openxmlformats.org/officeDocument/2006/relationships/hyperlink" Target="https://seaborn.pydata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8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4" descr="Digitaler Finanzgraph">
            <a:extLst>
              <a:ext uri="{FF2B5EF4-FFF2-40B4-BE49-F238E27FC236}">
                <a16:creationId xmlns:a16="http://schemas.microsoft.com/office/drawing/2014/main" id="{BC8BB83B-9E19-6FE1-FB1C-D8EF46D67B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8683" r="6454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38" name="Rectangle 30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ABE4C6-79B6-8715-1CDE-051667C2D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4600">
                <a:solidFill>
                  <a:schemeClr val="bg1"/>
                </a:solidFill>
              </a:rPr>
              <a:t>Healthcare Insurance Data Analysis Using Big Data Technologies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FDFB50-13A8-910E-0D22-2936AACB6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</a:rPr>
              <a:t>Authors</a:t>
            </a:r>
            <a:r>
              <a:rPr lang="en-US" sz="2000">
                <a:solidFill>
                  <a:schemeClr val="bg1"/>
                </a:solidFill>
              </a:rPr>
              <a:t>: Felix Luca Krebs, MD Kamruzzaman Russel, Justus Izuchukwu Onuh</a:t>
            </a:r>
          </a:p>
          <a:p>
            <a:pPr algn="l"/>
            <a:r>
              <a:rPr lang="en-US" sz="2000" b="1">
                <a:solidFill>
                  <a:schemeClr val="bg1"/>
                </a:solidFill>
              </a:rPr>
              <a:t>Course</a:t>
            </a:r>
            <a:r>
              <a:rPr lang="en-US" sz="2000">
                <a:solidFill>
                  <a:schemeClr val="bg1"/>
                </a:solidFill>
              </a:rPr>
              <a:t>: Machine Learning</a:t>
            </a:r>
          </a:p>
        </p:txBody>
      </p:sp>
      <p:cxnSp>
        <p:nvCxnSpPr>
          <p:cNvPr id="39" name="Straight Connector 32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6" name="Rectangle 717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868358-CBB9-E2AE-649B-86AC785A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de-DE" sz="4000"/>
              <a:t>EDA: </a:t>
            </a:r>
            <a:r>
              <a:rPr lang="en-US" sz="4000"/>
              <a:t>Distribution of Claim Amounts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0BC17D-BC15-9524-5F2D-566CE08BC2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6397" y="2418408"/>
            <a:ext cx="4959603" cy="35225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Insight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Most claims are low-value, but a few extreme cases drive costs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sz="2000" dirty="0"/>
              <a:t> Claims ranged from </a:t>
            </a:r>
            <a:r>
              <a:rPr lang="en-US" sz="2000" b="1" dirty="0"/>
              <a:t>25,000 to 200,000</a:t>
            </a:r>
            <a:r>
              <a:rPr lang="en-US" sz="2000" dirty="0"/>
              <a:t>, with </a:t>
            </a:r>
            <a:r>
              <a:rPr lang="en-US" sz="2000" b="1" dirty="0"/>
              <a:t>no clear average pattern</a:t>
            </a:r>
            <a:r>
              <a:rPr lang="en-US" sz="2000" dirty="0"/>
              <a:t> and visible cost spikes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sz="2000" b="1" dirty="0"/>
              <a:t>Company can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sz="2000" dirty="0"/>
              <a:t>→ Adjust reserve strategy for high-cost events</a:t>
            </a:r>
            <a:br>
              <a:rPr lang="en-US" sz="2000" dirty="0"/>
            </a:br>
            <a:r>
              <a:rPr lang="en-US" sz="2000" dirty="0"/>
              <a:t>→ Set </a:t>
            </a:r>
            <a:r>
              <a:rPr lang="en-US" sz="2000" b="1" dirty="0"/>
              <a:t>manual review flags</a:t>
            </a:r>
            <a:r>
              <a:rPr lang="en-US" sz="2000" dirty="0"/>
              <a:t> for extreme values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B7CE9E2A-4C2C-20A8-1958-768483C56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2442" y="1161216"/>
            <a:ext cx="5201023" cy="412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8" name="Rectangle 717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0" name="Rectangle 717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5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1" name="Rectangle 820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738A3A-32F5-2373-83FC-89C2F974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de-DE" sz="4000"/>
              <a:t>EDA: </a:t>
            </a:r>
            <a:r>
              <a:rPr lang="en-US" sz="4000"/>
              <a:t>Top 10 Reported Diseases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810D3A-784D-32AE-5807-578EFC5F0C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6397" y="2418408"/>
            <a:ext cx="4959603" cy="35225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Insight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 Common: </a:t>
            </a:r>
            <a:r>
              <a:rPr lang="en-US" sz="2000" dirty="0"/>
              <a:t>Pet allergy, Anthrax, Glaucoma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sz="2000" dirty="0"/>
              <a:t>Rare or suspicious: Asthma, Dengue, Drug consumption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sz="2000" b="1" dirty="0"/>
              <a:t>Company can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sz="2000" dirty="0"/>
              <a:t>→ Design </a:t>
            </a:r>
            <a:r>
              <a:rPr lang="en-US" sz="2000" b="1" dirty="0"/>
              <a:t>targeted insurance products</a:t>
            </a:r>
            <a:br>
              <a:rPr lang="en-US" sz="2000" dirty="0"/>
            </a:br>
            <a:r>
              <a:rPr lang="en-US" sz="2000" dirty="0"/>
              <a:t>→ Verify </a:t>
            </a:r>
            <a:r>
              <a:rPr lang="en-US" sz="2000" b="1" dirty="0"/>
              <a:t>rare disease entries</a:t>
            </a:r>
            <a:r>
              <a:rPr lang="en-US" sz="2000" dirty="0"/>
              <a:t> for accuracy/fraud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549FEAA6-25AE-5BCA-3A0A-B1FABCE23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2442" y="1453774"/>
            <a:ext cx="5201023" cy="353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3" name="Rectangle 820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3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AF763C-2015-EBB0-AE76-43B4B13B5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6" name="Rectangle 922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2895D8-263E-63B9-2403-18C53E23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de-DE" sz="3700"/>
              <a:t>EDA: </a:t>
            </a:r>
            <a:r>
              <a:rPr lang="en-US" sz="3700"/>
              <a:t>Top 10 Hospitals by Number &amp; Cost of Claims</a:t>
            </a:r>
            <a:r>
              <a:rPr lang="de-DE" sz="3700"/>
              <a:t> </a:t>
            </a:r>
            <a:endParaRPr lang="en-US" sz="37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5672A3-7B95-8F73-20EB-5FDFA34ED0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6397" y="2418408"/>
            <a:ext cx="4959603" cy="35225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Insight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Hospitals like H1000 filed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highest average claims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potentially due to high-end treatments or cost padding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Company can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sz="2000" dirty="0"/>
              <a:t>→ Review billing patterns for these hospitals</a:t>
            </a:r>
            <a:br>
              <a:rPr lang="en-US" sz="2000" dirty="0"/>
            </a:br>
            <a:r>
              <a:rPr lang="en-US" sz="2000" dirty="0"/>
              <a:t>→ Use insights in </a:t>
            </a:r>
            <a:r>
              <a:rPr lang="en-US" sz="2000" b="1" dirty="0"/>
              <a:t>contract negotiation or exclusions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9221" name="Picture 5">
            <a:extLst>
              <a:ext uri="{FF2B5EF4-FFF2-40B4-BE49-F238E27FC236}">
                <a16:creationId xmlns:a16="http://schemas.microsoft.com/office/drawing/2014/main" id="{5B500FA4-DC11-3887-C4D5-3F2B93085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2442" y="1219727"/>
            <a:ext cx="5201023" cy="400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8" name="Rectangle 922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0" name="Rectangle 922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74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5CDB20-FA89-512C-F400-2C186E529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8" name="Rectangle 1024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CA040D-0F7B-D6E9-A320-BE4F25C9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de-DE" sz="4000"/>
              <a:t>EDA: </a:t>
            </a:r>
            <a:r>
              <a:rPr lang="en-US" sz="4000"/>
              <a:t>Claim Amount vs. Patient Age</a:t>
            </a:r>
            <a:r>
              <a:rPr lang="de-DE" sz="4000"/>
              <a:t> </a:t>
            </a:r>
            <a:endParaRPr lang="en-US" sz="40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F68F26-EDBD-82E1-BB63-27E5E141C4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6397" y="2418408"/>
            <a:ext cx="4959603" cy="35225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Insight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dirty="0"/>
              <a:t>Older patients (&gt;70) file </a:t>
            </a:r>
            <a:r>
              <a:rPr lang="en-US" sz="2000" b="1" dirty="0"/>
              <a:t>more (expensive?) claims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sz="2000" b="1" dirty="0"/>
              <a:t>Company can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sz="2000" dirty="0"/>
              <a:t>→ Use </a:t>
            </a:r>
            <a:r>
              <a:rPr lang="en-US" sz="2000" b="1" dirty="0"/>
              <a:t>age-based premium adjustments</a:t>
            </a:r>
            <a:br>
              <a:rPr lang="en-US" sz="2000" dirty="0"/>
            </a:br>
            <a:r>
              <a:rPr lang="en-US" sz="2000" dirty="0"/>
              <a:t>→ Offer </a:t>
            </a:r>
            <a:r>
              <a:rPr lang="en-US" sz="2000" b="1" dirty="0"/>
              <a:t>preventive care programs</a:t>
            </a:r>
            <a:r>
              <a:rPr lang="en-US" sz="2000" dirty="0"/>
              <a:t> for elderly groups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E66DA0CD-4B25-4113-8534-B5FD7C131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2442" y="1239231"/>
            <a:ext cx="5201023" cy="396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0" name="Rectangle 1024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2" name="Rectangle 1025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45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58C92D-10DD-6415-8F17-574D9E3CB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3" name="Rectangle 1127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569D52-4A1D-600D-7DD9-1D21456B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de-DE" sz="4000"/>
              <a:t>EDA: </a:t>
            </a:r>
            <a:r>
              <a:rPr lang="en-US" sz="4000"/>
              <a:t>High-Frequency Claimants</a:t>
            </a:r>
            <a:r>
              <a:rPr lang="de-DE" sz="4000"/>
              <a:t> </a:t>
            </a:r>
            <a:endParaRPr lang="en-US" sz="40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0B519E-B8E0-44DF-69B2-779D7BA25B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6397" y="2418408"/>
            <a:ext cx="4959603" cy="35225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Insight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Top 10 SUB_IDs all submitted frequent claims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Company can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sz="2000" dirty="0"/>
              <a:t>→ Flag for </a:t>
            </a:r>
            <a:r>
              <a:rPr lang="en-US" sz="2000" b="1" dirty="0"/>
              <a:t>chronic care management</a:t>
            </a:r>
            <a:r>
              <a:rPr lang="en-US" sz="2000" dirty="0"/>
              <a:t> or </a:t>
            </a:r>
            <a:r>
              <a:rPr lang="en-US" sz="2000" b="1" dirty="0"/>
              <a:t>potential misuse</a:t>
            </a:r>
            <a:br>
              <a:rPr lang="en-US" sz="2000" dirty="0"/>
            </a:br>
            <a:r>
              <a:rPr lang="en-US" sz="2000" dirty="0"/>
              <a:t>→ Offer rewards to </a:t>
            </a:r>
            <a:r>
              <a:rPr lang="en-US" sz="2000" b="1" dirty="0"/>
              <a:t>low-risk frequent users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3B268273-E84C-5392-6833-707D9C14F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2442" y="1362756"/>
            <a:ext cx="5201023" cy="371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5" name="Rectangle 1127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7" name="Rectangle 1127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06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937F4E-B15B-20A6-8DC9-CFF1F7C6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Future Enhancements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1719F9-68DF-D983-9D8C-CFB169FC5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000" b="1"/>
              <a:t>Predictive Modeling</a:t>
            </a:r>
          </a:p>
          <a:p>
            <a:pPr>
              <a:buNone/>
            </a:pPr>
            <a:r>
              <a:rPr lang="en-US" sz="2000"/>
              <a:t>Use machine learning models to </a:t>
            </a:r>
            <a:r>
              <a:rPr lang="en-US" sz="2000" b="1"/>
              <a:t>predict high-risk patients or costly claims</a:t>
            </a:r>
            <a:r>
              <a:rPr lang="en-US" sz="2000"/>
              <a:t> before they occur.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Example techniques: Logistic Regression, Decision Trees, 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Goal: Enable </a:t>
            </a:r>
            <a:r>
              <a:rPr lang="en-US" sz="2000" b="1"/>
              <a:t>proactive interventions</a:t>
            </a:r>
            <a:r>
              <a:rPr lang="en-US" sz="2000"/>
              <a:t> and </a:t>
            </a:r>
            <a:r>
              <a:rPr lang="en-US" sz="2000" b="1"/>
              <a:t>cost control</a:t>
            </a:r>
            <a:endParaRPr lang="en-US" sz="2000"/>
          </a:p>
          <a:p>
            <a:pPr>
              <a:buNone/>
            </a:pPr>
            <a:r>
              <a:rPr lang="en-US" sz="2000" b="1"/>
              <a:t>Interactive Dashboards</a:t>
            </a:r>
          </a:p>
          <a:p>
            <a:pPr>
              <a:buNone/>
            </a:pPr>
            <a:r>
              <a:rPr lang="en-US" sz="2000"/>
              <a:t>Develop a user-friendly dashboard to </a:t>
            </a:r>
            <a:r>
              <a:rPr lang="en-US" sz="2000" b="1"/>
              <a:t>monitor trends in real time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Tools: Streamlit, Dash, Tableau (optional)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Use Cases: Management reports, claim monitoring, subscriber tracking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64635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4EBFCF-B23E-CBDB-245E-82AEC980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Future Enhancements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2B02E2-CDD2-1122-B122-32381BEEC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000" b="1"/>
              <a:t>External Data Enrichment</a:t>
            </a:r>
          </a:p>
          <a:p>
            <a:pPr>
              <a:buNone/>
            </a:pPr>
            <a:r>
              <a:rPr lang="en-US" sz="2000"/>
              <a:t>Integrate public datasets to enhance analysis: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Demographics, environmental factors, regional disease stats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Adds </a:t>
            </a:r>
            <a:r>
              <a:rPr lang="en-US" sz="2000" b="1"/>
              <a:t>context and precision</a:t>
            </a:r>
            <a:r>
              <a:rPr lang="en-US" sz="2000"/>
              <a:t> to pricing and forecasting models</a:t>
            </a:r>
          </a:p>
          <a:p>
            <a:pPr>
              <a:buNone/>
            </a:pPr>
            <a:r>
              <a:rPr lang="en-US" sz="2000" b="1"/>
              <a:t>Anomaly &amp; Fraud Detection</a:t>
            </a:r>
          </a:p>
          <a:p>
            <a:pPr>
              <a:buNone/>
            </a:pPr>
            <a:r>
              <a:rPr lang="en-US" sz="2000"/>
              <a:t>Train models or set rules to catch: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Unusual claim patterns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False diagnoses or billing practices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Useful for </a:t>
            </a:r>
            <a:r>
              <a:rPr lang="en-US" sz="2000" b="1"/>
              <a:t>fraud control</a:t>
            </a:r>
            <a:r>
              <a:rPr lang="en-US" sz="2000"/>
              <a:t> and </a:t>
            </a:r>
            <a:r>
              <a:rPr lang="en-US" sz="2000" b="1"/>
              <a:t>risk auditing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77909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0CC789-B071-CA29-BC39-267E533B7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Conclusion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6D36A-43C6-C5D3-9C13-FC16556A0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000" b="1"/>
              <a:t>Project Achievement</a:t>
            </a:r>
          </a:p>
          <a:p>
            <a:r>
              <a:rPr lang="en-US" sz="2000"/>
              <a:t>We successfully analyzed healthcare insurance data using </a:t>
            </a:r>
            <a:r>
              <a:rPr lang="en-US" sz="2000" b="1"/>
              <a:t>Big Data thinking</a:t>
            </a:r>
            <a:r>
              <a:rPr lang="en-US" sz="2000"/>
              <a:t> and </a:t>
            </a:r>
            <a:r>
              <a:rPr lang="en-US" sz="2000" b="1"/>
              <a:t>Python-based tools</a:t>
            </a:r>
            <a:r>
              <a:rPr lang="en-US" sz="2000"/>
              <a:t>, demonstrating how structured analytics can drive real business value in the healthcare sector.</a:t>
            </a:r>
          </a:p>
          <a:p>
            <a:pPr>
              <a:buNone/>
            </a:pPr>
            <a:r>
              <a:rPr lang="en-US" sz="2000" b="1"/>
              <a:t>What We Delivered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Cleaned and merged real-world-style insurance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Extracted meaningful patterns in </a:t>
            </a:r>
            <a:r>
              <a:rPr lang="en-US" sz="2000" b="1"/>
              <a:t>claim behavior</a:t>
            </a:r>
            <a:r>
              <a:rPr lang="en-US" sz="2000"/>
              <a:t>, </a:t>
            </a:r>
            <a:r>
              <a:rPr lang="en-US" sz="2000" b="1"/>
              <a:t>hospital billing</a:t>
            </a:r>
            <a:r>
              <a:rPr lang="en-US" sz="2000"/>
              <a:t>, and </a:t>
            </a:r>
            <a:r>
              <a:rPr lang="en-US" sz="2000" b="1"/>
              <a:t>disease trends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Identified </a:t>
            </a:r>
            <a:r>
              <a:rPr lang="en-US" sz="2000" b="1"/>
              <a:t>frequent claimants</a:t>
            </a:r>
            <a:r>
              <a:rPr lang="en-US" sz="2000"/>
              <a:t>, </a:t>
            </a:r>
            <a:r>
              <a:rPr lang="en-US" sz="2000" b="1"/>
              <a:t>high-cost hospitals</a:t>
            </a:r>
            <a:r>
              <a:rPr lang="en-US" sz="2000"/>
              <a:t>, and </a:t>
            </a:r>
            <a:r>
              <a:rPr lang="en-US" sz="2000" b="1"/>
              <a:t>age-risk profiles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Turned raw data into </a:t>
            </a:r>
            <a:r>
              <a:rPr lang="en-US" sz="2000" b="1"/>
              <a:t>actionable insights</a:t>
            </a:r>
            <a:r>
              <a:rPr lang="en-US" sz="2000"/>
              <a:t> for decision-makers</a:t>
            </a:r>
          </a:p>
        </p:txBody>
      </p:sp>
    </p:spTree>
    <p:extLst>
      <p:ext uri="{BB962C8B-B14F-4D97-AF65-F5344CB8AC3E}">
        <p14:creationId xmlns:p14="http://schemas.microsoft.com/office/powerpoint/2010/main" val="207112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D0BF02-1D1F-E5AB-B12D-0C61A0A22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Conclusion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A58EE2-6C52-73B2-60FC-9956CE76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000" b="1" dirty="0"/>
              <a:t>Strategic Value</a:t>
            </a:r>
          </a:p>
          <a:p>
            <a:pPr>
              <a:buNone/>
            </a:pPr>
            <a:r>
              <a:rPr lang="en-US" sz="2000" dirty="0"/>
              <a:t>This project empowers insurance providers to:</a:t>
            </a:r>
          </a:p>
          <a:p>
            <a:pPr marL="0" indent="0">
              <a:buNone/>
            </a:pPr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b="1" dirty="0"/>
              <a:t>Improve pricing models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b="1" dirty="0"/>
              <a:t>Reward low-risk behavior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b="1" dirty="0"/>
              <a:t>Detect fraud and outliers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b="1" dirty="0"/>
              <a:t>Design better products</a:t>
            </a:r>
            <a:r>
              <a:rPr lang="en-US" sz="2000" dirty="0"/>
              <a:t> based on real-world disease data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6862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955AB0-9268-C31E-808D-53E9A6E0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References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395B9C-F000-FA58-0419-2E2F80C60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700" b="1"/>
              <a:t>Data 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GitHub Repository</a:t>
            </a:r>
            <a:r>
              <a:rPr lang="en-US" sz="1700"/>
              <a:t>: </a:t>
            </a:r>
            <a:r>
              <a:rPr lang="en-US" sz="1700">
                <a:hlinkClick r:id="rId2"/>
              </a:rPr>
              <a:t>HELTHCARE-SYSTEM</a:t>
            </a:r>
            <a:br>
              <a:rPr lang="en-US" sz="1700"/>
            </a:br>
            <a:r>
              <a:rPr lang="en-US" sz="1700"/>
              <a:t>Contains sample insurance datasets for claims, patients, diseases, and hospitals.</a:t>
            </a:r>
          </a:p>
          <a:p>
            <a:pPr>
              <a:buNone/>
            </a:pPr>
            <a:r>
              <a:rPr lang="en-US" sz="1700" b="1"/>
              <a:t>Tools &amp;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Pandas</a:t>
            </a:r>
            <a:r>
              <a:rPr lang="en-US" sz="1700"/>
              <a:t> – Data analysis and preprocessing</a:t>
            </a:r>
            <a:br>
              <a:rPr lang="en-US" sz="1700"/>
            </a:br>
            <a:r>
              <a:rPr lang="en-US" sz="1700">
                <a:hlinkClick r:id="rId3"/>
              </a:rPr>
              <a:t>https://pandas.pydata.org</a:t>
            </a:r>
            <a:endParaRPr lang="en-US" sz="170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Seaborn</a:t>
            </a:r>
            <a:r>
              <a:rPr lang="en-US" sz="1700"/>
              <a:t> – Statistical data visualization</a:t>
            </a:r>
            <a:br>
              <a:rPr lang="en-US" sz="1700"/>
            </a:br>
            <a:r>
              <a:rPr lang="en-US" sz="1700">
                <a:hlinkClick r:id="rId4"/>
              </a:rPr>
              <a:t>https://seaborn.pydata.org</a:t>
            </a:r>
            <a:endParaRPr lang="en-US" sz="170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Matplotlib</a:t>
            </a:r>
            <a:r>
              <a:rPr lang="en-US" sz="1700"/>
              <a:t> – Plotting library for Python</a:t>
            </a:r>
            <a:br>
              <a:rPr lang="en-US" sz="1700"/>
            </a:br>
            <a:r>
              <a:rPr lang="en-US" sz="1700">
                <a:hlinkClick r:id="rId5"/>
              </a:rPr>
              <a:t>https://matplotlib.org</a:t>
            </a:r>
            <a:endParaRPr lang="en-US" sz="170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Jupyter Notebook</a:t>
            </a:r>
            <a:r>
              <a:rPr lang="en-US" sz="1700"/>
              <a:t> – Interactive Python analysis</a:t>
            </a:r>
            <a:br>
              <a:rPr lang="en-US" sz="1700"/>
            </a:br>
            <a:r>
              <a:rPr lang="en-US" sz="1700">
                <a:hlinkClick r:id="rId6"/>
              </a:rPr>
              <a:t>https://jupyter.org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442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323458-2752-1E03-3EEB-80A40611D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4DBB1D-3D60-03CD-F795-2281C1A75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 &amp; Motivation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3D03951-7633-BEF4-1A47-80BA6A1FF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/>
              <a:t>Background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Healthcare insurance companies operate in a </a:t>
            </a:r>
            <a:r>
              <a:rPr lang="en-US" sz="2200" b="1" dirty="0"/>
              <a:t>high-risk, data-heavy</a:t>
            </a:r>
            <a:r>
              <a:rPr lang="en-US" sz="2200" dirty="0"/>
              <a:t>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Understanding </a:t>
            </a:r>
            <a:r>
              <a:rPr lang="en-US" sz="2200" b="1" dirty="0"/>
              <a:t>customer behavior</a:t>
            </a:r>
            <a:r>
              <a:rPr lang="en-US" sz="2200" dirty="0"/>
              <a:t>, predicting </a:t>
            </a:r>
            <a:r>
              <a:rPr lang="en-US" sz="2200" b="1" dirty="0"/>
              <a:t>health-related risks</a:t>
            </a:r>
            <a:r>
              <a:rPr lang="en-US" sz="2200" dirty="0"/>
              <a:t>, and optimizing </a:t>
            </a:r>
            <a:r>
              <a:rPr lang="en-US" sz="2200" b="1" dirty="0"/>
              <a:t>claims</a:t>
            </a:r>
            <a:r>
              <a:rPr lang="en-US" sz="2200" dirty="0"/>
              <a:t> are central challenges.</a:t>
            </a:r>
          </a:p>
          <a:p>
            <a:pPr>
              <a:buNone/>
            </a:pPr>
            <a:r>
              <a:rPr lang="en-US" sz="2200" b="1" dirty="0"/>
              <a:t>The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Traditional analytics methods fall short due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Explosive data growth</a:t>
            </a:r>
            <a:r>
              <a:rPr lang="en-US" sz="2200" dirty="0"/>
              <a:t> from hospitals, claims, public health databases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Multiple data formats</a:t>
            </a:r>
            <a:r>
              <a:rPr lang="en-US" sz="2200" dirty="0"/>
              <a:t> and inconsistent entries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Delayed insights</a:t>
            </a:r>
            <a:r>
              <a:rPr lang="en-US" sz="2200" dirty="0"/>
              <a:t> from manual processing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5546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951E80-06B8-79AB-DD39-0096A55BE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7B69C3-D900-04AE-3F06-05755BB1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 &amp; Motivation</a:t>
            </a:r>
          </a:p>
        </p:txBody>
      </p:sp>
      <p:sp>
        <p:nvSpPr>
          <p:cNvPr id="34" name="Inhaltsplatzhalter 2">
            <a:extLst>
              <a:ext uri="{FF2B5EF4-FFF2-40B4-BE49-F238E27FC236}">
                <a16:creationId xmlns:a16="http://schemas.microsoft.com/office/drawing/2014/main" id="{964DFC34-ABCA-8090-35A1-BA42AC122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700" b="1" dirty="0"/>
              <a:t>Motivation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Leverage the power of </a:t>
            </a:r>
            <a:r>
              <a:rPr lang="en-US" sz="1700" b="1" dirty="0"/>
              <a:t>Big Data Technologies</a:t>
            </a:r>
            <a:r>
              <a:rPr lang="en-US" sz="17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/>
              <a:t>Apache Spark</a:t>
            </a:r>
            <a:r>
              <a:rPr lang="en-US" sz="1700" dirty="0"/>
              <a:t> for distributed, in-memory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/>
              <a:t>Apache Hive</a:t>
            </a:r>
            <a:r>
              <a:rPr lang="en-US" sz="1700" dirty="0"/>
              <a:t> for SQL-based querying at scale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/>
              <a:t>Python (Pandas, Seaborn)</a:t>
            </a:r>
            <a:r>
              <a:rPr lang="en-US" sz="1700" dirty="0"/>
              <a:t> for flexible data manipulation and visualization</a:t>
            </a:r>
          </a:p>
          <a:p>
            <a:pPr marL="0" indent="0">
              <a:buNone/>
            </a:pPr>
            <a:r>
              <a:rPr lang="en-US" sz="1700" b="1" dirty="0"/>
              <a:t>Project Objective</a:t>
            </a:r>
          </a:p>
          <a:p>
            <a:r>
              <a:rPr lang="en-US" sz="1700" dirty="0"/>
              <a:t>Understand and model customer behavior</a:t>
            </a:r>
          </a:p>
          <a:p>
            <a:r>
              <a:rPr lang="en-US" sz="1700" dirty="0"/>
              <a:t>Identify high-risk patients and costly hospitals</a:t>
            </a:r>
          </a:p>
          <a:p>
            <a:r>
              <a:rPr lang="en-US" sz="1700" dirty="0"/>
              <a:t>Track disease trends across the population</a:t>
            </a:r>
          </a:p>
          <a:p>
            <a:r>
              <a:rPr lang="en-US" sz="1700" dirty="0"/>
              <a:t>Optimize insurance products and risk management</a:t>
            </a:r>
          </a:p>
          <a:p>
            <a:r>
              <a:rPr lang="en-US" sz="1700" dirty="0"/>
              <a:t>Demonstrate how Big Data improves decision-making in healthcare</a:t>
            </a:r>
          </a:p>
        </p:txBody>
      </p:sp>
    </p:spTree>
    <p:extLst>
      <p:ext uri="{BB962C8B-B14F-4D97-AF65-F5344CB8AC3E}">
        <p14:creationId xmlns:p14="http://schemas.microsoft.com/office/powerpoint/2010/main" val="282992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E32AE5-F20B-186F-3AF8-E0467659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Architecture Overview</a:t>
            </a:r>
            <a:r>
              <a:rPr lang="en-US" dirty="0"/>
              <a:t>.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2E35426-5BA2-7288-302D-33A9C427EB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252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C41017-8908-F95A-B8B8-49BA2DF5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Dataset Description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E966E41-1655-B3DC-DC21-F99E5040A9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933678"/>
              </p:ext>
            </p:extLst>
          </p:nvPr>
        </p:nvGraphicFramePr>
        <p:xfrm>
          <a:off x="644056" y="2171163"/>
          <a:ext cx="10927829" cy="4075641"/>
        </p:xfrm>
        <a:graphic>
          <a:graphicData uri="http://schemas.openxmlformats.org/drawingml/2006/table">
            <a:tbl>
              <a:tblPr/>
              <a:tblGrid>
                <a:gridCol w="4426744">
                  <a:extLst>
                    <a:ext uri="{9D8B030D-6E8A-4147-A177-3AD203B41FA5}">
                      <a16:colId xmlns:a16="http://schemas.microsoft.com/office/drawing/2014/main" val="1338895196"/>
                    </a:ext>
                  </a:extLst>
                </a:gridCol>
                <a:gridCol w="6501085">
                  <a:extLst>
                    <a:ext uri="{9D8B030D-6E8A-4147-A177-3AD203B41FA5}">
                      <a16:colId xmlns:a16="http://schemas.microsoft.com/office/drawing/2014/main" val="3157179600"/>
                    </a:ext>
                  </a:extLst>
                </a:gridCol>
              </a:tblGrid>
              <a:tr h="487305">
                <a:tc>
                  <a:txBody>
                    <a:bodyPr/>
                    <a:lstStyle/>
                    <a:p>
                      <a:r>
                        <a:rPr lang="en-US" sz="2200" b="1"/>
                        <a:t>Dataset</a:t>
                      </a:r>
                    </a:p>
                  </a:txBody>
                  <a:tcPr marL="110751" marR="110751" marT="55376" marB="55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Description</a:t>
                      </a:r>
                    </a:p>
                  </a:txBody>
                  <a:tcPr marL="110751" marR="110751" marT="55376" marB="55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895150"/>
                  </a:ext>
                </a:extLst>
              </a:tr>
              <a:tr h="819558">
                <a:tc>
                  <a:txBody>
                    <a:bodyPr/>
                    <a:lstStyle/>
                    <a:p>
                      <a:r>
                        <a:rPr lang="en-US" sz="2200" b="1"/>
                        <a:t>Patients</a:t>
                      </a:r>
                      <a:endParaRPr lang="en-US" sz="2200"/>
                    </a:p>
                  </a:txBody>
                  <a:tcPr marL="110751" marR="110751" marT="55376" marB="55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Demographic info: ID, name, gender, birth date, city, hospital ID</a:t>
                      </a:r>
                    </a:p>
                  </a:txBody>
                  <a:tcPr marL="110751" marR="110751" marT="55376" marB="55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968501"/>
                  </a:ext>
                </a:extLst>
              </a:tr>
              <a:tr h="819558">
                <a:tc>
                  <a:txBody>
                    <a:bodyPr/>
                    <a:lstStyle/>
                    <a:p>
                      <a:r>
                        <a:rPr lang="en-US" sz="2200" b="1"/>
                        <a:t>Claims</a:t>
                      </a:r>
                      <a:endParaRPr lang="en-US" sz="2200"/>
                    </a:p>
                  </a:txBody>
                  <a:tcPr marL="110751" marR="110751" marT="55376" marB="55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Claim ID, patient ID, amount, type, status (approved/rejected), claim date</a:t>
                      </a:r>
                    </a:p>
                  </a:txBody>
                  <a:tcPr marL="110751" marR="110751" marT="55376" marB="55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368051"/>
                  </a:ext>
                </a:extLst>
              </a:tr>
              <a:tr h="487305">
                <a:tc>
                  <a:txBody>
                    <a:bodyPr/>
                    <a:lstStyle/>
                    <a:p>
                      <a:r>
                        <a:rPr lang="en-US" sz="2200" b="1"/>
                        <a:t>Diseases</a:t>
                      </a:r>
                      <a:endParaRPr lang="en-US" sz="2200"/>
                    </a:p>
                  </a:txBody>
                  <a:tcPr marL="110751" marR="110751" marT="55376" marB="55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Disease name linked to patients and claims</a:t>
                      </a:r>
                    </a:p>
                  </a:txBody>
                  <a:tcPr marL="110751" marR="110751" marT="55376" marB="55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740101"/>
                  </a:ext>
                </a:extLst>
              </a:tr>
              <a:tr h="487305">
                <a:tc>
                  <a:txBody>
                    <a:bodyPr/>
                    <a:lstStyle/>
                    <a:p>
                      <a:r>
                        <a:rPr lang="en-US" sz="2200" b="1"/>
                        <a:t>Subscribers</a:t>
                      </a:r>
                      <a:endParaRPr lang="en-US" sz="2200"/>
                    </a:p>
                  </a:txBody>
                  <a:tcPr marL="110751" marR="110751" marT="55376" marB="55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Policyholders connected to claims (via SUB_ID)</a:t>
                      </a:r>
                    </a:p>
                  </a:txBody>
                  <a:tcPr marL="110751" marR="110751" marT="55376" marB="55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381436"/>
                  </a:ext>
                </a:extLst>
              </a:tr>
              <a:tr h="487305">
                <a:tc>
                  <a:txBody>
                    <a:bodyPr/>
                    <a:lstStyle/>
                    <a:p>
                      <a:r>
                        <a:rPr lang="en-US" sz="2200" b="1"/>
                        <a:t>Hospitals</a:t>
                      </a:r>
                      <a:endParaRPr lang="en-US" sz="2200"/>
                    </a:p>
                  </a:txBody>
                  <a:tcPr marL="110751" marR="110751" marT="55376" marB="55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Institutional metadata used in claim analysis</a:t>
                      </a:r>
                    </a:p>
                  </a:txBody>
                  <a:tcPr marL="110751" marR="110751" marT="55376" marB="55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479010"/>
                  </a:ext>
                </a:extLst>
              </a:tr>
              <a:tr h="487305">
                <a:tc>
                  <a:txBody>
                    <a:bodyPr/>
                    <a:lstStyle/>
                    <a:p>
                      <a:r>
                        <a:rPr lang="en-US" sz="2200" b="1"/>
                        <a:t>Groups/Subgroups</a:t>
                      </a:r>
                      <a:endParaRPr lang="en-US" sz="2200"/>
                    </a:p>
                  </a:txBody>
                  <a:tcPr marL="110751" marR="110751" marT="55376" marB="55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Categorization information for segmentation</a:t>
                      </a:r>
                    </a:p>
                  </a:txBody>
                  <a:tcPr marL="110751" marR="110751" marT="55376" marB="55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157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02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ACE922-0363-BA7B-34DA-D613DD66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Dataset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5488A3-514D-18E0-9919-76CB5D0D5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/>
              <a:t>Source &amp; Format</a:t>
            </a:r>
          </a:p>
          <a:p>
            <a:r>
              <a:rPr lang="en-US" sz="2000"/>
              <a:t>Source: Adapted from the HELTHCARE-SYSTEM GitHub repository</a:t>
            </a:r>
          </a:p>
          <a:p>
            <a:r>
              <a:rPr lang="en-US" sz="2000" b="1"/>
              <a:t>Format</a:t>
            </a:r>
            <a:r>
              <a:rPr lang="en-US" sz="2000"/>
              <a:t>:</a:t>
            </a:r>
          </a:p>
          <a:p>
            <a:pPr lvl="1"/>
            <a:r>
              <a:rPr lang="en-US" sz="2000"/>
              <a:t>CSV and JSON</a:t>
            </a:r>
          </a:p>
          <a:p>
            <a:pPr lvl="1"/>
            <a:r>
              <a:rPr lang="en-US" sz="2000"/>
              <a:t>Cleaned and stored under /data/processed/</a:t>
            </a:r>
          </a:p>
          <a:p>
            <a:pPr lvl="1"/>
            <a:r>
              <a:rPr lang="en-US" sz="2000"/>
              <a:t>Raw versions under /data/raw/</a:t>
            </a:r>
          </a:p>
        </p:txBody>
      </p:sp>
    </p:spTree>
    <p:extLst>
      <p:ext uri="{BB962C8B-B14F-4D97-AF65-F5344CB8AC3E}">
        <p14:creationId xmlns:p14="http://schemas.microsoft.com/office/powerpoint/2010/main" val="33435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AD887D-A88D-3F68-7237-4ACD62F8F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Cleaning</a:t>
            </a:r>
          </a:p>
        </p:txBody>
      </p:sp>
      <p:graphicFrame>
        <p:nvGraphicFramePr>
          <p:cNvPr id="21" name="Inhaltsplatzhalter 2">
            <a:extLst>
              <a:ext uri="{FF2B5EF4-FFF2-40B4-BE49-F238E27FC236}">
                <a16:creationId xmlns:a16="http://schemas.microsoft.com/office/drawing/2014/main" id="{3DE962C8-F235-A04B-E5DC-3EFBB05317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4641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851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D48E90-7976-F732-38EA-191F3A72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Merging Strategy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D3009C-0B66-6AD2-A388-82BBBFD7C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/>
              <a:t>Claims ↔ Patients</a:t>
            </a:r>
          </a:p>
          <a:p>
            <a:r>
              <a:rPr lang="en-US" sz="2000"/>
              <a:t>Joined via patient_id to link claim info to demographic details</a:t>
            </a:r>
          </a:p>
          <a:p>
            <a:pPr marL="0" indent="0">
              <a:buNone/>
            </a:pPr>
            <a:r>
              <a:rPr lang="en-US" sz="2000" b="1"/>
              <a:t>Claims ↔ Subscribers</a:t>
            </a:r>
          </a:p>
          <a:p>
            <a:r>
              <a:rPr lang="en-US" sz="2000"/>
              <a:t>Connected using SUB_ID to trace policyholder behavior</a:t>
            </a:r>
          </a:p>
          <a:p>
            <a:pPr marL="0" indent="0">
              <a:buNone/>
            </a:pPr>
            <a:r>
              <a:rPr lang="en-US" sz="2000" b="1"/>
              <a:t>Claims ↔ Hospitals</a:t>
            </a:r>
          </a:p>
          <a:p>
            <a:r>
              <a:rPr lang="en-US" sz="2000"/>
              <a:t>Enabled claim-level hospital analysis via hospital_id</a:t>
            </a:r>
          </a:p>
        </p:txBody>
      </p:sp>
    </p:spTree>
    <p:extLst>
      <p:ext uri="{BB962C8B-B14F-4D97-AF65-F5344CB8AC3E}">
        <p14:creationId xmlns:p14="http://schemas.microsoft.com/office/powerpoint/2010/main" val="469281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EB6EE3-7477-E8D0-B318-A4A841BB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Exploratory Data Analysis (EDA)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49A9C683-0682-1EA5-7AAA-8FBEEC22BE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34594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71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1041</Words>
  <Application>Microsoft Office PowerPoint</Application>
  <PresentationFormat>Breitbild</PresentationFormat>
  <Paragraphs>151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Wingdings</vt:lpstr>
      <vt:lpstr>Office</vt:lpstr>
      <vt:lpstr>Healthcare Insurance Data Analysis Using Big Data Technologies</vt:lpstr>
      <vt:lpstr>Introduction &amp; Motivation</vt:lpstr>
      <vt:lpstr>Introduction &amp; Motivation</vt:lpstr>
      <vt:lpstr>Project Architecture Overview.</vt:lpstr>
      <vt:lpstr>Dataset Description</vt:lpstr>
      <vt:lpstr>Dataset Description</vt:lpstr>
      <vt:lpstr>Data Cleaning</vt:lpstr>
      <vt:lpstr>Data Merging Strategy</vt:lpstr>
      <vt:lpstr>Exploratory Data Analysis (EDA)</vt:lpstr>
      <vt:lpstr>EDA: Distribution of Claim Amounts</vt:lpstr>
      <vt:lpstr>EDA: Top 10 Reported Diseases</vt:lpstr>
      <vt:lpstr>EDA: Top 10 Hospitals by Number &amp; Cost of Claims </vt:lpstr>
      <vt:lpstr>EDA: Claim Amount vs. Patient Age </vt:lpstr>
      <vt:lpstr>EDA: High-Frequency Claimants </vt:lpstr>
      <vt:lpstr>Future Enhancements</vt:lpstr>
      <vt:lpstr>Future Enhancements</vt:lpstr>
      <vt:lpstr>Conclusion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Felix Krebs</dc:creator>
  <cp:lastModifiedBy>Felix Krebs</cp:lastModifiedBy>
  <cp:revision>1</cp:revision>
  <dcterms:created xsi:type="dcterms:W3CDTF">2025-05-06T06:54:00Z</dcterms:created>
  <dcterms:modified xsi:type="dcterms:W3CDTF">2025-05-07T10:28:51Z</dcterms:modified>
</cp:coreProperties>
</file>