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376863" cy="7169150" type="B5ISO"/>
  <p:notesSz cx="6858000" cy="9144000"/>
  <p:defaultTextStyle>
    <a:defPPr>
      <a:defRPr lang="ja-JP"/>
    </a:defPPr>
    <a:lvl1pPr marL="0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58445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16890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75334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33779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792224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50669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09114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867558" algn="l" defTabSz="7168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14" y="-408"/>
      </p:cViewPr>
      <p:guideLst>
        <p:guide orient="horz" pos="2258"/>
        <p:guide pos="16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3265" y="2227085"/>
            <a:ext cx="4570334" cy="1536720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06530" y="4062518"/>
            <a:ext cx="3763804" cy="1832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9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898226" y="287099"/>
            <a:ext cx="1209794" cy="611701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68843" y="287099"/>
            <a:ext cx="3539768" cy="611701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735" y="4606843"/>
            <a:ext cx="4570334" cy="142387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24735" y="3038592"/>
            <a:ext cx="4570334" cy="156825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8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8843" y="1672803"/>
            <a:ext cx="2374781" cy="47313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33239" y="1672803"/>
            <a:ext cx="2374781" cy="47313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68844" y="1604762"/>
            <a:ext cx="2375715" cy="66878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8445" indent="0">
              <a:buNone/>
              <a:defRPr sz="1600" b="1"/>
            </a:lvl2pPr>
            <a:lvl3pPr marL="716890" indent="0">
              <a:buNone/>
              <a:defRPr sz="1400" b="1"/>
            </a:lvl3pPr>
            <a:lvl4pPr marL="1075334" indent="0">
              <a:buNone/>
              <a:defRPr sz="1300" b="1"/>
            </a:lvl4pPr>
            <a:lvl5pPr marL="1433779" indent="0">
              <a:buNone/>
              <a:defRPr sz="1300" b="1"/>
            </a:lvl5pPr>
            <a:lvl6pPr marL="1792224" indent="0">
              <a:buNone/>
              <a:defRPr sz="1300" b="1"/>
            </a:lvl6pPr>
            <a:lvl7pPr marL="2150669" indent="0">
              <a:buNone/>
              <a:defRPr sz="1300" b="1"/>
            </a:lvl7pPr>
            <a:lvl8pPr marL="2509114" indent="0">
              <a:buNone/>
              <a:defRPr sz="1300" b="1"/>
            </a:lvl8pPr>
            <a:lvl9pPr marL="2867558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8844" y="2273550"/>
            <a:ext cx="2375715" cy="413055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731372" y="1604762"/>
            <a:ext cx="2376648" cy="66878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8445" indent="0">
              <a:buNone/>
              <a:defRPr sz="1600" b="1"/>
            </a:lvl2pPr>
            <a:lvl3pPr marL="716890" indent="0">
              <a:buNone/>
              <a:defRPr sz="1400" b="1"/>
            </a:lvl3pPr>
            <a:lvl4pPr marL="1075334" indent="0">
              <a:buNone/>
              <a:defRPr sz="1300" b="1"/>
            </a:lvl4pPr>
            <a:lvl5pPr marL="1433779" indent="0">
              <a:buNone/>
              <a:defRPr sz="1300" b="1"/>
            </a:lvl5pPr>
            <a:lvl6pPr marL="1792224" indent="0">
              <a:buNone/>
              <a:defRPr sz="1300" b="1"/>
            </a:lvl6pPr>
            <a:lvl7pPr marL="2150669" indent="0">
              <a:buNone/>
              <a:defRPr sz="1300" b="1"/>
            </a:lvl7pPr>
            <a:lvl8pPr marL="2509114" indent="0">
              <a:buNone/>
              <a:defRPr sz="1300" b="1"/>
            </a:lvl8pPr>
            <a:lvl9pPr marL="2867558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731372" y="2273550"/>
            <a:ext cx="2376648" cy="413055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8844" y="285438"/>
            <a:ext cx="1768951" cy="12147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02204" y="285439"/>
            <a:ext cx="3005816" cy="611867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68844" y="1500211"/>
            <a:ext cx="1768951" cy="4903899"/>
          </a:xfrm>
        </p:spPr>
        <p:txBody>
          <a:bodyPr/>
          <a:lstStyle>
            <a:lvl1pPr marL="0" indent="0">
              <a:buNone/>
              <a:defRPr sz="1100"/>
            </a:lvl1pPr>
            <a:lvl2pPr marL="358445" indent="0">
              <a:buNone/>
              <a:defRPr sz="900"/>
            </a:lvl2pPr>
            <a:lvl3pPr marL="716890" indent="0">
              <a:buNone/>
              <a:defRPr sz="800"/>
            </a:lvl3pPr>
            <a:lvl4pPr marL="1075334" indent="0">
              <a:buNone/>
              <a:defRPr sz="700"/>
            </a:lvl4pPr>
            <a:lvl5pPr marL="1433779" indent="0">
              <a:buNone/>
              <a:defRPr sz="700"/>
            </a:lvl5pPr>
            <a:lvl6pPr marL="1792224" indent="0">
              <a:buNone/>
              <a:defRPr sz="700"/>
            </a:lvl6pPr>
            <a:lvl7pPr marL="2150669" indent="0">
              <a:buNone/>
              <a:defRPr sz="700"/>
            </a:lvl7pPr>
            <a:lvl8pPr marL="2509114" indent="0">
              <a:buNone/>
              <a:defRPr sz="700"/>
            </a:lvl8pPr>
            <a:lvl9pPr marL="2867558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3903" y="5018406"/>
            <a:ext cx="3226118" cy="59245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53903" y="640577"/>
            <a:ext cx="3226118" cy="4301490"/>
          </a:xfrm>
        </p:spPr>
        <p:txBody>
          <a:bodyPr/>
          <a:lstStyle>
            <a:lvl1pPr marL="0" indent="0">
              <a:buNone/>
              <a:defRPr sz="2500"/>
            </a:lvl1pPr>
            <a:lvl2pPr marL="358445" indent="0">
              <a:buNone/>
              <a:defRPr sz="2200"/>
            </a:lvl2pPr>
            <a:lvl3pPr marL="716890" indent="0">
              <a:buNone/>
              <a:defRPr sz="1900"/>
            </a:lvl3pPr>
            <a:lvl4pPr marL="1075334" indent="0">
              <a:buNone/>
              <a:defRPr sz="1600"/>
            </a:lvl4pPr>
            <a:lvl5pPr marL="1433779" indent="0">
              <a:buNone/>
              <a:defRPr sz="1600"/>
            </a:lvl5pPr>
            <a:lvl6pPr marL="1792224" indent="0">
              <a:buNone/>
              <a:defRPr sz="1600"/>
            </a:lvl6pPr>
            <a:lvl7pPr marL="2150669" indent="0">
              <a:buNone/>
              <a:defRPr sz="1600"/>
            </a:lvl7pPr>
            <a:lvl8pPr marL="2509114" indent="0">
              <a:buNone/>
              <a:defRPr sz="1600"/>
            </a:lvl8pPr>
            <a:lvl9pPr marL="2867558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53903" y="5610857"/>
            <a:ext cx="3226118" cy="841379"/>
          </a:xfrm>
        </p:spPr>
        <p:txBody>
          <a:bodyPr/>
          <a:lstStyle>
            <a:lvl1pPr marL="0" indent="0">
              <a:buNone/>
              <a:defRPr sz="1100"/>
            </a:lvl1pPr>
            <a:lvl2pPr marL="358445" indent="0">
              <a:buNone/>
              <a:defRPr sz="900"/>
            </a:lvl2pPr>
            <a:lvl3pPr marL="716890" indent="0">
              <a:buNone/>
              <a:defRPr sz="800"/>
            </a:lvl3pPr>
            <a:lvl4pPr marL="1075334" indent="0">
              <a:buNone/>
              <a:defRPr sz="700"/>
            </a:lvl4pPr>
            <a:lvl5pPr marL="1433779" indent="0">
              <a:buNone/>
              <a:defRPr sz="700"/>
            </a:lvl5pPr>
            <a:lvl6pPr marL="1792224" indent="0">
              <a:buNone/>
              <a:defRPr sz="700"/>
            </a:lvl6pPr>
            <a:lvl7pPr marL="2150669" indent="0">
              <a:buNone/>
              <a:defRPr sz="700"/>
            </a:lvl7pPr>
            <a:lvl8pPr marL="2509114" indent="0">
              <a:buNone/>
              <a:defRPr sz="700"/>
            </a:lvl8pPr>
            <a:lvl9pPr marL="2867558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68843" y="287099"/>
            <a:ext cx="4839177" cy="1194858"/>
          </a:xfrm>
          <a:prstGeom prst="rect">
            <a:avLst/>
          </a:prstGeom>
        </p:spPr>
        <p:txBody>
          <a:bodyPr vert="horz" lIns="71689" tIns="35844" rIns="71689" bIns="35844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68843" y="1672803"/>
            <a:ext cx="4839177" cy="4731307"/>
          </a:xfrm>
          <a:prstGeom prst="rect">
            <a:avLst/>
          </a:prstGeom>
        </p:spPr>
        <p:txBody>
          <a:bodyPr vert="horz" lIns="71689" tIns="35844" rIns="71689" bIns="3584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68843" y="6644741"/>
            <a:ext cx="1254601" cy="381691"/>
          </a:xfrm>
          <a:prstGeom prst="rect">
            <a:avLst/>
          </a:prstGeom>
        </p:spPr>
        <p:txBody>
          <a:bodyPr vert="horz" lIns="71689" tIns="35844" rIns="71689" bIns="3584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837095" y="6644741"/>
            <a:ext cx="1702673" cy="381691"/>
          </a:xfrm>
          <a:prstGeom prst="rect">
            <a:avLst/>
          </a:prstGeom>
        </p:spPr>
        <p:txBody>
          <a:bodyPr vert="horz" lIns="71689" tIns="35844" rIns="71689" bIns="3584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853419" y="6644741"/>
            <a:ext cx="1254601" cy="381691"/>
          </a:xfrm>
          <a:prstGeom prst="rect">
            <a:avLst/>
          </a:prstGeom>
        </p:spPr>
        <p:txBody>
          <a:bodyPr vert="horz" lIns="71689" tIns="35844" rIns="71689" bIns="3584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6890" rtl="0" eaLnBrk="1" latinLnBrk="0" hangingPunct="1">
        <a:spcBef>
          <a:spcPct val="0"/>
        </a:spcBef>
        <a:buNone/>
        <a:defRPr kumimoji="1"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34" indent="-268834" algn="l" defTabSz="716890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73" indent="-224028" algn="l" defTabSz="716890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088631"/>
            <a:ext cx="5376863" cy="3080519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-15825"/>
            <a:ext cx="5376863" cy="4144814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" y="-32147"/>
            <a:ext cx="537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R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で</a:t>
            </a:r>
            <a:r>
              <a:rPr lang="ja-JP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読む</a:t>
            </a:r>
            <a:endParaRPr lang="en-US" altLang="ja-JP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en-US" altLang="ja-JP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Excel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ファイル</a:t>
            </a:r>
            <a:endParaRPr kumimoji="1" lang="ja-JP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63500" y="-136525"/>
            <a:ext cx="303213" cy="30321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3342578" y="4291732"/>
            <a:ext cx="1520642" cy="2461195"/>
            <a:chOff x="3342578" y="4016623"/>
            <a:chExt cx="1520642" cy="2461195"/>
          </a:xfrm>
        </p:grpSpPr>
        <p:sp>
          <p:nvSpPr>
            <p:cNvPr id="10" name="円/楕円 9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五角形 16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五角形 17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ひし形 18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1248270" y="3944615"/>
            <a:ext cx="792089" cy="1309067"/>
            <a:chOff x="2976459" y="3288159"/>
            <a:chExt cx="1500417" cy="2461195"/>
          </a:xfrm>
        </p:grpSpPr>
        <p:sp>
          <p:nvSpPr>
            <p:cNvPr id="23" name="円/楕円 2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五角形 3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五角形 3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ひし形 3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120479" y="3728591"/>
            <a:ext cx="489597" cy="813395"/>
            <a:chOff x="3342578" y="4016623"/>
            <a:chExt cx="1520642" cy="2461195"/>
          </a:xfrm>
        </p:grpSpPr>
        <p:sp>
          <p:nvSpPr>
            <p:cNvPr id="37" name="円/楕円 36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五角形 44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五角形 45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46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 rot="1235679">
            <a:off x="-2661830" y="5117528"/>
            <a:ext cx="5640759" cy="7861795"/>
            <a:chOff x="3342578" y="4016623"/>
            <a:chExt cx="1520642" cy="2461195"/>
          </a:xfrm>
        </p:grpSpPr>
        <p:sp>
          <p:nvSpPr>
            <p:cNvPr id="61" name="円/楕円 60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五角形 68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五角形 69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ひし形 70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2192759" y="3656583"/>
            <a:ext cx="351656" cy="525363"/>
            <a:chOff x="2976459" y="3288159"/>
            <a:chExt cx="1500417" cy="2461195"/>
          </a:xfrm>
        </p:grpSpPr>
        <p:sp>
          <p:nvSpPr>
            <p:cNvPr id="73" name="円/楕円 7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五角形 8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五角形 8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ひし形 8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</Words>
  <Application>Microsoft Office PowerPoint</Application>
  <PresentationFormat>B5 (ISO) 176x250 mm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13</cp:revision>
  <dcterms:created xsi:type="dcterms:W3CDTF">2020-08-30T06:48:42Z</dcterms:created>
  <dcterms:modified xsi:type="dcterms:W3CDTF">2020-09-05T04:42:13Z</dcterms:modified>
</cp:coreProperties>
</file>