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ja-JP"/>
    </a:defPPr>
    <a:lvl1pPr marL="0" algn="l" defTabSz="1280079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39" algn="l" defTabSz="1280079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079" algn="l" defTabSz="1280079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116" algn="l" defTabSz="1280079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156" algn="l" defTabSz="1280079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195" algn="l" defTabSz="1280079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235" algn="l" defTabSz="1280079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274" algn="l" defTabSz="1280079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312" algn="l" defTabSz="1280079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75AADB"/>
    <a:srgbClr val="1549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" y="1794"/>
      </p:cViewPr>
      <p:guideLst>
        <p:guide orient="horz" pos="4032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1" cy="274404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1" y="7254239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60870" y="512659"/>
            <a:ext cx="2160270" cy="1092284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80060" y="512659"/>
            <a:ext cx="6320790" cy="1092284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8" y="8226215"/>
            <a:ext cx="8161021" cy="254254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58428" y="5425866"/>
            <a:ext cx="8161021" cy="28003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400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7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201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15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2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2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3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80060" y="2987043"/>
            <a:ext cx="4240530" cy="844846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880611" y="2987043"/>
            <a:ext cx="4240530" cy="844846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062" y="2865545"/>
            <a:ext cx="4242198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39" indent="0">
              <a:buNone/>
              <a:defRPr sz="2900" b="1"/>
            </a:lvl2pPr>
            <a:lvl3pPr marL="1280079" indent="0">
              <a:buNone/>
              <a:defRPr sz="2500" b="1"/>
            </a:lvl3pPr>
            <a:lvl4pPr marL="1920116" indent="0">
              <a:buNone/>
              <a:defRPr sz="2300" b="1"/>
            </a:lvl4pPr>
            <a:lvl5pPr marL="2560156" indent="0">
              <a:buNone/>
              <a:defRPr sz="2300" b="1"/>
            </a:lvl5pPr>
            <a:lvl6pPr marL="3200195" indent="0">
              <a:buNone/>
              <a:defRPr sz="2300" b="1"/>
            </a:lvl6pPr>
            <a:lvl7pPr marL="3840235" indent="0">
              <a:buNone/>
              <a:defRPr sz="2300" b="1"/>
            </a:lvl7pPr>
            <a:lvl8pPr marL="4480274" indent="0">
              <a:buNone/>
              <a:defRPr sz="2300" b="1"/>
            </a:lvl8pPr>
            <a:lvl9pPr marL="5120312" indent="0">
              <a:buNone/>
              <a:defRPr sz="2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80062" y="4059768"/>
            <a:ext cx="4242198" cy="737573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39" indent="0">
              <a:buNone/>
              <a:defRPr sz="2900" b="1"/>
            </a:lvl2pPr>
            <a:lvl3pPr marL="1280079" indent="0">
              <a:buNone/>
              <a:defRPr sz="2500" b="1"/>
            </a:lvl3pPr>
            <a:lvl4pPr marL="1920116" indent="0">
              <a:buNone/>
              <a:defRPr sz="2300" b="1"/>
            </a:lvl4pPr>
            <a:lvl5pPr marL="2560156" indent="0">
              <a:buNone/>
              <a:defRPr sz="2300" b="1"/>
            </a:lvl5pPr>
            <a:lvl6pPr marL="3200195" indent="0">
              <a:buNone/>
              <a:defRPr sz="2300" b="1"/>
            </a:lvl6pPr>
            <a:lvl7pPr marL="3840235" indent="0">
              <a:buNone/>
              <a:defRPr sz="2300" b="1"/>
            </a:lvl7pPr>
            <a:lvl8pPr marL="4480274" indent="0">
              <a:buNone/>
              <a:defRPr sz="2300" b="1"/>
            </a:lvl8pPr>
            <a:lvl9pPr marL="5120312" indent="0">
              <a:buNone/>
              <a:defRPr sz="2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2" y="509693"/>
            <a:ext cx="3158729" cy="216916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80062" y="2678854"/>
            <a:ext cx="3158729" cy="8756652"/>
          </a:xfrm>
        </p:spPr>
        <p:txBody>
          <a:bodyPr/>
          <a:lstStyle>
            <a:lvl1pPr marL="0" indent="0">
              <a:buNone/>
              <a:defRPr sz="2000"/>
            </a:lvl1pPr>
            <a:lvl2pPr marL="640039" indent="0">
              <a:buNone/>
              <a:defRPr sz="1600"/>
            </a:lvl2pPr>
            <a:lvl3pPr marL="1280079" indent="0">
              <a:buNone/>
              <a:defRPr sz="1400"/>
            </a:lvl3pPr>
            <a:lvl4pPr marL="1920116" indent="0">
              <a:buNone/>
              <a:defRPr sz="1200"/>
            </a:lvl4pPr>
            <a:lvl5pPr marL="2560156" indent="0">
              <a:buNone/>
              <a:defRPr sz="1200"/>
            </a:lvl5pPr>
            <a:lvl6pPr marL="3200195" indent="0">
              <a:buNone/>
              <a:defRPr sz="1200"/>
            </a:lvl6pPr>
            <a:lvl7pPr marL="3840235" indent="0">
              <a:buNone/>
              <a:defRPr sz="1200"/>
            </a:lvl7pPr>
            <a:lvl8pPr marL="4480274" indent="0">
              <a:buNone/>
              <a:defRPr sz="1200"/>
            </a:lvl8pPr>
            <a:lvl9pPr marL="5120312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3" y="8961123"/>
            <a:ext cx="5760720" cy="105791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81903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39" indent="0">
              <a:buNone/>
              <a:defRPr sz="3900"/>
            </a:lvl2pPr>
            <a:lvl3pPr marL="1280079" indent="0">
              <a:buNone/>
              <a:defRPr sz="3400"/>
            </a:lvl3pPr>
            <a:lvl4pPr marL="1920116" indent="0">
              <a:buNone/>
              <a:defRPr sz="2900"/>
            </a:lvl4pPr>
            <a:lvl5pPr marL="2560156" indent="0">
              <a:buNone/>
              <a:defRPr sz="2900"/>
            </a:lvl5pPr>
            <a:lvl6pPr marL="3200195" indent="0">
              <a:buNone/>
              <a:defRPr sz="2900"/>
            </a:lvl6pPr>
            <a:lvl7pPr marL="3840235" indent="0">
              <a:buNone/>
              <a:defRPr sz="2900"/>
            </a:lvl7pPr>
            <a:lvl8pPr marL="4480274" indent="0">
              <a:buNone/>
              <a:defRPr sz="2900"/>
            </a:lvl8pPr>
            <a:lvl9pPr marL="5120312" indent="0">
              <a:buNone/>
              <a:defRPr sz="2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81903" y="10019034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39" indent="0">
              <a:buNone/>
              <a:defRPr sz="1600"/>
            </a:lvl2pPr>
            <a:lvl3pPr marL="1280079" indent="0">
              <a:buNone/>
              <a:defRPr sz="1400"/>
            </a:lvl3pPr>
            <a:lvl4pPr marL="1920116" indent="0">
              <a:buNone/>
              <a:defRPr sz="1200"/>
            </a:lvl4pPr>
            <a:lvl5pPr marL="2560156" indent="0">
              <a:buNone/>
              <a:defRPr sz="1200"/>
            </a:lvl5pPr>
            <a:lvl6pPr marL="3200195" indent="0">
              <a:buNone/>
              <a:defRPr sz="1200"/>
            </a:lvl6pPr>
            <a:lvl7pPr marL="3840235" indent="0">
              <a:buNone/>
              <a:defRPr sz="1200"/>
            </a:lvl7pPr>
            <a:lvl8pPr marL="4480274" indent="0">
              <a:buNone/>
              <a:defRPr sz="1200"/>
            </a:lvl8pPr>
            <a:lvl9pPr marL="5120312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0060" y="512659"/>
            <a:ext cx="8641081" cy="2133599"/>
          </a:xfrm>
          <a:prstGeom prst="rect">
            <a:avLst/>
          </a:prstGeom>
        </p:spPr>
        <p:txBody>
          <a:bodyPr vert="horz" lIns="128008" tIns="64003" rIns="128008" bIns="64003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060" y="2987043"/>
            <a:ext cx="8641081" cy="8448463"/>
          </a:xfrm>
          <a:prstGeom prst="rect">
            <a:avLst/>
          </a:prstGeom>
        </p:spPr>
        <p:txBody>
          <a:bodyPr vert="horz" lIns="128008" tIns="64003" rIns="128008" bIns="64003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80061" y="11865189"/>
            <a:ext cx="2240279" cy="681567"/>
          </a:xfrm>
          <a:prstGeom prst="rect">
            <a:avLst/>
          </a:prstGeom>
        </p:spPr>
        <p:txBody>
          <a:bodyPr vert="horz" lIns="128008" tIns="64003" rIns="128008" bIns="6400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EFB6-517F-45FA-8550-645612BEEF00}" type="datetimeFigureOut">
              <a:rPr kumimoji="1" lang="ja-JP" altLang="en-US" smtClean="0"/>
              <a:pPr/>
              <a:t>2020/9/5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280411" y="11865189"/>
            <a:ext cx="3040379" cy="681567"/>
          </a:xfrm>
          <a:prstGeom prst="rect">
            <a:avLst/>
          </a:prstGeom>
        </p:spPr>
        <p:txBody>
          <a:bodyPr vert="horz" lIns="128008" tIns="64003" rIns="128008" bIns="6400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880862" y="11865189"/>
            <a:ext cx="2240279" cy="681567"/>
          </a:xfrm>
          <a:prstGeom prst="rect">
            <a:avLst/>
          </a:prstGeom>
        </p:spPr>
        <p:txBody>
          <a:bodyPr vert="horz" lIns="128008" tIns="64003" rIns="128008" bIns="64003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079" rtl="0" eaLnBrk="1" latinLnBrk="0" hangingPunct="1">
        <a:spcBef>
          <a:spcPct val="0"/>
        </a:spcBef>
        <a:buNone/>
        <a:defRPr kumimoji="1"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30" indent="-480030" algn="l" defTabSz="1280079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64" indent="-400024" algn="l" defTabSz="1280079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98" indent="-320019" algn="l" defTabSz="1280079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137" indent="-320019" algn="l" defTabSz="1280079" rtl="0" eaLnBrk="1" latinLnBrk="0" hangingPunct="1">
        <a:spcBef>
          <a:spcPct val="20000"/>
        </a:spcBef>
        <a:buFont typeface="Arial" pitchFamily="34" charset="0"/>
        <a:buChar char="–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176" indent="-320019" algn="l" defTabSz="1280079" rtl="0" eaLnBrk="1" latinLnBrk="0" hangingPunct="1">
        <a:spcBef>
          <a:spcPct val="20000"/>
        </a:spcBef>
        <a:buFont typeface="Arial" pitchFamily="34" charset="0"/>
        <a:buChar char="»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214" indent="-320019" algn="l" defTabSz="1280079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253" indent="-320019" algn="l" defTabSz="1280079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93" indent="-320019" algn="l" defTabSz="1280079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332" indent="-320019" algn="l" defTabSz="1280079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079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39" algn="l" defTabSz="1280079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79" algn="l" defTabSz="1280079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16" algn="l" defTabSz="1280079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156" algn="l" defTabSz="1280079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195" algn="l" defTabSz="1280079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235" algn="l" defTabSz="1280079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274" algn="l" defTabSz="1280079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312" algn="l" defTabSz="1280079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7300869"/>
            <a:ext cx="9601200" cy="5500732"/>
          </a:xfrm>
          <a:prstGeom prst="rect">
            <a:avLst/>
          </a:prstGeom>
          <a:solidFill>
            <a:srgbClr val="154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75" tIns="81638" rIns="163275" bIns="81638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" y="-28258"/>
            <a:ext cx="9601200" cy="7401191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75" tIns="81638" rIns="163275" bIns="81638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" y="-57403"/>
            <a:ext cx="9601198" cy="6104958"/>
          </a:xfrm>
          <a:prstGeom prst="rect">
            <a:avLst/>
          </a:prstGeom>
          <a:noFill/>
        </p:spPr>
        <p:txBody>
          <a:bodyPr wrap="square" lIns="163275" tIns="81638" rIns="163275" bIns="81638" rtlCol="0">
            <a:spAutoFit/>
          </a:bodyPr>
          <a:lstStyle/>
          <a:p>
            <a:pPr algn="ctr"/>
            <a:r>
              <a:rPr lang="en-US" altLang="ja-JP" sz="25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R</a:t>
            </a:r>
            <a:r>
              <a:rPr lang="ja-JP" alt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で</a:t>
            </a:r>
            <a:r>
              <a:rPr lang="ja-JP" alt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読む</a:t>
            </a:r>
            <a:endParaRPr lang="en-US" altLang="ja-JP" sz="1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lang="en-US" altLang="ja-JP" sz="12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Excel</a:t>
            </a:r>
            <a:r>
              <a:rPr lang="ja-JP" alt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ファイル</a:t>
            </a:r>
          </a:p>
        </p:txBody>
      </p:sp>
      <p:sp>
        <p:nvSpPr>
          <p:cNvPr id="11266" name="AutoShape 2" descr="http://127.0.0.1:32189/graphics/87dd313e-1cd4-47be-a2e8-f77eaaadf3ee.png"/>
          <p:cNvSpPr>
            <a:spLocks noChangeAspect="1" noChangeArrowheads="1"/>
          </p:cNvSpPr>
          <p:nvPr/>
        </p:nvSpPr>
        <p:spPr bwMode="auto">
          <a:xfrm>
            <a:off x="113389" y="-243785"/>
            <a:ext cx="541433" cy="541433"/>
          </a:xfrm>
          <a:prstGeom prst="rect">
            <a:avLst/>
          </a:prstGeom>
          <a:noFill/>
        </p:spPr>
        <p:txBody>
          <a:bodyPr vert="horz" wrap="square" lIns="163275" tIns="81638" rIns="163275" bIns="81638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5968677" y="7663537"/>
            <a:ext cx="2715336" cy="4394835"/>
            <a:chOff x="3342578" y="4016623"/>
            <a:chExt cx="1520642" cy="2461195"/>
          </a:xfrm>
        </p:grpSpPr>
        <p:sp>
          <p:nvSpPr>
            <p:cNvPr id="10" name="円/楕円 9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五角形 16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五角形 17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ひし形 18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2228975" y="7043707"/>
            <a:ext cx="1414394" cy="2337537"/>
            <a:chOff x="2976459" y="3288159"/>
            <a:chExt cx="1500417" cy="2461195"/>
          </a:xfrm>
        </p:grpSpPr>
        <p:sp>
          <p:nvSpPr>
            <p:cNvPr id="23" name="円/楕円 22"/>
            <p:cNvSpPr/>
            <p:nvPr/>
          </p:nvSpPr>
          <p:spPr>
            <a:xfrm>
              <a:off x="3408506" y="3288159"/>
              <a:ext cx="64807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 rot="1805834">
              <a:off x="2976459" y="3872607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 rot="20245710">
              <a:off x="4036445" y="3912255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192485" y="3656583"/>
              <a:ext cx="1080119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55252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78861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 flipH="1">
              <a:off x="3835151" y="3445250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 flipH="1">
              <a:off x="3602862" y="3444893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五角形 30"/>
            <p:cNvSpPr/>
            <p:nvPr/>
          </p:nvSpPr>
          <p:spPr>
            <a:xfrm rot="12488843">
              <a:off x="3366164" y="5528931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五角形 31"/>
            <p:cNvSpPr/>
            <p:nvPr/>
          </p:nvSpPr>
          <p:spPr>
            <a:xfrm rot="8965674">
              <a:off x="3798457" y="5533330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ひし形 32"/>
            <p:cNvSpPr/>
            <p:nvPr/>
          </p:nvSpPr>
          <p:spPr>
            <a:xfrm>
              <a:off x="3624535" y="3531617"/>
              <a:ext cx="216024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5572087" y="6657963"/>
            <a:ext cx="874249" cy="1452440"/>
            <a:chOff x="3342578" y="4016623"/>
            <a:chExt cx="1520642" cy="2461195"/>
          </a:xfrm>
        </p:grpSpPr>
        <p:sp>
          <p:nvSpPr>
            <p:cNvPr id="37" name="円/楕円 36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五角形 44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五角形 45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ひし形 46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 rot="1235679">
            <a:off x="-4753098" y="9138120"/>
            <a:ext cx="10072426" cy="14038422"/>
            <a:chOff x="3342578" y="4016623"/>
            <a:chExt cx="1520642" cy="2461195"/>
          </a:xfrm>
        </p:grpSpPr>
        <p:sp>
          <p:nvSpPr>
            <p:cNvPr id="61" name="円/楕円 60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五角形 68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五角形 69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ひし形 70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915502" y="6529382"/>
            <a:ext cx="627935" cy="938115"/>
            <a:chOff x="2976459" y="3288159"/>
            <a:chExt cx="1500417" cy="2461195"/>
          </a:xfrm>
        </p:grpSpPr>
        <p:sp>
          <p:nvSpPr>
            <p:cNvPr id="73" name="円/楕円 72"/>
            <p:cNvSpPr/>
            <p:nvPr/>
          </p:nvSpPr>
          <p:spPr>
            <a:xfrm>
              <a:off x="3408506" y="3288159"/>
              <a:ext cx="64807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 rot="1805834">
              <a:off x="2976459" y="3872607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 rot="20245710">
              <a:off x="4036445" y="3912255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3192485" y="3656583"/>
              <a:ext cx="1080119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355252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378861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 flipH="1">
              <a:off x="3835151" y="3445250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 flipH="1">
              <a:off x="3602862" y="3444893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五角形 80"/>
            <p:cNvSpPr/>
            <p:nvPr/>
          </p:nvSpPr>
          <p:spPr>
            <a:xfrm rot="12488843">
              <a:off x="3366164" y="5528931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五角形 81"/>
            <p:cNvSpPr/>
            <p:nvPr/>
          </p:nvSpPr>
          <p:spPr>
            <a:xfrm rot="8965674">
              <a:off x="3798457" y="5533330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ひし形 82"/>
            <p:cNvSpPr/>
            <p:nvPr/>
          </p:nvSpPr>
          <p:spPr>
            <a:xfrm>
              <a:off x="3624535" y="3531617"/>
              <a:ext cx="216024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</Words>
  <Application>Microsoft Office PowerPoint</Application>
  <PresentationFormat>A3 297x420 mm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土屋政雄</dc:creator>
  <cp:lastModifiedBy>土屋政雄</cp:lastModifiedBy>
  <cp:revision>14</cp:revision>
  <dcterms:created xsi:type="dcterms:W3CDTF">2020-08-30T06:48:42Z</dcterms:created>
  <dcterms:modified xsi:type="dcterms:W3CDTF">2020-09-05T07:24:59Z</dcterms:modified>
</cp:coreProperties>
</file>