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76863" cy="7169150" type="B5ISO"/>
  <p:notesSz cx="6858000" cy="9144000"/>
  <p:defaultTextStyle>
    <a:defPPr>
      <a:defRPr lang="ja-JP"/>
    </a:defPPr>
    <a:lvl1pPr marL="0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58399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16798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75196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33596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791994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50394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08792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67192" algn="l" defTabSz="71679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64" y="-30"/>
      </p:cViewPr>
      <p:guideLst>
        <p:guide orient="horz" pos="2258"/>
        <p:guide pos="16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3265" y="2227085"/>
            <a:ext cx="4570334" cy="153672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6530" y="4062518"/>
            <a:ext cx="3763804" cy="1832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98226" y="287101"/>
            <a:ext cx="1209794" cy="611701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8843" y="287101"/>
            <a:ext cx="3539768" cy="611701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735" y="4606845"/>
            <a:ext cx="4570334" cy="142387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24735" y="3038594"/>
            <a:ext cx="4570334" cy="156825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83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67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751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35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19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03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087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671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8843" y="1672805"/>
            <a:ext cx="2374781" cy="47313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33239" y="1672805"/>
            <a:ext cx="2374781" cy="47313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68844" y="1604762"/>
            <a:ext cx="2375715" cy="66878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399" indent="0">
              <a:buNone/>
              <a:defRPr sz="1600" b="1"/>
            </a:lvl2pPr>
            <a:lvl3pPr marL="716798" indent="0">
              <a:buNone/>
              <a:defRPr sz="1400" b="1"/>
            </a:lvl3pPr>
            <a:lvl4pPr marL="1075196" indent="0">
              <a:buNone/>
              <a:defRPr sz="1300" b="1"/>
            </a:lvl4pPr>
            <a:lvl5pPr marL="1433596" indent="0">
              <a:buNone/>
              <a:defRPr sz="1300" b="1"/>
            </a:lvl5pPr>
            <a:lvl6pPr marL="1791994" indent="0">
              <a:buNone/>
              <a:defRPr sz="1300" b="1"/>
            </a:lvl6pPr>
            <a:lvl7pPr marL="2150394" indent="0">
              <a:buNone/>
              <a:defRPr sz="1300" b="1"/>
            </a:lvl7pPr>
            <a:lvl8pPr marL="2508792" indent="0">
              <a:buNone/>
              <a:defRPr sz="1300" b="1"/>
            </a:lvl8pPr>
            <a:lvl9pPr marL="2867192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8844" y="2273552"/>
            <a:ext cx="2375715" cy="413055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731372" y="1604762"/>
            <a:ext cx="2376648" cy="66878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399" indent="0">
              <a:buNone/>
              <a:defRPr sz="1600" b="1"/>
            </a:lvl2pPr>
            <a:lvl3pPr marL="716798" indent="0">
              <a:buNone/>
              <a:defRPr sz="1400" b="1"/>
            </a:lvl3pPr>
            <a:lvl4pPr marL="1075196" indent="0">
              <a:buNone/>
              <a:defRPr sz="1300" b="1"/>
            </a:lvl4pPr>
            <a:lvl5pPr marL="1433596" indent="0">
              <a:buNone/>
              <a:defRPr sz="1300" b="1"/>
            </a:lvl5pPr>
            <a:lvl6pPr marL="1791994" indent="0">
              <a:buNone/>
              <a:defRPr sz="1300" b="1"/>
            </a:lvl6pPr>
            <a:lvl7pPr marL="2150394" indent="0">
              <a:buNone/>
              <a:defRPr sz="1300" b="1"/>
            </a:lvl7pPr>
            <a:lvl8pPr marL="2508792" indent="0">
              <a:buNone/>
              <a:defRPr sz="1300" b="1"/>
            </a:lvl8pPr>
            <a:lvl9pPr marL="2867192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731372" y="2273552"/>
            <a:ext cx="2376648" cy="413055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8846" y="285440"/>
            <a:ext cx="1768951" cy="12147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02204" y="285441"/>
            <a:ext cx="3005816" cy="611867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68846" y="1500211"/>
            <a:ext cx="1768951" cy="4903899"/>
          </a:xfrm>
        </p:spPr>
        <p:txBody>
          <a:bodyPr/>
          <a:lstStyle>
            <a:lvl1pPr marL="0" indent="0">
              <a:buNone/>
              <a:defRPr sz="1100"/>
            </a:lvl1pPr>
            <a:lvl2pPr marL="358399" indent="0">
              <a:buNone/>
              <a:defRPr sz="900"/>
            </a:lvl2pPr>
            <a:lvl3pPr marL="716798" indent="0">
              <a:buNone/>
              <a:defRPr sz="800"/>
            </a:lvl3pPr>
            <a:lvl4pPr marL="1075196" indent="0">
              <a:buNone/>
              <a:defRPr sz="700"/>
            </a:lvl4pPr>
            <a:lvl5pPr marL="1433596" indent="0">
              <a:buNone/>
              <a:defRPr sz="700"/>
            </a:lvl5pPr>
            <a:lvl6pPr marL="1791994" indent="0">
              <a:buNone/>
              <a:defRPr sz="700"/>
            </a:lvl6pPr>
            <a:lvl7pPr marL="2150394" indent="0">
              <a:buNone/>
              <a:defRPr sz="700"/>
            </a:lvl7pPr>
            <a:lvl8pPr marL="2508792" indent="0">
              <a:buNone/>
              <a:defRPr sz="700"/>
            </a:lvl8pPr>
            <a:lvl9pPr marL="2867192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3903" y="5018408"/>
            <a:ext cx="3226118" cy="5924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53903" y="640577"/>
            <a:ext cx="3226118" cy="4301490"/>
          </a:xfrm>
        </p:spPr>
        <p:txBody>
          <a:bodyPr/>
          <a:lstStyle>
            <a:lvl1pPr marL="0" indent="0">
              <a:buNone/>
              <a:defRPr sz="2500"/>
            </a:lvl1pPr>
            <a:lvl2pPr marL="358399" indent="0">
              <a:buNone/>
              <a:defRPr sz="2200"/>
            </a:lvl2pPr>
            <a:lvl3pPr marL="716798" indent="0">
              <a:buNone/>
              <a:defRPr sz="1900"/>
            </a:lvl3pPr>
            <a:lvl4pPr marL="1075196" indent="0">
              <a:buNone/>
              <a:defRPr sz="1600"/>
            </a:lvl4pPr>
            <a:lvl5pPr marL="1433596" indent="0">
              <a:buNone/>
              <a:defRPr sz="1600"/>
            </a:lvl5pPr>
            <a:lvl6pPr marL="1791994" indent="0">
              <a:buNone/>
              <a:defRPr sz="1600"/>
            </a:lvl6pPr>
            <a:lvl7pPr marL="2150394" indent="0">
              <a:buNone/>
              <a:defRPr sz="1600"/>
            </a:lvl7pPr>
            <a:lvl8pPr marL="2508792" indent="0">
              <a:buNone/>
              <a:defRPr sz="1600"/>
            </a:lvl8pPr>
            <a:lvl9pPr marL="2867192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53903" y="5610859"/>
            <a:ext cx="3226118" cy="841379"/>
          </a:xfrm>
        </p:spPr>
        <p:txBody>
          <a:bodyPr/>
          <a:lstStyle>
            <a:lvl1pPr marL="0" indent="0">
              <a:buNone/>
              <a:defRPr sz="1100"/>
            </a:lvl1pPr>
            <a:lvl2pPr marL="358399" indent="0">
              <a:buNone/>
              <a:defRPr sz="900"/>
            </a:lvl2pPr>
            <a:lvl3pPr marL="716798" indent="0">
              <a:buNone/>
              <a:defRPr sz="800"/>
            </a:lvl3pPr>
            <a:lvl4pPr marL="1075196" indent="0">
              <a:buNone/>
              <a:defRPr sz="700"/>
            </a:lvl4pPr>
            <a:lvl5pPr marL="1433596" indent="0">
              <a:buNone/>
              <a:defRPr sz="700"/>
            </a:lvl5pPr>
            <a:lvl6pPr marL="1791994" indent="0">
              <a:buNone/>
              <a:defRPr sz="700"/>
            </a:lvl6pPr>
            <a:lvl7pPr marL="2150394" indent="0">
              <a:buNone/>
              <a:defRPr sz="700"/>
            </a:lvl7pPr>
            <a:lvl8pPr marL="2508792" indent="0">
              <a:buNone/>
              <a:defRPr sz="700"/>
            </a:lvl8pPr>
            <a:lvl9pPr marL="2867192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68845" y="287099"/>
            <a:ext cx="4839177" cy="1194858"/>
          </a:xfrm>
          <a:prstGeom prst="rect">
            <a:avLst/>
          </a:prstGeom>
        </p:spPr>
        <p:txBody>
          <a:bodyPr vert="horz" lIns="71679" tIns="35839" rIns="71679" bIns="35839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68845" y="1672805"/>
            <a:ext cx="4839177" cy="4731307"/>
          </a:xfrm>
          <a:prstGeom prst="rect">
            <a:avLst/>
          </a:prstGeom>
        </p:spPr>
        <p:txBody>
          <a:bodyPr vert="horz" lIns="71679" tIns="35839" rIns="71679" bIns="3583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68845" y="6644743"/>
            <a:ext cx="1254601" cy="381691"/>
          </a:xfrm>
          <a:prstGeom prst="rect">
            <a:avLst/>
          </a:prstGeom>
        </p:spPr>
        <p:txBody>
          <a:bodyPr vert="horz" lIns="71679" tIns="35839" rIns="71679" bIns="3583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837097" y="6644743"/>
            <a:ext cx="1702673" cy="381691"/>
          </a:xfrm>
          <a:prstGeom prst="rect">
            <a:avLst/>
          </a:prstGeom>
        </p:spPr>
        <p:txBody>
          <a:bodyPr vert="horz" lIns="71679" tIns="35839" rIns="71679" bIns="3583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853421" y="6644743"/>
            <a:ext cx="1254601" cy="381691"/>
          </a:xfrm>
          <a:prstGeom prst="rect">
            <a:avLst/>
          </a:prstGeom>
        </p:spPr>
        <p:txBody>
          <a:bodyPr vert="horz" lIns="71679" tIns="35839" rIns="71679" bIns="3583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6798" rtl="0" eaLnBrk="1" latinLnBrk="0" hangingPunct="1">
        <a:spcBef>
          <a:spcPct val="0"/>
        </a:spcBef>
        <a:buNone/>
        <a:defRPr kumimoji="1"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00" indent="-268800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399" indent="-223999" algn="l" defTabSz="716798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5998" indent="-179199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397" indent="-179199" algn="l" defTabSz="716798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96" indent="-179199" algn="l" defTabSz="716798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1194" indent="-179199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593" indent="-179199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92" indent="-179199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6391" indent="-179199" algn="l" defTabSz="716798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399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6798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196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96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1994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0394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8792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7192" algn="l" defTabSz="716798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" y="4088633"/>
            <a:ext cx="5376863" cy="3080519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" y="-15825"/>
            <a:ext cx="5376863" cy="4144814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kumimoji="1" lang="ja-JP" altLang="en-US"/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63502" y="-136523"/>
            <a:ext cx="303213" cy="303213"/>
          </a:xfrm>
          <a:prstGeom prst="rect">
            <a:avLst/>
          </a:prstGeom>
          <a:noFill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2472409" y="3347244"/>
            <a:ext cx="489597" cy="813395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B5 (ISO) 176x250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18</cp:revision>
  <dcterms:created xsi:type="dcterms:W3CDTF">2020-08-30T06:48:42Z</dcterms:created>
  <dcterms:modified xsi:type="dcterms:W3CDTF">2020-09-05T08:05:13Z</dcterms:modified>
</cp:coreProperties>
</file>