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ja-JP"/>
    </a:defPPr>
    <a:lvl1pPr marL="0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39998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79997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19993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59992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199990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39990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79986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19985" algn="l" defTabSz="1279997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75AADB"/>
    <a:srgbClr val="1549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" y="1746"/>
      </p:cViewPr>
      <p:guideLst>
        <p:guide orient="horz" pos="4032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1" cy="274404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1" y="7254239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60870" y="512661"/>
            <a:ext cx="2160270" cy="1092284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80060" y="512661"/>
            <a:ext cx="6320790" cy="1092284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8" y="8226217"/>
            <a:ext cx="8161021" cy="254254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58428" y="5425868"/>
            <a:ext cx="8161021" cy="28003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3999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99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199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9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9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9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80060" y="2987045"/>
            <a:ext cx="4240530" cy="84484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880611" y="2987045"/>
            <a:ext cx="4240530" cy="84484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062" y="2865545"/>
            <a:ext cx="4242198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98" indent="0">
              <a:buNone/>
              <a:defRPr sz="2900" b="1"/>
            </a:lvl2pPr>
            <a:lvl3pPr marL="1279997" indent="0">
              <a:buNone/>
              <a:defRPr sz="2500" b="1"/>
            </a:lvl3pPr>
            <a:lvl4pPr marL="1919993" indent="0">
              <a:buNone/>
              <a:defRPr sz="2300" b="1"/>
            </a:lvl4pPr>
            <a:lvl5pPr marL="2559992" indent="0">
              <a:buNone/>
              <a:defRPr sz="2300" b="1"/>
            </a:lvl5pPr>
            <a:lvl6pPr marL="3199990" indent="0">
              <a:buNone/>
              <a:defRPr sz="2300" b="1"/>
            </a:lvl6pPr>
            <a:lvl7pPr marL="3839990" indent="0">
              <a:buNone/>
              <a:defRPr sz="2300" b="1"/>
            </a:lvl7pPr>
            <a:lvl8pPr marL="4479986" indent="0">
              <a:buNone/>
              <a:defRPr sz="2300" b="1"/>
            </a:lvl8pPr>
            <a:lvl9pPr marL="5119985" indent="0">
              <a:buNone/>
              <a:defRPr sz="2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80062" y="4059769"/>
            <a:ext cx="4242198" cy="737573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98" indent="0">
              <a:buNone/>
              <a:defRPr sz="2900" b="1"/>
            </a:lvl2pPr>
            <a:lvl3pPr marL="1279997" indent="0">
              <a:buNone/>
              <a:defRPr sz="2500" b="1"/>
            </a:lvl3pPr>
            <a:lvl4pPr marL="1919993" indent="0">
              <a:buNone/>
              <a:defRPr sz="2300" b="1"/>
            </a:lvl4pPr>
            <a:lvl5pPr marL="2559992" indent="0">
              <a:buNone/>
              <a:defRPr sz="2300" b="1"/>
            </a:lvl5pPr>
            <a:lvl6pPr marL="3199990" indent="0">
              <a:buNone/>
              <a:defRPr sz="2300" b="1"/>
            </a:lvl6pPr>
            <a:lvl7pPr marL="3839990" indent="0">
              <a:buNone/>
              <a:defRPr sz="2300" b="1"/>
            </a:lvl7pPr>
            <a:lvl8pPr marL="4479986" indent="0">
              <a:buNone/>
              <a:defRPr sz="2300" b="1"/>
            </a:lvl8pPr>
            <a:lvl9pPr marL="5119985" indent="0">
              <a:buNone/>
              <a:defRPr sz="2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877277" y="4059769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4" y="509695"/>
            <a:ext cx="3158729" cy="216916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753802" y="509697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80064" y="2678854"/>
            <a:ext cx="3158729" cy="8756652"/>
          </a:xfrm>
        </p:spPr>
        <p:txBody>
          <a:bodyPr/>
          <a:lstStyle>
            <a:lvl1pPr marL="0" indent="0">
              <a:buNone/>
              <a:defRPr sz="2000"/>
            </a:lvl1pPr>
            <a:lvl2pPr marL="639998" indent="0">
              <a:buNone/>
              <a:defRPr sz="1600"/>
            </a:lvl2pPr>
            <a:lvl3pPr marL="1279997" indent="0">
              <a:buNone/>
              <a:defRPr sz="1400"/>
            </a:lvl3pPr>
            <a:lvl4pPr marL="1919993" indent="0">
              <a:buNone/>
              <a:defRPr sz="1200"/>
            </a:lvl4pPr>
            <a:lvl5pPr marL="2559992" indent="0">
              <a:buNone/>
              <a:defRPr sz="1200"/>
            </a:lvl5pPr>
            <a:lvl6pPr marL="3199990" indent="0">
              <a:buNone/>
              <a:defRPr sz="1200"/>
            </a:lvl6pPr>
            <a:lvl7pPr marL="3839990" indent="0">
              <a:buNone/>
              <a:defRPr sz="1200"/>
            </a:lvl7pPr>
            <a:lvl8pPr marL="4479986" indent="0">
              <a:buNone/>
              <a:defRPr sz="1200"/>
            </a:lvl8pPr>
            <a:lvl9pPr marL="5119985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3" y="8961124"/>
            <a:ext cx="5760720" cy="105791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81903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39998" indent="0">
              <a:buNone/>
              <a:defRPr sz="3900"/>
            </a:lvl2pPr>
            <a:lvl3pPr marL="1279997" indent="0">
              <a:buNone/>
              <a:defRPr sz="3400"/>
            </a:lvl3pPr>
            <a:lvl4pPr marL="1919993" indent="0">
              <a:buNone/>
              <a:defRPr sz="2900"/>
            </a:lvl4pPr>
            <a:lvl5pPr marL="2559992" indent="0">
              <a:buNone/>
              <a:defRPr sz="2900"/>
            </a:lvl5pPr>
            <a:lvl6pPr marL="3199990" indent="0">
              <a:buNone/>
              <a:defRPr sz="2900"/>
            </a:lvl6pPr>
            <a:lvl7pPr marL="3839990" indent="0">
              <a:buNone/>
              <a:defRPr sz="2900"/>
            </a:lvl7pPr>
            <a:lvl8pPr marL="4479986" indent="0">
              <a:buNone/>
              <a:defRPr sz="2900"/>
            </a:lvl8pPr>
            <a:lvl9pPr marL="5119985" indent="0">
              <a:buNone/>
              <a:defRPr sz="2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81903" y="10019035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39998" indent="0">
              <a:buNone/>
              <a:defRPr sz="1600"/>
            </a:lvl2pPr>
            <a:lvl3pPr marL="1279997" indent="0">
              <a:buNone/>
              <a:defRPr sz="1400"/>
            </a:lvl3pPr>
            <a:lvl4pPr marL="1919993" indent="0">
              <a:buNone/>
              <a:defRPr sz="1200"/>
            </a:lvl4pPr>
            <a:lvl5pPr marL="2559992" indent="0">
              <a:buNone/>
              <a:defRPr sz="1200"/>
            </a:lvl5pPr>
            <a:lvl6pPr marL="3199990" indent="0">
              <a:buNone/>
              <a:defRPr sz="1200"/>
            </a:lvl6pPr>
            <a:lvl7pPr marL="3839990" indent="0">
              <a:buNone/>
              <a:defRPr sz="1200"/>
            </a:lvl7pPr>
            <a:lvl8pPr marL="4479986" indent="0">
              <a:buNone/>
              <a:defRPr sz="1200"/>
            </a:lvl8pPr>
            <a:lvl9pPr marL="5119985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0062" y="512659"/>
            <a:ext cx="8641081" cy="2133599"/>
          </a:xfrm>
          <a:prstGeom prst="rect">
            <a:avLst/>
          </a:prstGeom>
        </p:spPr>
        <p:txBody>
          <a:bodyPr vert="horz" lIns="127999" tIns="63999" rIns="127999" bIns="63999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062" y="2987045"/>
            <a:ext cx="8641081" cy="8448463"/>
          </a:xfrm>
          <a:prstGeom prst="rect">
            <a:avLst/>
          </a:prstGeom>
        </p:spPr>
        <p:txBody>
          <a:bodyPr vert="horz" lIns="127999" tIns="63999" rIns="127999" bIns="6399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80063" y="11865191"/>
            <a:ext cx="2240279" cy="681567"/>
          </a:xfrm>
          <a:prstGeom prst="rect">
            <a:avLst/>
          </a:prstGeom>
        </p:spPr>
        <p:txBody>
          <a:bodyPr vert="horz" lIns="127999" tIns="63999" rIns="127999" bIns="6399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280413" y="11865191"/>
            <a:ext cx="3040379" cy="681567"/>
          </a:xfrm>
          <a:prstGeom prst="rect">
            <a:avLst/>
          </a:prstGeom>
        </p:spPr>
        <p:txBody>
          <a:bodyPr vert="horz" lIns="127999" tIns="63999" rIns="127999" bIns="6399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880864" y="11865191"/>
            <a:ext cx="2240279" cy="681567"/>
          </a:xfrm>
          <a:prstGeom prst="rect">
            <a:avLst/>
          </a:prstGeom>
        </p:spPr>
        <p:txBody>
          <a:bodyPr vert="horz" lIns="127999" tIns="63999" rIns="127999" bIns="6399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997" rtl="0" eaLnBrk="1" latinLnBrk="0" hangingPunct="1">
        <a:spcBef>
          <a:spcPct val="0"/>
        </a:spcBef>
        <a:buNone/>
        <a:defRPr kumimoji="1"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0" indent="-480000" algn="l" defTabSz="1279997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98" indent="-399998" algn="l" defTabSz="1279997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996" indent="-319999" algn="l" defTabSz="1279997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94" indent="-319999" algn="l" defTabSz="1279997" rtl="0" eaLnBrk="1" latinLnBrk="0" hangingPunct="1">
        <a:spcBef>
          <a:spcPct val="20000"/>
        </a:spcBef>
        <a:buFont typeface="Arial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2" indent="-319999" algn="l" defTabSz="1279997" rtl="0" eaLnBrk="1" latinLnBrk="0" hangingPunct="1">
        <a:spcBef>
          <a:spcPct val="20000"/>
        </a:spcBef>
        <a:buFont typeface="Arial" pitchFamily="34" charset="0"/>
        <a:buChar char="»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989" indent="-319999" algn="l" defTabSz="127999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987" indent="-319999" algn="l" defTabSz="127999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86" indent="-319999" algn="l" defTabSz="127999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984" indent="-319999" algn="l" defTabSz="127999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98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997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993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992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990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990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986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985" algn="l" defTabSz="1279997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" y="7300871"/>
            <a:ext cx="9601200" cy="5500732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65" tIns="81632" rIns="163265" bIns="81632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" y="-28258"/>
            <a:ext cx="9601200" cy="7401191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65" tIns="81632" rIns="163265" bIns="81632" rtlCol="0" anchor="ctr"/>
          <a:lstStyle/>
          <a:p>
            <a:pPr algn="ctr"/>
            <a:endParaRPr kumimoji="1" lang="ja-JP" altLang="en-US"/>
          </a:p>
        </p:txBody>
      </p:sp>
      <p:sp>
        <p:nvSpPr>
          <p:cNvPr id="11266" name="AutoShape 2" descr="http://127.0.0.1:32189/graphics/87dd313e-1cd4-47be-a2e8-f77eaaadf3ee.png"/>
          <p:cNvSpPr>
            <a:spLocks noChangeAspect="1" noChangeArrowheads="1"/>
          </p:cNvSpPr>
          <p:nvPr/>
        </p:nvSpPr>
        <p:spPr bwMode="auto">
          <a:xfrm>
            <a:off x="113391" y="-243784"/>
            <a:ext cx="541433" cy="541433"/>
          </a:xfrm>
          <a:prstGeom prst="rect">
            <a:avLst/>
          </a:prstGeom>
          <a:noFill/>
        </p:spPr>
        <p:txBody>
          <a:bodyPr vert="horz" wrap="square" lIns="163265" tIns="81632" rIns="163265" bIns="81632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4414858" y="5977010"/>
            <a:ext cx="874249" cy="1452440"/>
            <a:chOff x="3342578" y="4016623"/>
            <a:chExt cx="1520642" cy="2461195"/>
          </a:xfrm>
        </p:grpSpPr>
        <p:sp>
          <p:nvSpPr>
            <p:cNvPr id="37" name="円/楕円 36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五角形 44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五角形 45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46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A3 297x420 mm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土屋政雄</dc:creator>
  <cp:lastModifiedBy>土屋政雄</cp:lastModifiedBy>
  <cp:revision>17</cp:revision>
  <dcterms:created xsi:type="dcterms:W3CDTF">2020-08-30T06:48:42Z</dcterms:created>
  <dcterms:modified xsi:type="dcterms:W3CDTF">2020-09-05T08:04:51Z</dcterms:modified>
</cp:coreProperties>
</file>