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7315200" type="B5JIS"/>
  <p:notesSz cx="6858000" cy="9144000"/>
  <p:defaultTextStyle>
    <a:defPPr>
      <a:defRPr lang="ja-JP"/>
    </a:defPPr>
    <a:lvl1pPr marL="0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365721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731443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097163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1462885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1828606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2194328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2560049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2925769" algn="l" defTabSz="731443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75AADB"/>
    <a:srgbClr val="15492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28" y="66"/>
      </p:cViewPr>
      <p:guideLst>
        <p:guide orient="horz" pos="2304"/>
        <p:guide pos="17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1481" y="2272455"/>
            <a:ext cx="4663440" cy="1568026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2961" y="4145280"/>
            <a:ext cx="38404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977640" y="292948"/>
            <a:ext cx="1234440" cy="6241627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74320" y="292948"/>
            <a:ext cx="3611880" cy="624162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3388" y="4700694"/>
            <a:ext cx="4663440" cy="145288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33388" y="3100495"/>
            <a:ext cx="4663440" cy="1600199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44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16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8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6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32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0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7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74320" y="1706882"/>
            <a:ext cx="2423160" cy="4827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88921" y="1706882"/>
            <a:ext cx="2423160" cy="4827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74321" y="1637454"/>
            <a:ext cx="2424113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1" indent="0">
              <a:buNone/>
              <a:defRPr sz="1600" b="1"/>
            </a:lvl2pPr>
            <a:lvl3pPr marL="731443" indent="0">
              <a:buNone/>
              <a:defRPr sz="1400" b="1"/>
            </a:lvl3pPr>
            <a:lvl4pPr marL="1097163" indent="0">
              <a:buNone/>
              <a:defRPr sz="1300" b="1"/>
            </a:lvl4pPr>
            <a:lvl5pPr marL="1462885" indent="0">
              <a:buNone/>
              <a:defRPr sz="1300" b="1"/>
            </a:lvl5pPr>
            <a:lvl6pPr marL="1828606" indent="0">
              <a:buNone/>
              <a:defRPr sz="1300" b="1"/>
            </a:lvl6pPr>
            <a:lvl7pPr marL="2194328" indent="0">
              <a:buNone/>
              <a:defRPr sz="1300" b="1"/>
            </a:lvl7pPr>
            <a:lvl8pPr marL="2560049" indent="0">
              <a:buNone/>
              <a:defRPr sz="1300" b="1"/>
            </a:lvl8pPr>
            <a:lvl9pPr marL="2925769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74321" y="2319867"/>
            <a:ext cx="2424113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787015" y="1637454"/>
            <a:ext cx="2425065" cy="682413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21" indent="0">
              <a:buNone/>
              <a:defRPr sz="1600" b="1"/>
            </a:lvl2pPr>
            <a:lvl3pPr marL="731443" indent="0">
              <a:buNone/>
              <a:defRPr sz="1400" b="1"/>
            </a:lvl3pPr>
            <a:lvl4pPr marL="1097163" indent="0">
              <a:buNone/>
              <a:defRPr sz="1300" b="1"/>
            </a:lvl4pPr>
            <a:lvl5pPr marL="1462885" indent="0">
              <a:buNone/>
              <a:defRPr sz="1300" b="1"/>
            </a:lvl5pPr>
            <a:lvl6pPr marL="1828606" indent="0">
              <a:buNone/>
              <a:defRPr sz="1300" b="1"/>
            </a:lvl6pPr>
            <a:lvl7pPr marL="2194328" indent="0">
              <a:buNone/>
              <a:defRPr sz="1300" b="1"/>
            </a:lvl7pPr>
            <a:lvl8pPr marL="2560049" indent="0">
              <a:buNone/>
              <a:defRPr sz="1300" b="1"/>
            </a:lvl8pPr>
            <a:lvl9pPr marL="2925769" indent="0">
              <a:buNone/>
              <a:defRPr sz="13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787015" y="2319867"/>
            <a:ext cx="2425065" cy="4214707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4321" y="291254"/>
            <a:ext cx="1804988" cy="12395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5030" y="291254"/>
            <a:ext cx="3067050" cy="624332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74321" y="1530774"/>
            <a:ext cx="1804988" cy="5003801"/>
          </a:xfrm>
        </p:spPr>
        <p:txBody>
          <a:bodyPr/>
          <a:lstStyle>
            <a:lvl1pPr marL="0" indent="0">
              <a:buNone/>
              <a:defRPr sz="1100"/>
            </a:lvl1pPr>
            <a:lvl2pPr marL="365721" indent="0">
              <a:buNone/>
              <a:defRPr sz="900"/>
            </a:lvl2pPr>
            <a:lvl3pPr marL="731443" indent="0">
              <a:buNone/>
              <a:defRPr sz="800"/>
            </a:lvl3pPr>
            <a:lvl4pPr marL="1097163" indent="0">
              <a:buNone/>
              <a:defRPr sz="700"/>
            </a:lvl4pPr>
            <a:lvl5pPr marL="1462885" indent="0">
              <a:buNone/>
              <a:defRPr sz="700"/>
            </a:lvl5pPr>
            <a:lvl6pPr marL="1828606" indent="0">
              <a:buNone/>
              <a:defRPr sz="700"/>
            </a:lvl6pPr>
            <a:lvl7pPr marL="2194328" indent="0">
              <a:buNone/>
              <a:defRPr sz="700"/>
            </a:lvl7pPr>
            <a:lvl8pPr marL="2560049" indent="0">
              <a:buNone/>
              <a:defRPr sz="700"/>
            </a:lvl8pPr>
            <a:lvl9pPr marL="2925769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373" y="5120642"/>
            <a:ext cx="3291840" cy="6045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075373" y="653627"/>
            <a:ext cx="3291840" cy="4389120"/>
          </a:xfrm>
        </p:spPr>
        <p:txBody>
          <a:bodyPr/>
          <a:lstStyle>
            <a:lvl1pPr marL="0" indent="0">
              <a:buNone/>
              <a:defRPr sz="2600"/>
            </a:lvl1pPr>
            <a:lvl2pPr marL="365721" indent="0">
              <a:buNone/>
              <a:defRPr sz="2200"/>
            </a:lvl2pPr>
            <a:lvl3pPr marL="731443" indent="0">
              <a:buNone/>
              <a:defRPr sz="1900"/>
            </a:lvl3pPr>
            <a:lvl4pPr marL="1097163" indent="0">
              <a:buNone/>
              <a:defRPr sz="1600"/>
            </a:lvl4pPr>
            <a:lvl5pPr marL="1462885" indent="0">
              <a:buNone/>
              <a:defRPr sz="1600"/>
            </a:lvl5pPr>
            <a:lvl6pPr marL="1828606" indent="0">
              <a:buNone/>
              <a:defRPr sz="1600"/>
            </a:lvl6pPr>
            <a:lvl7pPr marL="2194328" indent="0">
              <a:buNone/>
              <a:defRPr sz="1600"/>
            </a:lvl7pPr>
            <a:lvl8pPr marL="2560049" indent="0">
              <a:buNone/>
              <a:defRPr sz="1600"/>
            </a:lvl8pPr>
            <a:lvl9pPr marL="2925769" indent="0">
              <a:buNone/>
              <a:defRPr sz="16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075373" y="5725162"/>
            <a:ext cx="3291840" cy="858520"/>
          </a:xfrm>
        </p:spPr>
        <p:txBody>
          <a:bodyPr/>
          <a:lstStyle>
            <a:lvl1pPr marL="0" indent="0">
              <a:buNone/>
              <a:defRPr sz="1100"/>
            </a:lvl1pPr>
            <a:lvl2pPr marL="365721" indent="0">
              <a:buNone/>
              <a:defRPr sz="900"/>
            </a:lvl2pPr>
            <a:lvl3pPr marL="731443" indent="0">
              <a:buNone/>
              <a:defRPr sz="800"/>
            </a:lvl3pPr>
            <a:lvl4pPr marL="1097163" indent="0">
              <a:buNone/>
              <a:defRPr sz="700"/>
            </a:lvl4pPr>
            <a:lvl5pPr marL="1462885" indent="0">
              <a:buNone/>
              <a:defRPr sz="700"/>
            </a:lvl5pPr>
            <a:lvl6pPr marL="1828606" indent="0">
              <a:buNone/>
              <a:defRPr sz="700"/>
            </a:lvl6pPr>
            <a:lvl7pPr marL="2194328" indent="0">
              <a:buNone/>
              <a:defRPr sz="700"/>
            </a:lvl7pPr>
            <a:lvl8pPr marL="2560049" indent="0">
              <a:buNone/>
              <a:defRPr sz="700"/>
            </a:lvl8pPr>
            <a:lvl9pPr marL="2925769" indent="0">
              <a:buNone/>
              <a:defRPr sz="7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74321" y="292948"/>
            <a:ext cx="4937760" cy="1219200"/>
          </a:xfrm>
          <a:prstGeom prst="rect">
            <a:avLst/>
          </a:prstGeom>
        </p:spPr>
        <p:txBody>
          <a:bodyPr vert="horz" lIns="73144" tIns="36572" rIns="73144" bIns="36572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74321" y="1706882"/>
            <a:ext cx="4937760" cy="4827693"/>
          </a:xfrm>
          <a:prstGeom prst="rect">
            <a:avLst/>
          </a:prstGeom>
        </p:spPr>
        <p:txBody>
          <a:bodyPr vert="horz" lIns="73144" tIns="36572" rIns="73144" bIns="36572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74320" y="6780108"/>
            <a:ext cx="1280160" cy="389467"/>
          </a:xfrm>
          <a:prstGeom prst="rect">
            <a:avLst/>
          </a:prstGeom>
        </p:spPr>
        <p:txBody>
          <a:bodyPr vert="horz" lIns="73144" tIns="36572" rIns="73144" bIns="365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AEFB6-517F-45FA-8550-645612BEEF00}" type="datetimeFigureOut">
              <a:rPr kumimoji="1" lang="ja-JP" altLang="en-US" smtClean="0"/>
              <a:pPr/>
              <a:t>2020/9/7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874521" y="6780108"/>
            <a:ext cx="1737360" cy="389467"/>
          </a:xfrm>
          <a:prstGeom prst="rect">
            <a:avLst/>
          </a:prstGeom>
        </p:spPr>
        <p:txBody>
          <a:bodyPr vert="horz" lIns="73144" tIns="36572" rIns="73144" bIns="365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931921" y="6780108"/>
            <a:ext cx="1280160" cy="389467"/>
          </a:xfrm>
          <a:prstGeom prst="rect">
            <a:avLst/>
          </a:prstGeom>
        </p:spPr>
        <p:txBody>
          <a:bodyPr vert="horz" lIns="73144" tIns="36572" rIns="73144" bIns="365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F1DD-9F50-475B-9CC2-60999C017A7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443" rtl="0" eaLnBrk="1" latinLnBrk="0" hangingPunct="1">
        <a:spcBef>
          <a:spcPct val="0"/>
        </a:spcBef>
        <a:buNone/>
        <a:defRPr kumimoji="1"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91" indent="-274291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297" indent="-228576" algn="l" defTabSz="731443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025" indent="-182860" algn="l" defTabSz="731443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46" indent="-182860" algn="l" defTabSz="731443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466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188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909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31" indent="-182860" algn="l" defTabSz="731443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21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443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3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885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606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328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049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769" algn="l" defTabSz="731443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4171925"/>
            <a:ext cx="5486400" cy="3143275"/>
          </a:xfrm>
          <a:prstGeom prst="rect">
            <a:avLst/>
          </a:prstGeom>
          <a:solidFill>
            <a:srgbClr val="154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" y="-16147"/>
            <a:ext cx="5486400" cy="4229252"/>
          </a:xfrm>
          <a:prstGeom prst="rect">
            <a:avLst/>
          </a:prstGeom>
          <a:solidFill>
            <a:srgbClr val="75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96" tIns="46648" rIns="93296" bIns="46648"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" y="-32802"/>
            <a:ext cx="5486399" cy="3485917"/>
          </a:xfrm>
          <a:prstGeom prst="rect">
            <a:avLst/>
          </a:prstGeom>
          <a:noFill/>
        </p:spPr>
        <p:txBody>
          <a:bodyPr wrap="square" lIns="93296" tIns="46648" rIns="93296" bIns="46648" rtlCol="0">
            <a:spAutoFit/>
          </a:bodyPr>
          <a:lstStyle/>
          <a:p>
            <a:pPr algn="ctr"/>
            <a:r>
              <a:rPr lang="en-US" altLang="ja-JP" sz="147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R</a:t>
            </a:r>
            <a:r>
              <a:rPr lang="ja-JP" alt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で</a:t>
            </a:r>
            <a:r>
              <a:rPr lang="ja-JP" altLang="en-US" sz="5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読む</a:t>
            </a:r>
            <a:endParaRPr lang="en-US" altLang="ja-JP" sz="67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pPr algn="ctr"/>
            <a:r>
              <a:rPr lang="en-US" altLang="ja-JP" sz="7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Excel</a:t>
            </a:r>
            <a:r>
              <a:rPr lang="ja-JP" altLang="en-US" sz="5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ファイル</a:t>
            </a:r>
          </a:p>
        </p:txBody>
      </p:sp>
      <p:sp>
        <p:nvSpPr>
          <p:cNvPr id="11266" name="AutoShape 2" descr="http://127.0.0.1:32189/graphics/87dd313e-1cd4-47be-a2e8-f77eaaadf3ee.png"/>
          <p:cNvSpPr>
            <a:spLocks noChangeAspect="1" noChangeArrowheads="1"/>
          </p:cNvSpPr>
          <p:nvPr/>
        </p:nvSpPr>
        <p:spPr bwMode="auto">
          <a:xfrm>
            <a:off x="64794" y="-139306"/>
            <a:ext cx="309390" cy="309390"/>
          </a:xfrm>
          <a:prstGeom prst="rect">
            <a:avLst/>
          </a:prstGeom>
          <a:noFill/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35" name="グループ化 34"/>
          <p:cNvGrpSpPr/>
          <p:nvPr/>
        </p:nvGrpSpPr>
        <p:grpSpPr>
          <a:xfrm>
            <a:off x="3410673" y="4379164"/>
            <a:ext cx="1551620" cy="2511334"/>
            <a:chOff x="3342578" y="4016623"/>
            <a:chExt cx="1520642" cy="2461195"/>
          </a:xfrm>
        </p:grpSpPr>
        <p:sp>
          <p:nvSpPr>
            <p:cNvPr id="10" name="円/楕円 9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五角形 16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五角形 17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ひし形 18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1273700" y="4024975"/>
            <a:ext cx="808225" cy="1335735"/>
            <a:chOff x="2976459" y="3288159"/>
            <a:chExt cx="1500417" cy="2461195"/>
          </a:xfrm>
        </p:grpSpPr>
        <p:sp>
          <p:nvSpPr>
            <p:cNvPr id="23" name="円/楕円 2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五角形 3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五角形 3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ひし形 3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184050" y="3804551"/>
            <a:ext cx="499571" cy="829965"/>
            <a:chOff x="3342578" y="4016623"/>
            <a:chExt cx="1520642" cy="2461195"/>
          </a:xfrm>
        </p:grpSpPr>
        <p:sp>
          <p:nvSpPr>
            <p:cNvPr id="37" name="円/楕円 36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五角形 44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五角形 45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ひし形 46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/>
          <p:cNvGrpSpPr/>
          <p:nvPr/>
        </p:nvGrpSpPr>
        <p:grpSpPr>
          <a:xfrm rot="1235679">
            <a:off x="-2716056" y="5221783"/>
            <a:ext cx="5755672" cy="8021956"/>
            <a:chOff x="3342578" y="4016623"/>
            <a:chExt cx="1520642" cy="2461195"/>
          </a:xfrm>
        </p:grpSpPr>
        <p:sp>
          <p:nvSpPr>
            <p:cNvPr id="61" name="円/楕円 60"/>
            <p:cNvSpPr/>
            <p:nvPr/>
          </p:nvSpPr>
          <p:spPr>
            <a:xfrm>
              <a:off x="3741396" y="4016623"/>
              <a:ext cx="71535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 rot="1805834">
              <a:off x="3342578" y="4646060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 rot="20245710">
              <a:off x="4377065" y="4719067"/>
              <a:ext cx="486155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3590627" y="4448671"/>
              <a:ext cx="998656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円/楕円 64"/>
            <p:cNvSpPr/>
            <p:nvPr/>
          </p:nvSpPr>
          <p:spPr>
            <a:xfrm>
              <a:off x="3871788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4180013" y="4155086"/>
              <a:ext cx="158967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円/楕円 66"/>
            <p:cNvSpPr/>
            <p:nvPr/>
          </p:nvSpPr>
          <p:spPr>
            <a:xfrm flipH="1">
              <a:off x="4231381" y="4202289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/楕円 67"/>
            <p:cNvSpPr/>
            <p:nvPr/>
          </p:nvSpPr>
          <p:spPr>
            <a:xfrm flipH="1">
              <a:off x="3927352" y="4201932"/>
              <a:ext cx="50465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五角形 68"/>
            <p:cNvSpPr/>
            <p:nvPr/>
          </p:nvSpPr>
          <p:spPr>
            <a:xfrm rot="12488843">
              <a:off x="3651989" y="6257395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五角形 69"/>
            <p:cNvSpPr/>
            <p:nvPr/>
          </p:nvSpPr>
          <p:spPr>
            <a:xfrm rot="8965674">
              <a:off x="4129164" y="6261794"/>
              <a:ext cx="397418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ひし形 70"/>
            <p:cNvSpPr/>
            <p:nvPr/>
          </p:nvSpPr>
          <p:spPr>
            <a:xfrm>
              <a:off x="3989372" y="4298181"/>
              <a:ext cx="238451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2237430" y="3731075"/>
            <a:ext cx="358820" cy="536066"/>
            <a:chOff x="2976459" y="3288159"/>
            <a:chExt cx="1500417" cy="2461195"/>
          </a:xfrm>
        </p:grpSpPr>
        <p:sp>
          <p:nvSpPr>
            <p:cNvPr id="73" name="円/楕円 72"/>
            <p:cNvSpPr/>
            <p:nvPr/>
          </p:nvSpPr>
          <p:spPr>
            <a:xfrm>
              <a:off x="3408506" y="3288159"/>
              <a:ext cx="648072" cy="87248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/楕円 73"/>
            <p:cNvSpPr/>
            <p:nvPr/>
          </p:nvSpPr>
          <p:spPr>
            <a:xfrm rot="1805834">
              <a:off x="2976459" y="3872607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/楕円 74"/>
            <p:cNvSpPr/>
            <p:nvPr/>
          </p:nvSpPr>
          <p:spPr>
            <a:xfrm rot="20245710">
              <a:off x="4036445" y="3912255"/>
              <a:ext cx="440431" cy="1016496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3192485" y="3656583"/>
              <a:ext cx="1080119" cy="194421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円/楕円 76"/>
            <p:cNvSpPr/>
            <p:nvPr/>
          </p:nvSpPr>
          <p:spPr>
            <a:xfrm>
              <a:off x="355252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/楕円 77"/>
            <p:cNvSpPr/>
            <p:nvPr/>
          </p:nvSpPr>
          <p:spPr>
            <a:xfrm>
              <a:off x="3788614" y="3398047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 flipH="1">
              <a:off x="3835151" y="3445250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円/楕円 79"/>
            <p:cNvSpPr/>
            <p:nvPr/>
          </p:nvSpPr>
          <p:spPr>
            <a:xfrm flipH="1">
              <a:off x="3602862" y="3444893"/>
              <a:ext cx="45719" cy="543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五角形 80"/>
            <p:cNvSpPr/>
            <p:nvPr/>
          </p:nvSpPr>
          <p:spPr>
            <a:xfrm rot="12488843">
              <a:off x="3366164" y="5528931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五角形 81"/>
            <p:cNvSpPr/>
            <p:nvPr/>
          </p:nvSpPr>
          <p:spPr>
            <a:xfrm rot="8965674">
              <a:off x="3798457" y="5533330"/>
              <a:ext cx="360040" cy="216024"/>
            </a:xfrm>
            <a:prstGeom prst="pentagon">
              <a:avLst/>
            </a:prstGeom>
            <a:solidFill>
              <a:srgbClr val="FFC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ひし形 82"/>
            <p:cNvSpPr/>
            <p:nvPr/>
          </p:nvSpPr>
          <p:spPr>
            <a:xfrm>
              <a:off x="3624535" y="3531617"/>
              <a:ext cx="216024" cy="144016"/>
            </a:xfrm>
            <a:prstGeom prst="diamond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</Words>
  <Application>Microsoft Office PowerPoint</Application>
  <PresentationFormat>B5 (JIS) 182x257 mm</PresentationFormat>
  <Paragraphs>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土屋政雄</dc:creator>
  <cp:lastModifiedBy>土屋政雄</cp:lastModifiedBy>
  <cp:revision>14</cp:revision>
  <dcterms:created xsi:type="dcterms:W3CDTF">2020-08-30T06:48:42Z</dcterms:created>
  <dcterms:modified xsi:type="dcterms:W3CDTF">2020-09-07T14:53:01Z</dcterms:modified>
</cp:coreProperties>
</file>