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486400" cy="7315200" type="B5JIS"/>
  <p:notesSz cx="6858000" cy="9144000"/>
  <p:defaultTextStyle>
    <a:defPPr>
      <a:defRPr lang="ja-JP"/>
    </a:defPPr>
    <a:lvl1pPr marL="0" algn="l" defTabSz="731443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1pPr>
    <a:lvl2pPr marL="365721" algn="l" defTabSz="731443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2pPr>
    <a:lvl3pPr marL="731443" algn="l" defTabSz="731443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3pPr>
    <a:lvl4pPr marL="1097163" algn="l" defTabSz="731443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4pPr>
    <a:lvl5pPr marL="1462885" algn="l" defTabSz="731443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5pPr>
    <a:lvl6pPr marL="1828606" algn="l" defTabSz="731443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6pPr>
    <a:lvl7pPr marL="2194328" algn="l" defTabSz="731443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7pPr>
    <a:lvl8pPr marL="2560049" algn="l" defTabSz="731443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8pPr>
    <a:lvl9pPr marL="2925769" algn="l" defTabSz="731443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75AADB"/>
    <a:srgbClr val="15492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422" y="-420"/>
      </p:cViewPr>
      <p:guideLst>
        <p:guide orient="horz" pos="2304"/>
        <p:guide pos="172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11481" y="2272455"/>
            <a:ext cx="4663440" cy="1568026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22961" y="4145280"/>
            <a:ext cx="384048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5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1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97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628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2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94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60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257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EFB6-517F-45FA-8550-645612BEEF00}" type="datetimeFigureOut">
              <a:rPr kumimoji="1" lang="ja-JP" altLang="en-US" smtClean="0"/>
              <a:pPr/>
              <a:t>2020/9/8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F1DD-9F50-475B-9CC2-60999C017A7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EFB6-517F-45FA-8550-645612BEEF00}" type="datetimeFigureOut">
              <a:rPr kumimoji="1" lang="ja-JP" altLang="en-US" smtClean="0"/>
              <a:pPr/>
              <a:t>2020/9/8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F1DD-9F50-475B-9CC2-60999C017A7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977640" y="292948"/>
            <a:ext cx="1234440" cy="6241627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274320" y="292948"/>
            <a:ext cx="3611880" cy="6241627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EFB6-517F-45FA-8550-645612BEEF00}" type="datetimeFigureOut">
              <a:rPr kumimoji="1" lang="ja-JP" altLang="en-US" smtClean="0"/>
              <a:pPr/>
              <a:t>2020/9/8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F1DD-9F50-475B-9CC2-60999C017A7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EFB6-517F-45FA-8550-645612BEEF00}" type="datetimeFigureOut">
              <a:rPr kumimoji="1" lang="ja-JP" altLang="en-US" smtClean="0"/>
              <a:pPr/>
              <a:t>2020/9/8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F1DD-9F50-475B-9CC2-60999C017A7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33388" y="4700694"/>
            <a:ext cx="4663440" cy="1452880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33388" y="3100495"/>
            <a:ext cx="4663440" cy="1600199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6572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3144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9716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6288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2860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9432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6004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2576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EFB6-517F-45FA-8550-645612BEEF00}" type="datetimeFigureOut">
              <a:rPr kumimoji="1" lang="ja-JP" altLang="en-US" smtClean="0"/>
              <a:pPr/>
              <a:t>2020/9/8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F1DD-9F50-475B-9CC2-60999C017A7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274320" y="1706882"/>
            <a:ext cx="2423160" cy="482769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788921" y="1706882"/>
            <a:ext cx="2423160" cy="482769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EFB6-517F-45FA-8550-645612BEEF00}" type="datetimeFigureOut">
              <a:rPr kumimoji="1" lang="ja-JP" altLang="en-US" smtClean="0"/>
              <a:pPr/>
              <a:t>2020/9/8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F1DD-9F50-475B-9CC2-60999C017A7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74321" y="1637454"/>
            <a:ext cx="2424113" cy="682413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5721" indent="0">
              <a:buNone/>
              <a:defRPr sz="1600" b="1"/>
            </a:lvl2pPr>
            <a:lvl3pPr marL="731443" indent="0">
              <a:buNone/>
              <a:defRPr sz="1400" b="1"/>
            </a:lvl3pPr>
            <a:lvl4pPr marL="1097163" indent="0">
              <a:buNone/>
              <a:defRPr sz="1300" b="1"/>
            </a:lvl4pPr>
            <a:lvl5pPr marL="1462885" indent="0">
              <a:buNone/>
              <a:defRPr sz="1300" b="1"/>
            </a:lvl5pPr>
            <a:lvl6pPr marL="1828606" indent="0">
              <a:buNone/>
              <a:defRPr sz="1300" b="1"/>
            </a:lvl6pPr>
            <a:lvl7pPr marL="2194328" indent="0">
              <a:buNone/>
              <a:defRPr sz="1300" b="1"/>
            </a:lvl7pPr>
            <a:lvl8pPr marL="2560049" indent="0">
              <a:buNone/>
              <a:defRPr sz="1300" b="1"/>
            </a:lvl8pPr>
            <a:lvl9pPr marL="2925769" indent="0">
              <a:buNone/>
              <a:defRPr sz="13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74321" y="2319867"/>
            <a:ext cx="2424113" cy="4214707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2787015" y="1637454"/>
            <a:ext cx="2425065" cy="682413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5721" indent="0">
              <a:buNone/>
              <a:defRPr sz="1600" b="1"/>
            </a:lvl2pPr>
            <a:lvl3pPr marL="731443" indent="0">
              <a:buNone/>
              <a:defRPr sz="1400" b="1"/>
            </a:lvl3pPr>
            <a:lvl4pPr marL="1097163" indent="0">
              <a:buNone/>
              <a:defRPr sz="1300" b="1"/>
            </a:lvl4pPr>
            <a:lvl5pPr marL="1462885" indent="0">
              <a:buNone/>
              <a:defRPr sz="1300" b="1"/>
            </a:lvl5pPr>
            <a:lvl6pPr marL="1828606" indent="0">
              <a:buNone/>
              <a:defRPr sz="1300" b="1"/>
            </a:lvl6pPr>
            <a:lvl7pPr marL="2194328" indent="0">
              <a:buNone/>
              <a:defRPr sz="1300" b="1"/>
            </a:lvl7pPr>
            <a:lvl8pPr marL="2560049" indent="0">
              <a:buNone/>
              <a:defRPr sz="1300" b="1"/>
            </a:lvl8pPr>
            <a:lvl9pPr marL="2925769" indent="0">
              <a:buNone/>
              <a:defRPr sz="13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2787015" y="2319867"/>
            <a:ext cx="2425065" cy="4214707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EFB6-517F-45FA-8550-645612BEEF00}" type="datetimeFigureOut">
              <a:rPr kumimoji="1" lang="ja-JP" altLang="en-US" smtClean="0"/>
              <a:pPr/>
              <a:t>2020/9/8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F1DD-9F50-475B-9CC2-60999C017A7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EFB6-517F-45FA-8550-645612BEEF00}" type="datetimeFigureOut">
              <a:rPr kumimoji="1" lang="ja-JP" altLang="en-US" smtClean="0"/>
              <a:pPr/>
              <a:t>2020/9/8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F1DD-9F50-475B-9CC2-60999C017A7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EFB6-517F-45FA-8550-645612BEEF00}" type="datetimeFigureOut">
              <a:rPr kumimoji="1" lang="ja-JP" altLang="en-US" smtClean="0"/>
              <a:pPr/>
              <a:t>2020/9/8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F1DD-9F50-475B-9CC2-60999C017A7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74321" y="291254"/>
            <a:ext cx="1804988" cy="123952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145030" y="291254"/>
            <a:ext cx="3067050" cy="6243321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74321" y="1530774"/>
            <a:ext cx="1804988" cy="5003801"/>
          </a:xfrm>
        </p:spPr>
        <p:txBody>
          <a:bodyPr/>
          <a:lstStyle>
            <a:lvl1pPr marL="0" indent="0">
              <a:buNone/>
              <a:defRPr sz="1100"/>
            </a:lvl1pPr>
            <a:lvl2pPr marL="365721" indent="0">
              <a:buNone/>
              <a:defRPr sz="900"/>
            </a:lvl2pPr>
            <a:lvl3pPr marL="731443" indent="0">
              <a:buNone/>
              <a:defRPr sz="800"/>
            </a:lvl3pPr>
            <a:lvl4pPr marL="1097163" indent="0">
              <a:buNone/>
              <a:defRPr sz="700"/>
            </a:lvl4pPr>
            <a:lvl5pPr marL="1462885" indent="0">
              <a:buNone/>
              <a:defRPr sz="700"/>
            </a:lvl5pPr>
            <a:lvl6pPr marL="1828606" indent="0">
              <a:buNone/>
              <a:defRPr sz="700"/>
            </a:lvl6pPr>
            <a:lvl7pPr marL="2194328" indent="0">
              <a:buNone/>
              <a:defRPr sz="700"/>
            </a:lvl7pPr>
            <a:lvl8pPr marL="2560049" indent="0">
              <a:buNone/>
              <a:defRPr sz="700"/>
            </a:lvl8pPr>
            <a:lvl9pPr marL="2925769" indent="0">
              <a:buNone/>
              <a:defRPr sz="7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EFB6-517F-45FA-8550-645612BEEF00}" type="datetimeFigureOut">
              <a:rPr kumimoji="1" lang="ja-JP" altLang="en-US" smtClean="0"/>
              <a:pPr/>
              <a:t>2020/9/8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F1DD-9F50-475B-9CC2-60999C017A7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75373" y="5120642"/>
            <a:ext cx="3291840" cy="60452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075373" y="653627"/>
            <a:ext cx="3291840" cy="4389120"/>
          </a:xfrm>
        </p:spPr>
        <p:txBody>
          <a:bodyPr/>
          <a:lstStyle>
            <a:lvl1pPr marL="0" indent="0">
              <a:buNone/>
              <a:defRPr sz="2600"/>
            </a:lvl1pPr>
            <a:lvl2pPr marL="365721" indent="0">
              <a:buNone/>
              <a:defRPr sz="2200"/>
            </a:lvl2pPr>
            <a:lvl3pPr marL="731443" indent="0">
              <a:buNone/>
              <a:defRPr sz="1900"/>
            </a:lvl3pPr>
            <a:lvl4pPr marL="1097163" indent="0">
              <a:buNone/>
              <a:defRPr sz="1600"/>
            </a:lvl4pPr>
            <a:lvl5pPr marL="1462885" indent="0">
              <a:buNone/>
              <a:defRPr sz="1600"/>
            </a:lvl5pPr>
            <a:lvl6pPr marL="1828606" indent="0">
              <a:buNone/>
              <a:defRPr sz="1600"/>
            </a:lvl6pPr>
            <a:lvl7pPr marL="2194328" indent="0">
              <a:buNone/>
              <a:defRPr sz="1600"/>
            </a:lvl7pPr>
            <a:lvl8pPr marL="2560049" indent="0">
              <a:buNone/>
              <a:defRPr sz="1600"/>
            </a:lvl8pPr>
            <a:lvl9pPr marL="2925769" indent="0">
              <a:buNone/>
              <a:defRPr sz="16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075373" y="5725162"/>
            <a:ext cx="3291840" cy="858520"/>
          </a:xfrm>
        </p:spPr>
        <p:txBody>
          <a:bodyPr/>
          <a:lstStyle>
            <a:lvl1pPr marL="0" indent="0">
              <a:buNone/>
              <a:defRPr sz="1100"/>
            </a:lvl1pPr>
            <a:lvl2pPr marL="365721" indent="0">
              <a:buNone/>
              <a:defRPr sz="900"/>
            </a:lvl2pPr>
            <a:lvl3pPr marL="731443" indent="0">
              <a:buNone/>
              <a:defRPr sz="800"/>
            </a:lvl3pPr>
            <a:lvl4pPr marL="1097163" indent="0">
              <a:buNone/>
              <a:defRPr sz="700"/>
            </a:lvl4pPr>
            <a:lvl5pPr marL="1462885" indent="0">
              <a:buNone/>
              <a:defRPr sz="700"/>
            </a:lvl5pPr>
            <a:lvl6pPr marL="1828606" indent="0">
              <a:buNone/>
              <a:defRPr sz="700"/>
            </a:lvl6pPr>
            <a:lvl7pPr marL="2194328" indent="0">
              <a:buNone/>
              <a:defRPr sz="700"/>
            </a:lvl7pPr>
            <a:lvl8pPr marL="2560049" indent="0">
              <a:buNone/>
              <a:defRPr sz="700"/>
            </a:lvl8pPr>
            <a:lvl9pPr marL="2925769" indent="0">
              <a:buNone/>
              <a:defRPr sz="7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EFB6-517F-45FA-8550-645612BEEF00}" type="datetimeFigureOut">
              <a:rPr kumimoji="1" lang="ja-JP" altLang="en-US" smtClean="0"/>
              <a:pPr/>
              <a:t>2020/9/8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F1DD-9F50-475B-9CC2-60999C017A7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274321" y="292948"/>
            <a:ext cx="4937760" cy="1219200"/>
          </a:xfrm>
          <a:prstGeom prst="rect">
            <a:avLst/>
          </a:prstGeom>
        </p:spPr>
        <p:txBody>
          <a:bodyPr vert="horz" lIns="73144" tIns="36572" rIns="73144" bIns="36572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74321" y="1706882"/>
            <a:ext cx="4937760" cy="4827693"/>
          </a:xfrm>
          <a:prstGeom prst="rect">
            <a:avLst/>
          </a:prstGeom>
        </p:spPr>
        <p:txBody>
          <a:bodyPr vert="horz" lIns="73144" tIns="36572" rIns="73144" bIns="36572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274320" y="6780108"/>
            <a:ext cx="1280160" cy="389467"/>
          </a:xfrm>
          <a:prstGeom prst="rect">
            <a:avLst/>
          </a:prstGeom>
        </p:spPr>
        <p:txBody>
          <a:bodyPr vert="horz" lIns="73144" tIns="36572" rIns="73144" bIns="36572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AEFB6-517F-45FA-8550-645612BEEF00}" type="datetimeFigureOut">
              <a:rPr kumimoji="1" lang="ja-JP" altLang="en-US" smtClean="0"/>
              <a:pPr/>
              <a:t>2020/9/8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1874521" y="6780108"/>
            <a:ext cx="1737360" cy="389467"/>
          </a:xfrm>
          <a:prstGeom prst="rect">
            <a:avLst/>
          </a:prstGeom>
        </p:spPr>
        <p:txBody>
          <a:bodyPr vert="horz" lIns="73144" tIns="36572" rIns="73144" bIns="36572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3931921" y="6780108"/>
            <a:ext cx="1280160" cy="389467"/>
          </a:xfrm>
          <a:prstGeom prst="rect">
            <a:avLst/>
          </a:prstGeom>
        </p:spPr>
        <p:txBody>
          <a:bodyPr vert="horz" lIns="73144" tIns="36572" rIns="73144" bIns="36572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EF1DD-9F50-475B-9CC2-60999C017A7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31443" rtl="0" eaLnBrk="1" latinLnBrk="0" hangingPunct="1">
        <a:spcBef>
          <a:spcPct val="0"/>
        </a:spcBef>
        <a:buNone/>
        <a:defRPr kumimoji="1"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291" indent="-274291" algn="l" defTabSz="731443" rtl="0" eaLnBrk="1" latinLnBrk="0" hangingPunct="1">
        <a:spcBef>
          <a:spcPct val="20000"/>
        </a:spcBef>
        <a:buFont typeface="Arial" pitchFamily="34" charset="0"/>
        <a:buChar char="•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94297" indent="-228576" algn="l" defTabSz="731443" rtl="0" eaLnBrk="1" latinLnBrk="0" hangingPunct="1">
        <a:spcBef>
          <a:spcPct val="20000"/>
        </a:spcBef>
        <a:buFont typeface="Arial" pitchFamily="34" charset="0"/>
        <a:buChar char="–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3" indent="-182860" algn="l" defTabSz="731443" rtl="0" eaLnBrk="1" latinLnBrk="0" hangingPunct="1">
        <a:spcBef>
          <a:spcPct val="20000"/>
        </a:spcBef>
        <a:buFont typeface="Arial" pitchFamily="34" charset="0"/>
        <a:buChar char="•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025" indent="-182860" algn="l" defTabSz="731443" rtl="0" eaLnBrk="1" latinLnBrk="0" hangingPunct="1">
        <a:spcBef>
          <a:spcPct val="20000"/>
        </a:spcBef>
        <a:buFont typeface="Arial" pitchFamily="34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746" indent="-182860" algn="l" defTabSz="731443" rtl="0" eaLnBrk="1" latinLnBrk="0" hangingPunct="1">
        <a:spcBef>
          <a:spcPct val="20000"/>
        </a:spcBef>
        <a:buFont typeface="Arial" pitchFamily="34" charset="0"/>
        <a:buChar char="»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466" indent="-182860" algn="l" defTabSz="731443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188" indent="-182860" algn="l" defTabSz="731443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2909" indent="-182860" algn="l" defTabSz="731443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631" indent="-182860" algn="l" defTabSz="731443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731443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21" algn="l" defTabSz="731443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443" algn="l" defTabSz="731443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163" algn="l" defTabSz="731443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885" algn="l" defTabSz="731443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606" algn="l" defTabSz="731443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328" algn="l" defTabSz="731443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60049" algn="l" defTabSz="731443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25769" algn="l" defTabSz="731443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" y="4171925"/>
            <a:ext cx="5486400" cy="3143275"/>
          </a:xfrm>
          <a:prstGeom prst="rect">
            <a:avLst/>
          </a:prstGeom>
          <a:solidFill>
            <a:srgbClr val="154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296" tIns="46648" rIns="93296" bIns="46648"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" y="-16147"/>
            <a:ext cx="5486400" cy="4229252"/>
          </a:xfrm>
          <a:prstGeom prst="rect">
            <a:avLst/>
          </a:prstGeom>
          <a:solidFill>
            <a:srgbClr val="75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296" tIns="46648" rIns="93296" bIns="46648"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" y="-32802"/>
            <a:ext cx="5486399" cy="3485917"/>
          </a:xfrm>
          <a:prstGeom prst="rect">
            <a:avLst/>
          </a:prstGeom>
          <a:noFill/>
        </p:spPr>
        <p:txBody>
          <a:bodyPr wrap="square" lIns="93296" tIns="46648" rIns="93296" bIns="46648" rtlCol="0">
            <a:spAutoFit/>
          </a:bodyPr>
          <a:lstStyle/>
          <a:p>
            <a:pPr algn="ctr"/>
            <a:r>
              <a:rPr lang="en-US" altLang="ja-JP" sz="147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R</a:t>
            </a:r>
            <a:r>
              <a:rPr lang="ja-JP" altLang="en-US" sz="5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で</a:t>
            </a:r>
            <a:r>
              <a:rPr lang="ja-JP" altLang="en-US" sz="5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読む</a:t>
            </a:r>
            <a:endParaRPr lang="en-US" altLang="ja-JP" sz="67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itchFamily="50" charset="-128"/>
              <a:ea typeface="ＭＳ Ｐゴシック" pitchFamily="50" charset="-128"/>
            </a:endParaRPr>
          </a:p>
          <a:p>
            <a:pPr algn="ctr"/>
            <a:r>
              <a:rPr lang="en-US" altLang="ja-JP" sz="7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Excel</a:t>
            </a:r>
            <a:r>
              <a:rPr lang="ja-JP" altLang="en-US" sz="5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ファイル</a:t>
            </a:r>
          </a:p>
        </p:txBody>
      </p:sp>
      <p:sp>
        <p:nvSpPr>
          <p:cNvPr id="11266" name="AutoShape 2" descr="http://127.0.0.1:32189/graphics/87dd313e-1cd4-47be-a2e8-f77eaaadf3ee.png"/>
          <p:cNvSpPr>
            <a:spLocks noChangeAspect="1" noChangeArrowheads="1"/>
          </p:cNvSpPr>
          <p:nvPr/>
        </p:nvSpPr>
        <p:spPr bwMode="auto">
          <a:xfrm>
            <a:off x="64794" y="-139306"/>
            <a:ext cx="309390" cy="309390"/>
          </a:xfrm>
          <a:prstGeom prst="rect">
            <a:avLst/>
          </a:prstGeom>
          <a:noFill/>
        </p:spPr>
        <p:txBody>
          <a:bodyPr vert="horz" wrap="square" lIns="93296" tIns="46648" rIns="93296" bIns="46648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grpSp>
        <p:nvGrpSpPr>
          <p:cNvPr id="35" name="グループ化 34"/>
          <p:cNvGrpSpPr/>
          <p:nvPr/>
        </p:nvGrpSpPr>
        <p:grpSpPr>
          <a:xfrm>
            <a:off x="2599184" y="4377680"/>
            <a:ext cx="1152128" cy="1870724"/>
            <a:chOff x="3342578" y="4016623"/>
            <a:chExt cx="1520642" cy="2461195"/>
          </a:xfrm>
        </p:grpSpPr>
        <p:sp>
          <p:nvSpPr>
            <p:cNvPr id="10" name="円/楕円 9"/>
            <p:cNvSpPr/>
            <p:nvPr/>
          </p:nvSpPr>
          <p:spPr>
            <a:xfrm>
              <a:off x="3741396" y="4016623"/>
              <a:ext cx="715352" cy="87248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10"/>
            <p:cNvSpPr/>
            <p:nvPr/>
          </p:nvSpPr>
          <p:spPr>
            <a:xfrm rot="1805834">
              <a:off x="3342578" y="4646060"/>
              <a:ext cx="486155" cy="101649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/楕円 11"/>
            <p:cNvSpPr/>
            <p:nvPr/>
          </p:nvSpPr>
          <p:spPr>
            <a:xfrm rot="20245710">
              <a:off x="4377065" y="4719067"/>
              <a:ext cx="486155" cy="101649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/>
            <p:cNvSpPr/>
            <p:nvPr/>
          </p:nvSpPr>
          <p:spPr>
            <a:xfrm>
              <a:off x="3590627" y="4448672"/>
              <a:ext cx="998656" cy="194421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/楕円 12"/>
            <p:cNvSpPr/>
            <p:nvPr/>
          </p:nvSpPr>
          <p:spPr>
            <a:xfrm>
              <a:off x="3871788" y="4155086"/>
              <a:ext cx="158967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/楕円 13"/>
            <p:cNvSpPr/>
            <p:nvPr/>
          </p:nvSpPr>
          <p:spPr>
            <a:xfrm>
              <a:off x="4180013" y="4155086"/>
              <a:ext cx="158967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/楕円 14"/>
            <p:cNvSpPr/>
            <p:nvPr/>
          </p:nvSpPr>
          <p:spPr>
            <a:xfrm flipH="1">
              <a:off x="4231381" y="4202289"/>
              <a:ext cx="50465" cy="543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/楕円 15"/>
            <p:cNvSpPr/>
            <p:nvPr/>
          </p:nvSpPr>
          <p:spPr>
            <a:xfrm flipH="1">
              <a:off x="3927352" y="4201932"/>
              <a:ext cx="50465" cy="543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五角形 16"/>
            <p:cNvSpPr/>
            <p:nvPr/>
          </p:nvSpPr>
          <p:spPr>
            <a:xfrm rot="12488843">
              <a:off x="3651989" y="6257395"/>
              <a:ext cx="397418" cy="216024"/>
            </a:xfrm>
            <a:prstGeom prst="pentagon">
              <a:avLst/>
            </a:prstGeom>
            <a:solidFill>
              <a:srgbClr val="FFCC9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五角形 17"/>
            <p:cNvSpPr/>
            <p:nvPr/>
          </p:nvSpPr>
          <p:spPr>
            <a:xfrm rot="8965674">
              <a:off x="4129164" y="6261794"/>
              <a:ext cx="397418" cy="216024"/>
            </a:xfrm>
            <a:prstGeom prst="pentagon">
              <a:avLst/>
            </a:prstGeom>
            <a:solidFill>
              <a:srgbClr val="FFCC9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ひし形 18"/>
            <p:cNvSpPr/>
            <p:nvPr/>
          </p:nvSpPr>
          <p:spPr>
            <a:xfrm>
              <a:off x="3989372" y="4298181"/>
              <a:ext cx="238451" cy="144016"/>
            </a:xfrm>
            <a:prstGeom prst="diamond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" name="グループ化 21"/>
          <p:cNvGrpSpPr/>
          <p:nvPr/>
        </p:nvGrpSpPr>
        <p:grpSpPr>
          <a:xfrm>
            <a:off x="2023120" y="3801616"/>
            <a:ext cx="664209" cy="1119711"/>
            <a:chOff x="2976459" y="3288159"/>
            <a:chExt cx="1500417" cy="2461195"/>
          </a:xfrm>
        </p:grpSpPr>
        <p:sp>
          <p:nvSpPr>
            <p:cNvPr id="23" name="円/楕円 22"/>
            <p:cNvSpPr/>
            <p:nvPr/>
          </p:nvSpPr>
          <p:spPr>
            <a:xfrm>
              <a:off x="3408506" y="3288159"/>
              <a:ext cx="648072" cy="87248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円/楕円 23"/>
            <p:cNvSpPr/>
            <p:nvPr/>
          </p:nvSpPr>
          <p:spPr>
            <a:xfrm rot="1805834">
              <a:off x="2976459" y="3872607"/>
              <a:ext cx="440431" cy="101649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/>
          </p:nvSpPr>
          <p:spPr>
            <a:xfrm rot="20245710">
              <a:off x="4036445" y="3912255"/>
              <a:ext cx="440431" cy="101649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/>
          </p:nvSpPr>
          <p:spPr>
            <a:xfrm>
              <a:off x="3192485" y="3656583"/>
              <a:ext cx="1080119" cy="194421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円/楕円 26"/>
            <p:cNvSpPr/>
            <p:nvPr/>
          </p:nvSpPr>
          <p:spPr>
            <a:xfrm>
              <a:off x="3552524" y="3398047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円/楕円 27"/>
            <p:cNvSpPr/>
            <p:nvPr/>
          </p:nvSpPr>
          <p:spPr>
            <a:xfrm>
              <a:off x="3788614" y="3398047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円/楕円 28"/>
            <p:cNvSpPr/>
            <p:nvPr/>
          </p:nvSpPr>
          <p:spPr>
            <a:xfrm flipH="1">
              <a:off x="3835151" y="3445250"/>
              <a:ext cx="45719" cy="543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円/楕円 29"/>
            <p:cNvSpPr/>
            <p:nvPr/>
          </p:nvSpPr>
          <p:spPr>
            <a:xfrm flipH="1">
              <a:off x="3602862" y="3444893"/>
              <a:ext cx="45719" cy="543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五角形 30"/>
            <p:cNvSpPr/>
            <p:nvPr/>
          </p:nvSpPr>
          <p:spPr>
            <a:xfrm rot="12488843">
              <a:off x="3366164" y="5528931"/>
              <a:ext cx="360040" cy="216024"/>
            </a:xfrm>
            <a:prstGeom prst="pentagon">
              <a:avLst/>
            </a:prstGeom>
            <a:solidFill>
              <a:srgbClr val="FFCC9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五角形 31"/>
            <p:cNvSpPr/>
            <p:nvPr/>
          </p:nvSpPr>
          <p:spPr>
            <a:xfrm rot="8965674">
              <a:off x="3798457" y="5533330"/>
              <a:ext cx="360040" cy="216024"/>
            </a:xfrm>
            <a:prstGeom prst="pentagon">
              <a:avLst/>
            </a:prstGeom>
            <a:solidFill>
              <a:srgbClr val="FFCC9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ひし形 32"/>
            <p:cNvSpPr/>
            <p:nvPr/>
          </p:nvSpPr>
          <p:spPr>
            <a:xfrm>
              <a:off x="3624535" y="3531617"/>
              <a:ext cx="216024" cy="144016"/>
            </a:xfrm>
            <a:prstGeom prst="diamond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6" name="グループ化 35"/>
          <p:cNvGrpSpPr/>
          <p:nvPr/>
        </p:nvGrpSpPr>
        <p:grpSpPr>
          <a:xfrm>
            <a:off x="3679304" y="3873624"/>
            <a:ext cx="499571" cy="829965"/>
            <a:chOff x="3342578" y="4016623"/>
            <a:chExt cx="1520642" cy="2461195"/>
          </a:xfrm>
        </p:grpSpPr>
        <p:sp>
          <p:nvSpPr>
            <p:cNvPr id="37" name="円/楕円 36"/>
            <p:cNvSpPr/>
            <p:nvPr/>
          </p:nvSpPr>
          <p:spPr>
            <a:xfrm>
              <a:off x="3741396" y="4016623"/>
              <a:ext cx="715352" cy="87248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/>
            <p:cNvSpPr/>
            <p:nvPr/>
          </p:nvSpPr>
          <p:spPr>
            <a:xfrm rot="1805834">
              <a:off x="3342578" y="4646060"/>
              <a:ext cx="486155" cy="101649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/>
          </p:nvSpPr>
          <p:spPr>
            <a:xfrm rot="20245710">
              <a:off x="4377065" y="4719067"/>
              <a:ext cx="486155" cy="101649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/>
          </p:nvSpPr>
          <p:spPr>
            <a:xfrm>
              <a:off x="3590627" y="4448671"/>
              <a:ext cx="998656" cy="194421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/楕円 40"/>
            <p:cNvSpPr/>
            <p:nvPr/>
          </p:nvSpPr>
          <p:spPr>
            <a:xfrm>
              <a:off x="3871788" y="4155086"/>
              <a:ext cx="158967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/楕円 41"/>
            <p:cNvSpPr/>
            <p:nvPr/>
          </p:nvSpPr>
          <p:spPr>
            <a:xfrm>
              <a:off x="4180013" y="4155086"/>
              <a:ext cx="158967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/楕円 42"/>
            <p:cNvSpPr/>
            <p:nvPr/>
          </p:nvSpPr>
          <p:spPr>
            <a:xfrm flipH="1">
              <a:off x="4231381" y="4202289"/>
              <a:ext cx="50465" cy="543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/楕円 43"/>
            <p:cNvSpPr/>
            <p:nvPr/>
          </p:nvSpPr>
          <p:spPr>
            <a:xfrm flipH="1">
              <a:off x="3927352" y="4201932"/>
              <a:ext cx="50465" cy="543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五角形 44"/>
            <p:cNvSpPr/>
            <p:nvPr/>
          </p:nvSpPr>
          <p:spPr>
            <a:xfrm rot="12488843">
              <a:off x="3651989" y="6257395"/>
              <a:ext cx="397418" cy="216024"/>
            </a:xfrm>
            <a:prstGeom prst="pentagon">
              <a:avLst/>
            </a:prstGeom>
            <a:solidFill>
              <a:srgbClr val="FFCC9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五角形 45"/>
            <p:cNvSpPr/>
            <p:nvPr/>
          </p:nvSpPr>
          <p:spPr>
            <a:xfrm rot="8965674">
              <a:off x="4129164" y="6261794"/>
              <a:ext cx="397418" cy="216024"/>
            </a:xfrm>
            <a:prstGeom prst="pentagon">
              <a:avLst/>
            </a:prstGeom>
            <a:solidFill>
              <a:srgbClr val="FFCC9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ひし形 46"/>
            <p:cNvSpPr/>
            <p:nvPr/>
          </p:nvSpPr>
          <p:spPr>
            <a:xfrm>
              <a:off x="3989372" y="4298181"/>
              <a:ext cx="238451" cy="144016"/>
            </a:xfrm>
            <a:prstGeom prst="diamond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0" name="グループ化 59"/>
          <p:cNvGrpSpPr/>
          <p:nvPr/>
        </p:nvGrpSpPr>
        <p:grpSpPr>
          <a:xfrm rot="1235679">
            <a:off x="-2716056" y="5221783"/>
            <a:ext cx="5755672" cy="8021956"/>
            <a:chOff x="3342578" y="4016623"/>
            <a:chExt cx="1520642" cy="2461195"/>
          </a:xfrm>
        </p:grpSpPr>
        <p:sp>
          <p:nvSpPr>
            <p:cNvPr id="61" name="円/楕円 60"/>
            <p:cNvSpPr/>
            <p:nvPr/>
          </p:nvSpPr>
          <p:spPr>
            <a:xfrm>
              <a:off x="3741396" y="4016623"/>
              <a:ext cx="715352" cy="87248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円/楕円 61"/>
            <p:cNvSpPr/>
            <p:nvPr/>
          </p:nvSpPr>
          <p:spPr>
            <a:xfrm rot="1805834">
              <a:off x="3342578" y="4646060"/>
              <a:ext cx="486155" cy="101649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円/楕円 62"/>
            <p:cNvSpPr/>
            <p:nvPr/>
          </p:nvSpPr>
          <p:spPr>
            <a:xfrm rot="20245710">
              <a:off x="4377065" y="4719067"/>
              <a:ext cx="486155" cy="101649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円/楕円 63"/>
            <p:cNvSpPr/>
            <p:nvPr/>
          </p:nvSpPr>
          <p:spPr>
            <a:xfrm>
              <a:off x="3590627" y="4448671"/>
              <a:ext cx="998656" cy="194421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円/楕円 64"/>
            <p:cNvSpPr/>
            <p:nvPr/>
          </p:nvSpPr>
          <p:spPr>
            <a:xfrm>
              <a:off x="3871788" y="4155086"/>
              <a:ext cx="158967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円/楕円 65"/>
            <p:cNvSpPr/>
            <p:nvPr/>
          </p:nvSpPr>
          <p:spPr>
            <a:xfrm>
              <a:off x="4180013" y="4155086"/>
              <a:ext cx="158967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円/楕円 66"/>
            <p:cNvSpPr/>
            <p:nvPr/>
          </p:nvSpPr>
          <p:spPr>
            <a:xfrm flipH="1">
              <a:off x="4231381" y="4202289"/>
              <a:ext cx="50465" cy="543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円/楕円 67"/>
            <p:cNvSpPr/>
            <p:nvPr/>
          </p:nvSpPr>
          <p:spPr>
            <a:xfrm flipH="1">
              <a:off x="3927352" y="4201932"/>
              <a:ext cx="50465" cy="543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五角形 68"/>
            <p:cNvSpPr/>
            <p:nvPr/>
          </p:nvSpPr>
          <p:spPr>
            <a:xfrm rot="12488843">
              <a:off x="3651989" y="6257395"/>
              <a:ext cx="397418" cy="216024"/>
            </a:xfrm>
            <a:prstGeom prst="pentagon">
              <a:avLst/>
            </a:prstGeom>
            <a:solidFill>
              <a:srgbClr val="FFCC9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五角形 69"/>
            <p:cNvSpPr/>
            <p:nvPr/>
          </p:nvSpPr>
          <p:spPr>
            <a:xfrm rot="8965674">
              <a:off x="4129164" y="6261794"/>
              <a:ext cx="397418" cy="216024"/>
            </a:xfrm>
            <a:prstGeom prst="pentagon">
              <a:avLst/>
            </a:prstGeom>
            <a:solidFill>
              <a:srgbClr val="FFCC9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ひし形 70"/>
            <p:cNvSpPr/>
            <p:nvPr/>
          </p:nvSpPr>
          <p:spPr>
            <a:xfrm>
              <a:off x="3989372" y="4298181"/>
              <a:ext cx="238451" cy="144016"/>
            </a:xfrm>
            <a:prstGeom prst="diamond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2" name="グループ化 71"/>
          <p:cNvGrpSpPr/>
          <p:nvPr/>
        </p:nvGrpSpPr>
        <p:grpSpPr>
          <a:xfrm>
            <a:off x="3103240" y="3697598"/>
            <a:ext cx="358820" cy="536066"/>
            <a:chOff x="2976459" y="3288159"/>
            <a:chExt cx="1500417" cy="2461195"/>
          </a:xfrm>
        </p:grpSpPr>
        <p:sp>
          <p:nvSpPr>
            <p:cNvPr id="73" name="円/楕円 72"/>
            <p:cNvSpPr/>
            <p:nvPr/>
          </p:nvSpPr>
          <p:spPr>
            <a:xfrm>
              <a:off x="3408506" y="3288159"/>
              <a:ext cx="648072" cy="87248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円/楕円 73"/>
            <p:cNvSpPr/>
            <p:nvPr/>
          </p:nvSpPr>
          <p:spPr>
            <a:xfrm rot="1805834">
              <a:off x="2976459" y="3872607"/>
              <a:ext cx="440431" cy="101649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円/楕円 74"/>
            <p:cNvSpPr/>
            <p:nvPr/>
          </p:nvSpPr>
          <p:spPr>
            <a:xfrm rot="20245710">
              <a:off x="4036445" y="3912255"/>
              <a:ext cx="440431" cy="101649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円/楕円 75"/>
            <p:cNvSpPr/>
            <p:nvPr/>
          </p:nvSpPr>
          <p:spPr>
            <a:xfrm>
              <a:off x="3192485" y="3656583"/>
              <a:ext cx="1080119" cy="194421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円/楕円 76"/>
            <p:cNvSpPr/>
            <p:nvPr/>
          </p:nvSpPr>
          <p:spPr>
            <a:xfrm>
              <a:off x="3552524" y="3398047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円/楕円 77"/>
            <p:cNvSpPr/>
            <p:nvPr/>
          </p:nvSpPr>
          <p:spPr>
            <a:xfrm>
              <a:off x="3788614" y="3398047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円/楕円 78"/>
            <p:cNvSpPr/>
            <p:nvPr/>
          </p:nvSpPr>
          <p:spPr>
            <a:xfrm flipH="1">
              <a:off x="3835151" y="3445250"/>
              <a:ext cx="45719" cy="543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円/楕円 79"/>
            <p:cNvSpPr/>
            <p:nvPr/>
          </p:nvSpPr>
          <p:spPr>
            <a:xfrm flipH="1">
              <a:off x="3602862" y="3444893"/>
              <a:ext cx="45719" cy="543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五角形 80"/>
            <p:cNvSpPr/>
            <p:nvPr/>
          </p:nvSpPr>
          <p:spPr>
            <a:xfrm rot="12488843">
              <a:off x="3366164" y="5528931"/>
              <a:ext cx="360040" cy="216024"/>
            </a:xfrm>
            <a:prstGeom prst="pentagon">
              <a:avLst/>
            </a:prstGeom>
            <a:solidFill>
              <a:srgbClr val="FFCC9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五角形 81"/>
            <p:cNvSpPr/>
            <p:nvPr/>
          </p:nvSpPr>
          <p:spPr>
            <a:xfrm rot="8965674">
              <a:off x="3798457" y="5533330"/>
              <a:ext cx="360040" cy="216024"/>
            </a:xfrm>
            <a:prstGeom prst="pentagon">
              <a:avLst/>
            </a:prstGeom>
            <a:solidFill>
              <a:srgbClr val="FFCC9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ひし形 82"/>
            <p:cNvSpPr/>
            <p:nvPr/>
          </p:nvSpPr>
          <p:spPr>
            <a:xfrm>
              <a:off x="3624535" y="3531617"/>
              <a:ext cx="216024" cy="144016"/>
            </a:xfrm>
            <a:prstGeom prst="diamond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4" name="テキスト ボックス 83"/>
          <p:cNvSpPr txBox="1"/>
          <p:nvPr/>
        </p:nvSpPr>
        <p:spPr>
          <a:xfrm>
            <a:off x="3607296" y="6026313"/>
            <a:ext cx="180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bg1"/>
                </a:solidFill>
                <a:latin typeface="ＭＳ Ｐゴシック" pitchFamily="50" charset="-128"/>
                <a:ea typeface="ＭＳ Ｐゴシック" pitchFamily="50" charset="-128"/>
              </a:rPr>
              <a:t>Excel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ＭＳ Ｐゴシック" pitchFamily="50" charset="-128"/>
                <a:ea typeface="ＭＳ Ｐゴシック" pitchFamily="50" charset="-128"/>
              </a:rPr>
              <a:t>ファイル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ＭＳ Ｐゴシック" pitchFamily="50" charset="-128"/>
                <a:ea typeface="ＭＳ Ｐゴシック" pitchFamily="50" charset="-128"/>
              </a:rPr>
              <a:t>100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ＭＳ Ｐゴシック" pitchFamily="50" charset="-128"/>
                <a:ea typeface="ＭＳ Ｐゴシック" pitchFamily="50" charset="-128"/>
              </a:rPr>
              <a:t>個いっきに読めるかな？</a:t>
            </a:r>
            <a:endParaRPr kumimoji="1" lang="ja-JP" altLang="en-US" sz="2000" dirty="0">
              <a:solidFill>
                <a:schemeClr val="bg1"/>
              </a:solidFill>
              <a:latin typeface="ＭＳ Ｐゴシック" pitchFamily="50" charset="-128"/>
              <a:ea typeface="ＭＳ Ｐゴシック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13</Words>
  <Application>Microsoft Office PowerPoint</Application>
  <PresentationFormat>B5 (JIS) 182x257 mm</PresentationFormat>
  <Paragraphs>3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土屋政雄</dc:creator>
  <cp:lastModifiedBy>土屋政雄</cp:lastModifiedBy>
  <cp:revision>15</cp:revision>
  <dcterms:created xsi:type="dcterms:W3CDTF">2020-08-30T06:48:42Z</dcterms:created>
  <dcterms:modified xsi:type="dcterms:W3CDTF">2020-09-07T23:34:30Z</dcterms:modified>
</cp:coreProperties>
</file>