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7315200" type="B5JIS"/>
  <p:notesSz cx="6858000" cy="9144000"/>
  <p:defaultTextStyle>
    <a:defPPr>
      <a:defRPr lang="ja-JP"/>
    </a:defPPr>
    <a:lvl1pPr marL="0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5674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31349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97022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62698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28371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94047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59720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25396" algn="l" defTabSz="73134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8" y="1182"/>
      </p:cViewPr>
      <p:guideLst>
        <p:guide orient="horz" pos="2304"/>
        <p:guide pos="17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1481" y="2272455"/>
            <a:ext cx="4663440" cy="156802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2961" y="4145280"/>
            <a:ext cx="38404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9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7640" y="292950"/>
            <a:ext cx="1234440" cy="624162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4320" y="292950"/>
            <a:ext cx="3611880" cy="62416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3388" y="4700696"/>
            <a:ext cx="4663440" cy="145288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3388" y="3100497"/>
            <a:ext cx="4663440" cy="16001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3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0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3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0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597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4320" y="1706884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88921" y="1706884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1" y="1637454"/>
            <a:ext cx="2424113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674" indent="0">
              <a:buNone/>
              <a:defRPr sz="1600" b="1"/>
            </a:lvl2pPr>
            <a:lvl3pPr marL="731349" indent="0">
              <a:buNone/>
              <a:defRPr sz="1400" b="1"/>
            </a:lvl3pPr>
            <a:lvl4pPr marL="1097022" indent="0">
              <a:buNone/>
              <a:defRPr sz="1300" b="1"/>
            </a:lvl4pPr>
            <a:lvl5pPr marL="1462698" indent="0">
              <a:buNone/>
              <a:defRPr sz="1300" b="1"/>
            </a:lvl5pPr>
            <a:lvl6pPr marL="1828371" indent="0">
              <a:buNone/>
              <a:defRPr sz="1300" b="1"/>
            </a:lvl6pPr>
            <a:lvl7pPr marL="2194047" indent="0">
              <a:buNone/>
              <a:defRPr sz="1300" b="1"/>
            </a:lvl7pPr>
            <a:lvl8pPr marL="2559720" indent="0">
              <a:buNone/>
              <a:defRPr sz="1300" b="1"/>
            </a:lvl8pPr>
            <a:lvl9pPr marL="2925396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4321" y="2319869"/>
            <a:ext cx="2424113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787015" y="1637454"/>
            <a:ext cx="2425065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674" indent="0">
              <a:buNone/>
              <a:defRPr sz="1600" b="1"/>
            </a:lvl2pPr>
            <a:lvl3pPr marL="731349" indent="0">
              <a:buNone/>
              <a:defRPr sz="1400" b="1"/>
            </a:lvl3pPr>
            <a:lvl4pPr marL="1097022" indent="0">
              <a:buNone/>
              <a:defRPr sz="1300" b="1"/>
            </a:lvl4pPr>
            <a:lvl5pPr marL="1462698" indent="0">
              <a:buNone/>
              <a:defRPr sz="1300" b="1"/>
            </a:lvl5pPr>
            <a:lvl6pPr marL="1828371" indent="0">
              <a:buNone/>
              <a:defRPr sz="1300" b="1"/>
            </a:lvl6pPr>
            <a:lvl7pPr marL="2194047" indent="0">
              <a:buNone/>
              <a:defRPr sz="1300" b="1"/>
            </a:lvl7pPr>
            <a:lvl8pPr marL="2559720" indent="0">
              <a:buNone/>
              <a:defRPr sz="1300" b="1"/>
            </a:lvl8pPr>
            <a:lvl9pPr marL="2925396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787015" y="2319869"/>
            <a:ext cx="2425065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3" y="291256"/>
            <a:ext cx="1804988" cy="1239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5030" y="291256"/>
            <a:ext cx="3067050" cy="62433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74323" y="1530774"/>
            <a:ext cx="1804988" cy="5003801"/>
          </a:xfrm>
        </p:spPr>
        <p:txBody>
          <a:bodyPr/>
          <a:lstStyle>
            <a:lvl1pPr marL="0" indent="0">
              <a:buNone/>
              <a:defRPr sz="1100"/>
            </a:lvl1pPr>
            <a:lvl2pPr marL="365674" indent="0">
              <a:buNone/>
              <a:defRPr sz="900"/>
            </a:lvl2pPr>
            <a:lvl3pPr marL="731349" indent="0">
              <a:buNone/>
              <a:defRPr sz="800"/>
            </a:lvl3pPr>
            <a:lvl4pPr marL="1097022" indent="0">
              <a:buNone/>
              <a:defRPr sz="700"/>
            </a:lvl4pPr>
            <a:lvl5pPr marL="1462698" indent="0">
              <a:buNone/>
              <a:defRPr sz="700"/>
            </a:lvl5pPr>
            <a:lvl6pPr marL="1828371" indent="0">
              <a:buNone/>
              <a:defRPr sz="700"/>
            </a:lvl6pPr>
            <a:lvl7pPr marL="2194047" indent="0">
              <a:buNone/>
              <a:defRPr sz="700"/>
            </a:lvl7pPr>
            <a:lvl8pPr marL="2559720" indent="0">
              <a:buNone/>
              <a:defRPr sz="700"/>
            </a:lvl8pPr>
            <a:lvl9pPr marL="2925396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373" y="5120644"/>
            <a:ext cx="3291840" cy="604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75373" y="653627"/>
            <a:ext cx="3291840" cy="4389120"/>
          </a:xfrm>
        </p:spPr>
        <p:txBody>
          <a:bodyPr/>
          <a:lstStyle>
            <a:lvl1pPr marL="0" indent="0">
              <a:buNone/>
              <a:defRPr sz="2600"/>
            </a:lvl1pPr>
            <a:lvl2pPr marL="365674" indent="0">
              <a:buNone/>
              <a:defRPr sz="2200"/>
            </a:lvl2pPr>
            <a:lvl3pPr marL="731349" indent="0">
              <a:buNone/>
              <a:defRPr sz="1900"/>
            </a:lvl3pPr>
            <a:lvl4pPr marL="1097022" indent="0">
              <a:buNone/>
              <a:defRPr sz="1600"/>
            </a:lvl4pPr>
            <a:lvl5pPr marL="1462698" indent="0">
              <a:buNone/>
              <a:defRPr sz="1600"/>
            </a:lvl5pPr>
            <a:lvl6pPr marL="1828371" indent="0">
              <a:buNone/>
              <a:defRPr sz="1600"/>
            </a:lvl6pPr>
            <a:lvl7pPr marL="2194047" indent="0">
              <a:buNone/>
              <a:defRPr sz="1600"/>
            </a:lvl7pPr>
            <a:lvl8pPr marL="2559720" indent="0">
              <a:buNone/>
              <a:defRPr sz="1600"/>
            </a:lvl8pPr>
            <a:lvl9pPr marL="2925396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75373" y="5725164"/>
            <a:ext cx="3291840" cy="858520"/>
          </a:xfrm>
        </p:spPr>
        <p:txBody>
          <a:bodyPr/>
          <a:lstStyle>
            <a:lvl1pPr marL="0" indent="0">
              <a:buNone/>
              <a:defRPr sz="1100"/>
            </a:lvl1pPr>
            <a:lvl2pPr marL="365674" indent="0">
              <a:buNone/>
              <a:defRPr sz="900"/>
            </a:lvl2pPr>
            <a:lvl3pPr marL="731349" indent="0">
              <a:buNone/>
              <a:defRPr sz="800"/>
            </a:lvl3pPr>
            <a:lvl4pPr marL="1097022" indent="0">
              <a:buNone/>
              <a:defRPr sz="700"/>
            </a:lvl4pPr>
            <a:lvl5pPr marL="1462698" indent="0">
              <a:buNone/>
              <a:defRPr sz="700"/>
            </a:lvl5pPr>
            <a:lvl6pPr marL="1828371" indent="0">
              <a:buNone/>
              <a:defRPr sz="700"/>
            </a:lvl6pPr>
            <a:lvl7pPr marL="2194047" indent="0">
              <a:buNone/>
              <a:defRPr sz="700"/>
            </a:lvl7pPr>
            <a:lvl8pPr marL="2559720" indent="0">
              <a:buNone/>
              <a:defRPr sz="700"/>
            </a:lvl8pPr>
            <a:lvl9pPr marL="2925396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74323" y="292948"/>
            <a:ext cx="4937760" cy="1219200"/>
          </a:xfrm>
          <a:prstGeom prst="rect">
            <a:avLst/>
          </a:prstGeom>
        </p:spPr>
        <p:txBody>
          <a:bodyPr vert="horz" lIns="73134" tIns="36567" rIns="73134" bIns="3656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3" y="1706884"/>
            <a:ext cx="4937760" cy="4827693"/>
          </a:xfrm>
          <a:prstGeom prst="rect">
            <a:avLst/>
          </a:prstGeom>
        </p:spPr>
        <p:txBody>
          <a:bodyPr vert="horz" lIns="73134" tIns="36567" rIns="73134" bIns="3656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74322" y="6780110"/>
            <a:ext cx="1280160" cy="389467"/>
          </a:xfrm>
          <a:prstGeom prst="rect">
            <a:avLst/>
          </a:prstGeom>
        </p:spPr>
        <p:txBody>
          <a:bodyPr vert="horz" lIns="73134" tIns="36567" rIns="73134" bIns="3656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874523" y="6780110"/>
            <a:ext cx="1737360" cy="389467"/>
          </a:xfrm>
          <a:prstGeom prst="rect">
            <a:avLst/>
          </a:prstGeom>
        </p:spPr>
        <p:txBody>
          <a:bodyPr vert="horz" lIns="73134" tIns="36567" rIns="73134" bIns="3656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931923" y="6780110"/>
            <a:ext cx="1280160" cy="389467"/>
          </a:xfrm>
          <a:prstGeom prst="rect">
            <a:avLst/>
          </a:prstGeom>
        </p:spPr>
        <p:txBody>
          <a:bodyPr vert="horz" lIns="73134" tIns="36567" rIns="73134" bIns="3656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349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57" indent="-27425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22" indent="-228546" algn="l" defTabSz="731349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7" indent="-18283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861" indent="-182837" algn="l" defTabSz="731349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536" indent="-182837" algn="l" defTabSz="731349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209" indent="-18283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6884" indent="-18283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558" indent="-18283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33" indent="-182837" algn="l" defTabSz="731349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674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49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022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98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371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047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720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396" algn="l" defTabSz="73134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" y="4171927"/>
            <a:ext cx="5486400" cy="3143275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4" tIns="46642" rIns="93284" bIns="46642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" y="-16147"/>
            <a:ext cx="5486400" cy="4229252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4" tIns="46642" rIns="93284" bIns="46642" rtlCol="0" anchor="ctr"/>
          <a:lstStyle/>
          <a:p>
            <a:pPr algn="ctr"/>
            <a:endParaRPr kumimoji="1" lang="ja-JP" altLang="en-US"/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64796" y="-139304"/>
            <a:ext cx="309390" cy="309390"/>
          </a:xfrm>
          <a:prstGeom prst="rect">
            <a:avLst/>
          </a:prstGeom>
          <a:noFill/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653799" y="3415435"/>
            <a:ext cx="235012" cy="29421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 rot="8331487">
            <a:off x="2491016" y="3500527"/>
            <a:ext cx="159715" cy="34278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 rot="20245710">
            <a:off x="2862633" y="3652313"/>
            <a:ext cx="159715" cy="34278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04268" y="3561130"/>
            <a:ext cx="328085" cy="6556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696636" y="3462128"/>
            <a:ext cx="52225" cy="48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2797896" y="3462128"/>
            <a:ext cx="52225" cy="48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 flipH="1">
            <a:off x="2814772" y="3478045"/>
            <a:ext cx="16579" cy="183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 flipH="1">
            <a:off x="2714891" y="3477925"/>
            <a:ext cx="16579" cy="183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五角形 44"/>
          <p:cNvSpPr/>
          <p:nvPr/>
        </p:nvSpPr>
        <p:spPr>
          <a:xfrm rot="12488843">
            <a:off x="2624427" y="4171069"/>
            <a:ext cx="130562" cy="72848"/>
          </a:xfrm>
          <a:prstGeom prst="pentagon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五角形 45"/>
          <p:cNvSpPr/>
          <p:nvPr/>
        </p:nvSpPr>
        <p:spPr>
          <a:xfrm rot="8965674">
            <a:off x="2781191" y="4172552"/>
            <a:ext cx="130562" cy="72848"/>
          </a:xfrm>
          <a:prstGeom prst="pentagon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ひし形 46"/>
          <p:cNvSpPr/>
          <p:nvPr/>
        </p:nvSpPr>
        <p:spPr>
          <a:xfrm>
            <a:off x="2735266" y="3510382"/>
            <a:ext cx="78337" cy="48565"/>
          </a:xfrm>
          <a:prstGeom prst="diamond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B5 (JIS) 182x257 mm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20</cp:revision>
  <dcterms:created xsi:type="dcterms:W3CDTF">2020-08-30T06:48:42Z</dcterms:created>
  <dcterms:modified xsi:type="dcterms:W3CDTF">2020-09-07T23:39:39Z</dcterms:modified>
</cp:coreProperties>
</file>