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5486400" cy="73152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4320" y="291600"/>
            <a:ext cx="49374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74320" y="1711440"/>
            <a:ext cx="493740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74320" y="3927240"/>
            <a:ext cx="493740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74320" y="291600"/>
            <a:ext cx="49374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74320" y="1711440"/>
            <a:ext cx="24091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804400" y="1711440"/>
            <a:ext cx="24091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274320" y="3927240"/>
            <a:ext cx="24091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2804400" y="3927240"/>
            <a:ext cx="24091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4320" y="291600"/>
            <a:ext cx="49374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274320" y="1711440"/>
            <a:ext cx="158976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944000" y="1711440"/>
            <a:ext cx="158976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613680" y="1711440"/>
            <a:ext cx="158976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274320" y="3927240"/>
            <a:ext cx="158976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1944000" y="3927240"/>
            <a:ext cx="158976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3613680" y="3927240"/>
            <a:ext cx="158976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74320" y="291600"/>
            <a:ext cx="49374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74320" y="1711440"/>
            <a:ext cx="493740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74320" y="291600"/>
            <a:ext cx="49374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274320" y="1711440"/>
            <a:ext cx="493740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4320" y="291600"/>
            <a:ext cx="49374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74320" y="1711440"/>
            <a:ext cx="240912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2804400" y="1711440"/>
            <a:ext cx="240912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4320" y="291600"/>
            <a:ext cx="49374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74320" y="291600"/>
            <a:ext cx="4937400" cy="56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4320" y="291600"/>
            <a:ext cx="49374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274320" y="1711440"/>
            <a:ext cx="24091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2804400" y="1711440"/>
            <a:ext cx="240912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274320" y="3927240"/>
            <a:ext cx="24091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4320" y="291600"/>
            <a:ext cx="49374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74320" y="1711440"/>
            <a:ext cx="240912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804400" y="1711440"/>
            <a:ext cx="24091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804400" y="3927240"/>
            <a:ext cx="24091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4320" y="291600"/>
            <a:ext cx="49374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74320" y="1711440"/>
            <a:ext cx="24091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804400" y="1711440"/>
            <a:ext cx="24091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74320" y="3927240"/>
            <a:ext cx="493740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274320" y="6780240"/>
            <a:ext cx="1279800" cy="389160"/>
          </a:xfrm>
          <a:prstGeom prst="rect">
            <a:avLst/>
          </a:prstGeom>
          <a:noFill/>
          <a:ln w="0">
            <a:noFill/>
          </a:ln>
        </p:spPr>
        <p:txBody>
          <a:bodyPr lIns="73080" rIns="73080" tIns="36720" bIns="36720" anchor="ctr">
            <a:noAutofit/>
          </a:bodyPr>
          <a:p>
            <a:pPr>
              <a:lnSpc>
                <a:spcPct val="100000"/>
              </a:lnSpc>
            </a:pPr>
            <a:fld id="{46FB46BC-2C6F-4103-9227-0107922A3CF5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1/19/22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1874520" y="6780240"/>
            <a:ext cx="1737000" cy="389160"/>
          </a:xfrm>
          <a:prstGeom prst="rect">
            <a:avLst/>
          </a:prstGeom>
          <a:noFill/>
          <a:ln w="0">
            <a:noFill/>
          </a:ln>
        </p:spPr>
        <p:txBody>
          <a:bodyPr lIns="73080" rIns="73080" tIns="36720" bIns="3672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3931920" y="6780240"/>
            <a:ext cx="1279800" cy="389160"/>
          </a:xfrm>
          <a:prstGeom prst="rect">
            <a:avLst/>
          </a:prstGeom>
          <a:noFill/>
          <a:ln w="0">
            <a:noFill/>
          </a:ln>
        </p:spPr>
        <p:txBody>
          <a:bodyPr lIns="73080" rIns="73080" tIns="36720" bIns="36720" anchor="ctr">
            <a:noAutofit/>
          </a:bodyPr>
          <a:p>
            <a:pPr algn="r">
              <a:lnSpc>
                <a:spcPct val="100000"/>
              </a:lnSpc>
            </a:pPr>
            <a:fld id="{A5E92FEC-4BEE-432F-A9F5-59E3B9263801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&lt;番号&gt;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"/>
          <p:cNvSpPr/>
          <p:nvPr/>
        </p:nvSpPr>
        <p:spPr>
          <a:xfrm>
            <a:off x="360" y="0"/>
            <a:ext cx="5486040" cy="7315200"/>
          </a:xfrm>
          <a:prstGeom prst="rect">
            <a:avLst/>
          </a:prstGeom>
          <a:solidFill>
            <a:srgbClr val="154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正方形/長方形 4"/>
          <p:cNvSpPr/>
          <p:nvPr/>
        </p:nvSpPr>
        <p:spPr>
          <a:xfrm>
            <a:off x="360" y="0"/>
            <a:ext cx="1577160" cy="7315200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テキスト ボックス 5"/>
          <p:cNvSpPr/>
          <p:nvPr/>
        </p:nvSpPr>
        <p:spPr>
          <a:xfrm>
            <a:off x="0" y="360000"/>
            <a:ext cx="5486040" cy="17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t">
            <a:spAutoFit/>
          </a:bodyPr>
          <a:p>
            <a:pPr algn="ctr">
              <a:lnSpc>
                <a:spcPct val="100000"/>
              </a:lnSpc>
            </a:pPr>
            <a:r>
              <a:rPr b="1" lang="ja-JP" sz="54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がんばらない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ja-JP" sz="54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データ加工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AutoShape 2"/>
          <p:cNvSpPr/>
          <p:nvPr/>
        </p:nvSpPr>
        <p:spPr>
          <a:xfrm>
            <a:off x="64800" y="-139320"/>
            <a:ext cx="30888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グループ化 34"/>
          <p:cNvGrpSpPr/>
          <p:nvPr/>
        </p:nvGrpSpPr>
        <p:grpSpPr>
          <a:xfrm>
            <a:off x="6105600" y="4140000"/>
            <a:ext cx="1454400" cy="1935720"/>
            <a:chOff x="6105600" y="4140000"/>
            <a:chExt cx="1454400" cy="1935720"/>
          </a:xfrm>
        </p:grpSpPr>
        <p:sp>
          <p:nvSpPr>
            <p:cNvPr id="44" name="円/楕円 9"/>
            <p:cNvSpPr/>
            <p:nvPr/>
          </p:nvSpPr>
          <p:spPr>
            <a:xfrm>
              <a:off x="6576480" y="4140000"/>
              <a:ext cx="541800" cy="66276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円/楕円 10"/>
            <p:cNvSpPr/>
            <p:nvPr/>
          </p:nvSpPr>
          <p:spPr>
            <a:xfrm rot="1806000">
              <a:off x="6274440" y="4618080"/>
              <a:ext cx="367920" cy="7722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円/楕円 11"/>
            <p:cNvSpPr/>
            <p:nvPr/>
          </p:nvSpPr>
          <p:spPr>
            <a:xfrm rot="20245800">
              <a:off x="7057800" y="4673880"/>
              <a:ext cx="367920" cy="7722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円/楕円 8"/>
            <p:cNvSpPr/>
            <p:nvPr/>
          </p:nvSpPr>
          <p:spPr>
            <a:xfrm>
              <a:off x="6462360" y="4468320"/>
              <a:ext cx="756360" cy="147744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円/楕円 12"/>
            <p:cNvSpPr/>
            <p:nvPr/>
          </p:nvSpPr>
          <p:spPr>
            <a:xfrm>
              <a:off x="6675480" y="4245480"/>
              <a:ext cx="120240" cy="109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円/楕円 13"/>
            <p:cNvSpPr/>
            <p:nvPr/>
          </p:nvSpPr>
          <p:spPr>
            <a:xfrm>
              <a:off x="6908760" y="4245480"/>
              <a:ext cx="120240" cy="109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円/楕円 14"/>
            <p:cNvSpPr/>
            <p:nvPr/>
          </p:nvSpPr>
          <p:spPr>
            <a:xfrm flipH="1">
              <a:off x="6947280" y="4281120"/>
              <a:ext cx="37800" cy="41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円/楕円 15"/>
            <p:cNvSpPr/>
            <p:nvPr/>
          </p:nvSpPr>
          <p:spPr>
            <a:xfrm flipH="1">
              <a:off x="6716880" y="4280760"/>
              <a:ext cx="37800" cy="41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五角形 16"/>
            <p:cNvSpPr/>
            <p:nvPr/>
          </p:nvSpPr>
          <p:spPr>
            <a:xfrm rot="12489000">
              <a:off x="6509160" y="5843520"/>
              <a:ext cx="300600" cy="1638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五角形 17"/>
            <p:cNvSpPr/>
            <p:nvPr/>
          </p:nvSpPr>
          <p:spPr>
            <a:xfrm rot="8965800">
              <a:off x="6870960" y="5846400"/>
              <a:ext cx="300600" cy="1638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ひし形 18"/>
            <p:cNvSpPr/>
            <p:nvPr/>
          </p:nvSpPr>
          <p:spPr>
            <a:xfrm>
              <a:off x="6764400" y="4354200"/>
              <a:ext cx="180360" cy="109080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5" name="グループ化 21"/>
          <p:cNvGrpSpPr/>
          <p:nvPr/>
        </p:nvGrpSpPr>
        <p:grpSpPr>
          <a:xfrm>
            <a:off x="-1927800" y="1800000"/>
            <a:ext cx="847800" cy="1153440"/>
            <a:chOff x="-1927800" y="1800000"/>
            <a:chExt cx="847800" cy="1153440"/>
          </a:xfrm>
        </p:grpSpPr>
        <p:sp>
          <p:nvSpPr>
            <p:cNvPr id="56" name="円/楕円 22"/>
            <p:cNvSpPr/>
            <p:nvPr/>
          </p:nvSpPr>
          <p:spPr>
            <a:xfrm>
              <a:off x="-1633680" y="1800000"/>
              <a:ext cx="286560" cy="396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円/楕円 23"/>
            <p:cNvSpPr/>
            <p:nvPr/>
          </p:nvSpPr>
          <p:spPr>
            <a:xfrm rot="1806000">
              <a:off x="-1824840" y="2065680"/>
              <a:ext cx="194760" cy="46224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円/楕円 24"/>
            <p:cNvSpPr/>
            <p:nvPr/>
          </p:nvSpPr>
          <p:spPr>
            <a:xfrm rot="20245800">
              <a:off x="-1355760" y="2084040"/>
              <a:ext cx="194760" cy="46224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円/楕円 25"/>
            <p:cNvSpPr/>
            <p:nvPr/>
          </p:nvSpPr>
          <p:spPr>
            <a:xfrm>
              <a:off x="-1729440" y="1967760"/>
              <a:ext cx="477720" cy="88416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円/楕円 26"/>
            <p:cNvSpPr/>
            <p:nvPr/>
          </p:nvSpPr>
          <p:spPr>
            <a:xfrm>
              <a:off x="-1569960" y="1850040"/>
              <a:ext cx="63360" cy="65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円/楕円 27"/>
            <p:cNvSpPr/>
            <p:nvPr/>
          </p:nvSpPr>
          <p:spPr>
            <a:xfrm>
              <a:off x="-1465560" y="1850040"/>
              <a:ext cx="63360" cy="65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円/楕円 28"/>
            <p:cNvSpPr/>
            <p:nvPr/>
          </p:nvSpPr>
          <p:spPr>
            <a:xfrm flipH="1">
              <a:off x="-1445400" y="1871640"/>
              <a:ext cx="19800" cy="24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円/楕円 29"/>
            <p:cNvSpPr/>
            <p:nvPr/>
          </p:nvSpPr>
          <p:spPr>
            <a:xfrm flipH="1">
              <a:off x="-1548360" y="1871280"/>
              <a:ext cx="19800" cy="24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五角形 30"/>
            <p:cNvSpPr/>
            <p:nvPr/>
          </p:nvSpPr>
          <p:spPr>
            <a:xfrm rot="12489000">
              <a:off x="-1652040" y="2819520"/>
              <a:ext cx="159120" cy="979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五角形 31"/>
            <p:cNvSpPr/>
            <p:nvPr/>
          </p:nvSpPr>
          <p:spPr>
            <a:xfrm rot="8965800">
              <a:off x="-1460520" y="2821680"/>
              <a:ext cx="159120" cy="979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ひし形 32"/>
            <p:cNvSpPr/>
            <p:nvPr/>
          </p:nvSpPr>
          <p:spPr>
            <a:xfrm>
              <a:off x="-1537920" y="1910880"/>
              <a:ext cx="95400" cy="65160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7" name="グループ化 35"/>
          <p:cNvGrpSpPr/>
          <p:nvPr/>
        </p:nvGrpSpPr>
        <p:grpSpPr>
          <a:xfrm>
            <a:off x="6480000" y="2202120"/>
            <a:ext cx="633960" cy="857880"/>
            <a:chOff x="6480000" y="2202120"/>
            <a:chExt cx="633960" cy="857880"/>
          </a:xfrm>
        </p:grpSpPr>
        <p:sp>
          <p:nvSpPr>
            <p:cNvPr id="68" name="円/楕円 36"/>
            <p:cNvSpPr/>
            <p:nvPr/>
          </p:nvSpPr>
          <p:spPr>
            <a:xfrm>
              <a:off x="6685920" y="2202120"/>
              <a:ext cx="234720" cy="29376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円/楕円 37"/>
            <p:cNvSpPr/>
            <p:nvPr/>
          </p:nvSpPr>
          <p:spPr>
            <a:xfrm rot="1806000">
              <a:off x="6554880" y="2414160"/>
              <a:ext cx="159480" cy="34236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円/楕円 38"/>
            <p:cNvSpPr/>
            <p:nvPr/>
          </p:nvSpPr>
          <p:spPr>
            <a:xfrm rot="20245800">
              <a:off x="6894720" y="2439000"/>
              <a:ext cx="159480" cy="34236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円/楕円 39"/>
            <p:cNvSpPr/>
            <p:nvPr/>
          </p:nvSpPr>
          <p:spPr>
            <a:xfrm>
              <a:off x="6636600" y="2347920"/>
              <a:ext cx="327600" cy="6552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円/楕円 40"/>
            <p:cNvSpPr/>
            <p:nvPr/>
          </p:nvSpPr>
          <p:spPr>
            <a:xfrm>
              <a:off x="6728760" y="2248920"/>
              <a:ext cx="51840" cy="48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円/楕円 41"/>
            <p:cNvSpPr/>
            <p:nvPr/>
          </p:nvSpPr>
          <p:spPr>
            <a:xfrm>
              <a:off x="6830280" y="2248920"/>
              <a:ext cx="51840" cy="48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円/楕円 42"/>
            <p:cNvSpPr/>
            <p:nvPr/>
          </p:nvSpPr>
          <p:spPr>
            <a:xfrm flipH="1">
              <a:off x="6846120" y="2264760"/>
              <a:ext cx="162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円/楕円 43"/>
            <p:cNvSpPr/>
            <p:nvPr/>
          </p:nvSpPr>
          <p:spPr>
            <a:xfrm flipH="1">
              <a:off x="6746400" y="2264760"/>
              <a:ext cx="162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五角形 44"/>
            <p:cNvSpPr/>
            <p:nvPr/>
          </p:nvSpPr>
          <p:spPr>
            <a:xfrm rot="12489000">
              <a:off x="6656400" y="2958120"/>
              <a:ext cx="130320" cy="7236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五角形 45"/>
            <p:cNvSpPr/>
            <p:nvPr/>
          </p:nvSpPr>
          <p:spPr>
            <a:xfrm rot="8965800">
              <a:off x="6813720" y="2959560"/>
              <a:ext cx="130320" cy="7236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ひし形 46"/>
            <p:cNvSpPr/>
            <p:nvPr/>
          </p:nvSpPr>
          <p:spPr>
            <a:xfrm>
              <a:off x="6767640" y="2297160"/>
              <a:ext cx="78120" cy="48240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9" name="グループ化 59"/>
          <p:cNvGrpSpPr/>
          <p:nvPr/>
        </p:nvGrpSpPr>
        <p:grpSpPr>
          <a:xfrm>
            <a:off x="-2688480" y="3600000"/>
            <a:ext cx="2054880" cy="2700000"/>
            <a:chOff x="-2688480" y="3600000"/>
            <a:chExt cx="2054880" cy="2700000"/>
          </a:xfrm>
        </p:grpSpPr>
        <p:sp>
          <p:nvSpPr>
            <p:cNvPr id="80" name="円/楕円 60"/>
            <p:cNvSpPr/>
            <p:nvPr/>
          </p:nvSpPr>
          <p:spPr>
            <a:xfrm rot="1236000">
              <a:off x="-1685520" y="3723120"/>
              <a:ext cx="866520" cy="9100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円/楕円 61"/>
            <p:cNvSpPr/>
            <p:nvPr/>
          </p:nvSpPr>
          <p:spPr>
            <a:xfrm rot="3040800">
              <a:off x="-2386080" y="4114440"/>
              <a:ext cx="588600" cy="105984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円/楕円 62"/>
            <p:cNvSpPr/>
            <p:nvPr/>
          </p:nvSpPr>
          <p:spPr>
            <a:xfrm rot="21480000">
              <a:off x="-1239840" y="4626000"/>
              <a:ext cx="588600" cy="10602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円/楕円 63"/>
            <p:cNvSpPr/>
            <p:nvPr/>
          </p:nvSpPr>
          <p:spPr>
            <a:xfrm rot="1234800">
              <a:off x="-2222280" y="4105080"/>
              <a:ext cx="1209240" cy="202788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円/楕円 64"/>
            <p:cNvSpPr/>
            <p:nvPr/>
          </p:nvSpPr>
          <p:spPr>
            <a:xfrm rot="1234200">
              <a:off x="-1433520" y="3819600"/>
              <a:ext cx="192600" cy="149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円/楕円 65"/>
            <p:cNvSpPr/>
            <p:nvPr/>
          </p:nvSpPr>
          <p:spPr>
            <a:xfrm rot="1230600">
              <a:off x="-1083600" y="3951000"/>
              <a:ext cx="192240" cy="149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円/楕円 66"/>
            <p:cNvSpPr/>
            <p:nvPr/>
          </p:nvSpPr>
          <p:spPr>
            <a:xfrm flipH="1" rot="1221600">
              <a:off x="-1022400" y="3998880"/>
              <a:ext cx="61200" cy="56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円/楕円 67"/>
            <p:cNvSpPr/>
            <p:nvPr/>
          </p:nvSpPr>
          <p:spPr>
            <a:xfrm flipH="1" rot="1247400">
              <a:off x="-1366920" y="3868920"/>
              <a:ext cx="60840" cy="56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五角形 68"/>
            <p:cNvSpPr/>
            <p:nvPr/>
          </p:nvSpPr>
          <p:spPr>
            <a:xfrm rot="13723800">
              <a:off x="-2476080" y="5827320"/>
              <a:ext cx="480960" cy="225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五角形 69"/>
            <p:cNvSpPr/>
            <p:nvPr/>
          </p:nvSpPr>
          <p:spPr>
            <a:xfrm rot="10201200">
              <a:off x="-1937160" y="6034320"/>
              <a:ext cx="481680" cy="22536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ひし形 70"/>
            <p:cNvSpPr/>
            <p:nvPr/>
          </p:nvSpPr>
          <p:spPr>
            <a:xfrm rot="1236600">
              <a:off x="-1355760" y="4026240"/>
              <a:ext cx="288360" cy="150120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1" name="グループ化 71"/>
          <p:cNvGrpSpPr/>
          <p:nvPr/>
        </p:nvGrpSpPr>
        <p:grpSpPr>
          <a:xfrm>
            <a:off x="6035040" y="3240000"/>
            <a:ext cx="444960" cy="554400"/>
            <a:chOff x="6035040" y="3240000"/>
            <a:chExt cx="444960" cy="554400"/>
          </a:xfrm>
        </p:grpSpPr>
        <p:sp>
          <p:nvSpPr>
            <p:cNvPr id="92" name="円/楕円 72"/>
            <p:cNvSpPr/>
            <p:nvPr/>
          </p:nvSpPr>
          <p:spPr>
            <a:xfrm>
              <a:off x="6186600" y="3240000"/>
              <a:ext cx="154800" cy="189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円/楕円 73"/>
            <p:cNvSpPr/>
            <p:nvPr/>
          </p:nvSpPr>
          <p:spPr>
            <a:xfrm rot="1806000">
              <a:off x="6083280" y="3367080"/>
              <a:ext cx="105120" cy="22104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円/楕円 74"/>
            <p:cNvSpPr/>
            <p:nvPr/>
          </p:nvSpPr>
          <p:spPr>
            <a:xfrm rot="20245800">
              <a:off x="6336360" y="3375720"/>
              <a:ext cx="105120" cy="22104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円/楕円 75"/>
            <p:cNvSpPr/>
            <p:nvPr/>
          </p:nvSpPr>
          <p:spPr>
            <a:xfrm>
              <a:off x="6135120" y="3320280"/>
              <a:ext cx="258120" cy="423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円/楕円 76"/>
            <p:cNvSpPr/>
            <p:nvPr/>
          </p:nvSpPr>
          <p:spPr>
            <a:xfrm>
              <a:off x="6221160" y="3264120"/>
              <a:ext cx="34200" cy="3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円/楕円 77"/>
            <p:cNvSpPr/>
            <p:nvPr/>
          </p:nvSpPr>
          <p:spPr>
            <a:xfrm>
              <a:off x="6277680" y="3264120"/>
              <a:ext cx="34200" cy="3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円/楕円 78"/>
            <p:cNvSpPr/>
            <p:nvPr/>
          </p:nvSpPr>
          <p:spPr>
            <a:xfrm flipH="1">
              <a:off x="6288120" y="3274200"/>
              <a:ext cx="10440" cy="11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円/楕円 79"/>
            <p:cNvSpPr/>
            <p:nvPr/>
          </p:nvSpPr>
          <p:spPr>
            <a:xfrm flipH="1">
              <a:off x="6232320" y="3274200"/>
              <a:ext cx="10440" cy="11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五角形 80"/>
            <p:cNvSpPr/>
            <p:nvPr/>
          </p:nvSpPr>
          <p:spPr>
            <a:xfrm rot="12489000">
              <a:off x="6176520" y="3728160"/>
              <a:ext cx="85680" cy="468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五角形 81"/>
            <p:cNvSpPr/>
            <p:nvPr/>
          </p:nvSpPr>
          <p:spPr>
            <a:xfrm rot="8965800">
              <a:off x="6280200" y="3728880"/>
              <a:ext cx="85680" cy="468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ひし形 82"/>
            <p:cNvSpPr/>
            <p:nvPr/>
          </p:nvSpPr>
          <p:spPr>
            <a:xfrm>
              <a:off x="6238440" y="3292920"/>
              <a:ext cx="51480" cy="30960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3" name="テキスト ボックス 83"/>
          <p:cNvSpPr/>
          <p:nvPr/>
        </p:nvSpPr>
        <p:spPr>
          <a:xfrm>
            <a:off x="3607200" y="6026400"/>
            <a:ext cx="180000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Excel</a:t>
            </a:r>
            <a:r>
              <a:rPr b="0" lang="ja-JP" sz="20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ファイル</a:t>
            </a:r>
            <a:r>
              <a:rPr b="0" lang="en-US" sz="20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100</a:t>
            </a:r>
            <a:r>
              <a:rPr b="0" lang="ja-JP" sz="20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個いっきに読めるかな？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223560" y="1980000"/>
            <a:ext cx="1216440" cy="17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30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R</a:t>
            </a:r>
            <a:endParaRPr b="0" lang="en-US" sz="13000" spc="-1" strike="noStrike"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577520" y="2340000"/>
            <a:ext cx="3908520" cy="16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ja-JP" sz="40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による繰り返し </a:t>
            </a:r>
            <a:br/>
            <a:r>
              <a:rPr b="1" lang="ja-JP" sz="40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作業入門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3560760" y="3420000"/>
            <a:ext cx="183924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ja-JP" sz="4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前編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方形/長方形 1"/>
          <p:cNvSpPr/>
          <p:nvPr/>
        </p:nvSpPr>
        <p:spPr>
          <a:xfrm>
            <a:off x="0" y="4172040"/>
            <a:ext cx="5486040" cy="3142800"/>
          </a:xfrm>
          <a:prstGeom prst="rect">
            <a:avLst/>
          </a:prstGeom>
          <a:solidFill>
            <a:srgbClr val="154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正方形/長方形 2"/>
          <p:cNvSpPr/>
          <p:nvPr/>
        </p:nvSpPr>
        <p:spPr>
          <a:xfrm>
            <a:off x="0" y="-16200"/>
            <a:ext cx="5486040" cy="4228920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テキスト ボックス 1"/>
          <p:cNvSpPr/>
          <p:nvPr/>
        </p:nvSpPr>
        <p:spPr>
          <a:xfrm>
            <a:off x="0" y="-32760"/>
            <a:ext cx="5486040" cy="34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700" spc="-1" strike="noStrike">
                <a:solidFill>
                  <a:srgbClr val="ffffff"/>
                </a:solidFill>
                <a:latin typeface="ＭＳ Ｐゴシック"/>
                <a:ea typeface="ＭＳ Ｐゴシック"/>
              </a:rPr>
              <a:t>R</a:t>
            </a:r>
            <a:r>
              <a:rPr b="0" lang="ja-JP" sz="5500" spc="-1" strike="noStrike">
                <a:solidFill>
                  <a:srgbClr val="ffffff"/>
                </a:solidFill>
                <a:latin typeface="ＭＳ Ｐゴシック"/>
                <a:ea typeface="ＭＳ Ｐゴシック"/>
              </a:rPr>
              <a:t>で読む</a:t>
            </a:r>
            <a:endParaRPr b="0" lang="en-US" sz="5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7300" spc="-1" strike="noStrike">
                <a:solidFill>
                  <a:srgbClr val="ffffff"/>
                </a:solidFill>
                <a:latin typeface="ＭＳ Ｐゴシック"/>
                <a:ea typeface="ＭＳ Ｐゴシック"/>
              </a:rPr>
              <a:t>Excel</a:t>
            </a:r>
            <a:r>
              <a:rPr b="0" lang="ja-JP" sz="5500" spc="-1" strike="noStrike">
                <a:solidFill>
                  <a:srgbClr val="ffffff"/>
                </a:solidFill>
                <a:latin typeface="ＭＳ Ｐゴシック"/>
                <a:ea typeface="ＭＳ Ｐゴシック"/>
              </a:rPr>
              <a:t>ファイル</a:t>
            </a:r>
            <a:endParaRPr b="0" lang="en-US" sz="5500" spc="-1" strike="noStrike">
              <a:latin typeface="Arial"/>
            </a:endParaRPr>
          </a:p>
        </p:txBody>
      </p:sp>
      <p:sp>
        <p:nvSpPr>
          <p:cNvPr id="110" name="AutoShape 1"/>
          <p:cNvSpPr/>
          <p:nvPr/>
        </p:nvSpPr>
        <p:spPr>
          <a:xfrm>
            <a:off x="64800" y="-139320"/>
            <a:ext cx="30888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1" name="グループ化 1"/>
          <p:cNvGrpSpPr/>
          <p:nvPr/>
        </p:nvGrpSpPr>
        <p:grpSpPr>
          <a:xfrm>
            <a:off x="2430360" y="4377600"/>
            <a:ext cx="1454400" cy="1935720"/>
            <a:chOff x="2430360" y="4377600"/>
            <a:chExt cx="1454400" cy="1935720"/>
          </a:xfrm>
        </p:grpSpPr>
        <p:sp>
          <p:nvSpPr>
            <p:cNvPr id="112" name="円/楕円 1"/>
            <p:cNvSpPr/>
            <p:nvPr/>
          </p:nvSpPr>
          <p:spPr>
            <a:xfrm>
              <a:off x="2901240" y="4377600"/>
              <a:ext cx="541800" cy="66276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円/楕円 2"/>
            <p:cNvSpPr/>
            <p:nvPr/>
          </p:nvSpPr>
          <p:spPr>
            <a:xfrm rot="1806000">
              <a:off x="2599200" y="4855680"/>
              <a:ext cx="367920" cy="7722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円/楕円 3"/>
            <p:cNvSpPr/>
            <p:nvPr/>
          </p:nvSpPr>
          <p:spPr>
            <a:xfrm rot="20245800">
              <a:off x="3382560" y="4911480"/>
              <a:ext cx="367920" cy="7722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円/楕円 4"/>
            <p:cNvSpPr/>
            <p:nvPr/>
          </p:nvSpPr>
          <p:spPr>
            <a:xfrm>
              <a:off x="2787120" y="4705920"/>
              <a:ext cx="756360" cy="147744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円/楕円 5"/>
            <p:cNvSpPr/>
            <p:nvPr/>
          </p:nvSpPr>
          <p:spPr>
            <a:xfrm>
              <a:off x="3000240" y="4483080"/>
              <a:ext cx="120240" cy="109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円/楕円 6"/>
            <p:cNvSpPr/>
            <p:nvPr/>
          </p:nvSpPr>
          <p:spPr>
            <a:xfrm>
              <a:off x="3233520" y="4483080"/>
              <a:ext cx="120240" cy="109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円/楕円 7"/>
            <p:cNvSpPr/>
            <p:nvPr/>
          </p:nvSpPr>
          <p:spPr>
            <a:xfrm flipH="1">
              <a:off x="3272040" y="4518720"/>
              <a:ext cx="37800" cy="41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円/楕円 16"/>
            <p:cNvSpPr/>
            <p:nvPr/>
          </p:nvSpPr>
          <p:spPr>
            <a:xfrm flipH="1">
              <a:off x="3041640" y="4518360"/>
              <a:ext cx="37800" cy="41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五角形 1"/>
            <p:cNvSpPr/>
            <p:nvPr/>
          </p:nvSpPr>
          <p:spPr>
            <a:xfrm rot="12489000">
              <a:off x="2833920" y="6081120"/>
              <a:ext cx="300600" cy="1638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五角形 2"/>
            <p:cNvSpPr/>
            <p:nvPr/>
          </p:nvSpPr>
          <p:spPr>
            <a:xfrm rot="8965800">
              <a:off x="3195720" y="6084000"/>
              <a:ext cx="300600" cy="1638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ひし形 1"/>
            <p:cNvSpPr/>
            <p:nvPr/>
          </p:nvSpPr>
          <p:spPr>
            <a:xfrm>
              <a:off x="3089160" y="4591800"/>
              <a:ext cx="180360" cy="109080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3" name="グループ化 2"/>
          <p:cNvGrpSpPr/>
          <p:nvPr/>
        </p:nvGrpSpPr>
        <p:grpSpPr>
          <a:xfrm>
            <a:off x="1920240" y="3801600"/>
            <a:ext cx="847800" cy="1153440"/>
            <a:chOff x="1920240" y="3801600"/>
            <a:chExt cx="847800" cy="1153440"/>
          </a:xfrm>
        </p:grpSpPr>
        <p:sp>
          <p:nvSpPr>
            <p:cNvPr id="124" name="円/楕円 17"/>
            <p:cNvSpPr/>
            <p:nvPr/>
          </p:nvSpPr>
          <p:spPr>
            <a:xfrm>
              <a:off x="2214360" y="3801600"/>
              <a:ext cx="286560" cy="396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円/楕円 18"/>
            <p:cNvSpPr/>
            <p:nvPr/>
          </p:nvSpPr>
          <p:spPr>
            <a:xfrm rot="1806000">
              <a:off x="2022840" y="4067280"/>
              <a:ext cx="194760" cy="46224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円/楕円 19"/>
            <p:cNvSpPr/>
            <p:nvPr/>
          </p:nvSpPr>
          <p:spPr>
            <a:xfrm rot="20245800">
              <a:off x="2491920" y="4085640"/>
              <a:ext cx="194760" cy="46224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円/楕円 20"/>
            <p:cNvSpPr/>
            <p:nvPr/>
          </p:nvSpPr>
          <p:spPr>
            <a:xfrm>
              <a:off x="2118600" y="3969360"/>
              <a:ext cx="477720" cy="88416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円/楕円 21"/>
            <p:cNvSpPr/>
            <p:nvPr/>
          </p:nvSpPr>
          <p:spPr>
            <a:xfrm>
              <a:off x="2278080" y="3851640"/>
              <a:ext cx="63360" cy="65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円/楕円 30"/>
            <p:cNvSpPr/>
            <p:nvPr/>
          </p:nvSpPr>
          <p:spPr>
            <a:xfrm>
              <a:off x="2382480" y="3851640"/>
              <a:ext cx="63360" cy="65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円/楕円 31"/>
            <p:cNvSpPr/>
            <p:nvPr/>
          </p:nvSpPr>
          <p:spPr>
            <a:xfrm flipH="1">
              <a:off x="2402640" y="3873240"/>
              <a:ext cx="19800" cy="24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円/楕円 32"/>
            <p:cNvSpPr/>
            <p:nvPr/>
          </p:nvSpPr>
          <p:spPr>
            <a:xfrm flipH="1">
              <a:off x="2299680" y="3872880"/>
              <a:ext cx="19800" cy="24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五角形 3"/>
            <p:cNvSpPr/>
            <p:nvPr/>
          </p:nvSpPr>
          <p:spPr>
            <a:xfrm rot="12489000">
              <a:off x="2195640" y="4821120"/>
              <a:ext cx="159120" cy="979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五角形 4"/>
            <p:cNvSpPr/>
            <p:nvPr/>
          </p:nvSpPr>
          <p:spPr>
            <a:xfrm rot="8965800">
              <a:off x="2387160" y="4823280"/>
              <a:ext cx="159120" cy="979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ひし形 2"/>
            <p:cNvSpPr/>
            <p:nvPr/>
          </p:nvSpPr>
          <p:spPr>
            <a:xfrm>
              <a:off x="2310120" y="3912480"/>
              <a:ext cx="95400" cy="65160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5" name="グループ化 3"/>
          <p:cNvGrpSpPr/>
          <p:nvPr/>
        </p:nvGrpSpPr>
        <p:grpSpPr>
          <a:xfrm>
            <a:off x="3604320" y="3873600"/>
            <a:ext cx="633960" cy="857880"/>
            <a:chOff x="3604320" y="3873600"/>
            <a:chExt cx="633960" cy="857880"/>
          </a:xfrm>
        </p:grpSpPr>
        <p:sp>
          <p:nvSpPr>
            <p:cNvPr id="136" name="円/楕円 33"/>
            <p:cNvSpPr/>
            <p:nvPr/>
          </p:nvSpPr>
          <p:spPr>
            <a:xfrm>
              <a:off x="3810240" y="3873600"/>
              <a:ext cx="234720" cy="29376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円/楕円 34"/>
            <p:cNvSpPr/>
            <p:nvPr/>
          </p:nvSpPr>
          <p:spPr>
            <a:xfrm rot="1806000">
              <a:off x="3679200" y="4085640"/>
              <a:ext cx="159480" cy="34236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円/楕円 35"/>
            <p:cNvSpPr/>
            <p:nvPr/>
          </p:nvSpPr>
          <p:spPr>
            <a:xfrm rot="20245800">
              <a:off x="4019040" y="4110480"/>
              <a:ext cx="159480" cy="34236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円/楕円 44"/>
            <p:cNvSpPr/>
            <p:nvPr/>
          </p:nvSpPr>
          <p:spPr>
            <a:xfrm>
              <a:off x="3760920" y="4019400"/>
              <a:ext cx="327600" cy="6552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円/楕円 45"/>
            <p:cNvSpPr/>
            <p:nvPr/>
          </p:nvSpPr>
          <p:spPr>
            <a:xfrm>
              <a:off x="3853080" y="3920400"/>
              <a:ext cx="51840" cy="48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円/楕円 46"/>
            <p:cNvSpPr/>
            <p:nvPr/>
          </p:nvSpPr>
          <p:spPr>
            <a:xfrm>
              <a:off x="3954600" y="3920400"/>
              <a:ext cx="51840" cy="48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円/楕円 47"/>
            <p:cNvSpPr/>
            <p:nvPr/>
          </p:nvSpPr>
          <p:spPr>
            <a:xfrm flipH="1">
              <a:off x="3970440" y="3936240"/>
              <a:ext cx="162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円/楕円 48"/>
            <p:cNvSpPr/>
            <p:nvPr/>
          </p:nvSpPr>
          <p:spPr>
            <a:xfrm flipH="1">
              <a:off x="3870720" y="3936240"/>
              <a:ext cx="162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五角形 5"/>
            <p:cNvSpPr/>
            <p:nvPr/>
          </p:nvSpPr>
          <p:spPr>
            <a:xfrm rot="12489000">
              <a:off x="3780720" y="4629600"/>
              <a:ext cx="130320" cy="7236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五角形 6"/>
            <p:cNvSpPr/>
            <p:nvPr/>
          </p:nvSpPr>
          <p:spPr>
            <a:xfrm rot="8965800">
              <a:off x="3938040" y="4631040"/>
              <a:ext cx="130320" cy="7236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ひし形 3"/>
            <p:cNvSpPr/>
            <p:nvPr/>
          </p:nvSpPr>
          <p:spPr>
            <a:xfrm>
              <a:off x="3891960" y="3968640"/>
              <a:ext cx="78120" cy="48240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7" name="グループ化 4"/>
          <p:cNvGrpSpPr/>
          <p:nvPr/>
        </p:nvGrpSpPr>
        <p:grpSpPr>
          <a:xfrm>
            <a:off x="-3428640" y="4996800"/>
            <a:ext cx="6422400" cy="8437680"/>
            <a:chOff x="-3428640" y="4996800"/>
            <a:chExt cx="6422400" cy="8437680"/>
          </a:xfrm>
        </p:grpSpPr>
        <p:sp>
          <p:nvSpPr>
            <p:cNvPr id="148" name="円/楕円 49"/>
            <p:cNvSpPr/>
            <p:nvPr/>
          </p:nvSpPr>
          <p:spPr>
            <a:xfrm rot="1235400">
              <a:off x="-294120" y="5382000"/>
              <a:ext cx="2707200" cy="28432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円/楕円 50"/>
            <p:cNvSpPr/>
            <p:nvPr/>
          </p:nvSpPr>
          <p:spPr>
            <a:xfrm rot="3041400">
              <a:off x="-2484000" y="6603840"/>
              <a:ext cx="1839600" cy="3312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円/楕円 51"/>
            <p:cNvSpPr/>
            <p:nvPr/>
          </p:nvSpPr>
          <p:spPr>
            <a:xfrm rot="21481200">
              <a:off x="1097280" y="8203680"/>
              <a:ext cx="1839600" cy="3312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円/楕円 52"/>
            <p:cNvSpPr/>
            <p:nvPr/>
          </p:nvSpPr>
          <p:spPr>
            <a:xfrm rot="1235400">
              <a:off x="-1972440" y="6576120"/>
              <a:ext cx="3779640" cy="63367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円/楕円 53"/>
            <p:cNvSpPr/>
            <p:nvPr/>
          </p:nvSpPr>
          <p:spPr>
            <a:xfrm rot="1235400">
              <a:off x="493200" y="5683680"/>
              <a:ext cx="601200" cy="469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円/楕円 54"/>
            <p:cNvSpPr/>
            <p:nvPr/>
          </p:nvSpPr>
          <p:spPr>
            <a:xfrm rot="1235400">
              <a:off x="1585080" y="6094080"/>
              <a:ext cx="601200" cy="469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円/楕円 55"/>
            <p:cNvSpPr/>
            <p:nvPr/>
          </p:nvSpPr>
          <p:spPr>
            <a:xfrm flipH="1" rot="1235400">
              <a:off x="1777680" y="6243480"/>
              <a:ext cx="190800" cy="1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円/楕円 56"/>
            <p:cNvSpPr/>
            <p:nvPr/>
          </p:nvSpPr>
          <p:spPr>
            <a:xfrm flipH="1" rot="1235400">
              <a:off x="700920" y="5837760"/>
              <a:ext cx="190800" cy="1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五角形 7"/>
            <p:cNvSpPr/>
            <p:nvPr/>
          </p:nvSpPr>
          <p:spPr>
            <a:xfrm rot="13724400">
              <a:off x="-2765520" y="11956680"/>
              <a:ext cx="1503720" cy="7038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五角形 8"/>
            <p:cNvSpPr/>
            <p:nvPr/>
          </p:nvSpPr>
          <p:spPr>
            <a:xfrm rot="10201200">
              <a:off x="-1079280" y="12605400"/>
              <a:ext cx="1503720" cy="7038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ひし形 4"/>
            <p:cNvSpPr/>
            <p:nvPr/>
          </p:nvSpPr>
          <p:spPr>
            <a:xfrm rot="1235400">
              <a:off x="735840" y="6329520"/>
              <a:ext cx="902160" cy="469080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9" name="グループ化 5"/>
          <p:cNvGrpSpPr/>
          <p:nvPr/>
        </p:nvGrpSpPr>
        <p:grpSpPr>
          <a:xfrm>
            <a:off x="3054960" y="3697560"/>
            <a:ext cx="444960" cy="554400"/>
            <a:chOff x="3054960" y="3697560"/>
            <a:chExt cx="444960" cy="554400"/>
          </a:xfrm>
        </p:grpSpPr>
        <p:sp>
          <p:nvSpPr>
            <p:cNvPr id="160" name="円/楕円 57"/>
            <p:cNvSpPr/>
            <p:nvPr/>
          </p:nvSpPr>
          <p:spPr>
            <a:xfrm>
              <a:off x="3206520" y="3697560"/>
              <a:ext cx="154800" cy="18972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円/楕円 58"/>
            <p:cNvSpPr/>
            <p:nvPr/>
          </p:nvSpPr>
          <p:spPr>
            <a:xfrm rot="1806000">
              <a:off x="3103200" y="3824640"/>
              <a:ext cx="105120" cy="22104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円/楕円 59"/>
            <p:cNvSpPr/>
            <p:nvPr/>
          </p:nvSpPr>
          <p:spPr>
            <a:xfrm rot="20245800">
              <a:off x="3356280" y="3833280"/>
              <a:ext cx="105120" cy="22104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円/楕円 68"/>
            <p:cNvSpPr/>
            <p:nvPr/>
          </p:nvSpPr>
          <p:spPr>
            <a:xfrm>
              <a:off x="3155040" y="3777840"/>
              <a:ext cx="258120" cy="423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円/楕円 69"/>
            <p:cNvSpPr/>
            <p:nvPr/>
          </p:nvSpPr>
          <p:spPr>
            <a:xfrm>
              <a:off x="3241080" y="3721680"/>
              <a:ext cx="34200" cy="3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円/楕円 70"/>
            <p:cNvSpPr/>
            <p:nvPr/>
          </p:nvSpPr>
          <p:spPr>
            <a:xfrm>
              <a:off x="3297600" y="3721680"/>
              <a:ext cx="34200" cy="30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円/楕円 71"/>
            <p:cNvSpPr/>
            <p:nvPr/>
          </p:nvSpPr>
          <p:spPr>
            <a:xfrm flipH="1">
              <a:off x="3308040" y="3731760"/>
              <a:ext cx="10440" cy="11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円/楕円 80"/>
            <p:cNvSpPr/>
            <p:nvPr/>
          </p:nvSpPr>
          <p:spPr>
            <a:xfrm flipH="1">
              <a:off x="3252240" y="3731760"/>
              <a:ext cx="10440" cy="11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五角形 9"/>
            <p:cNvSpPr/>
            <p:nvPr/>
          </p:nvSpPr>
          <p:spPr>
            <a:xfrm rot="12489000">
              <a:off x="3196440" y="4185720"/>
              <a:ext cx="85680" cy="468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五角形 10"/>
            <p:cNvSpPr/>
            <p:nvPr/>
          </p:nvSpPr>
          <p:spPr>
            <a:xfrm rot="8965800">
              <a:off x="3300120" y="4186440"/>
              <a:ext cx="85680" cy="468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ffcc99"/>
            </a:solidFill>
            <a:ln w="317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ひし形 5"/>
            <p:cNvSpPr/>
            <p:nvPr/>
          </p:nvSpPr>
          <p:spPr>
            <a:xfrm>
              <a:off x="3258360" y="3750480"/>
              <a:ext cx="51480" cy="30960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1" name="テキスト ボックス 2"/>
          <p:cNvSpPr/>
          <p:nvPr/>
        </p:nvSpPr>
        <p:spPr>
          <a:xfrm>
            <a:off x="3607200" y="6026400"/>
            <a:ext cx="180000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ＭＳ Ｐゴシック"/>
                <a:ea typeface="ＭＳ Ｐゴシック"/>
              </a:rPr>
              <a:t>Excel</a:t>
            </a:r>
            <a:r>
              <a:rPr b="0" lang="ja-JP" sz="2000" spc="-1" strike="noStrike">
                <a:solidFill>
                  <a:srgbClr val="ffffff"/>
                </a:solidFill>
                <a:latin typeface="ＭＳ Ｐゴシック"/>
                <a:ea typeface="ＭＳ Ｐゴシック"/>
              </a:rPr>
              <a:t>ファイル</a:t>
            </a:r>
            <a:r>
              <a:rPr b="0" lang="en-US" sz="2000" spc="-1" strike="noStrike">
                <a:solidFill>
                  <a:srgbClr val="ffffff"/>
                </a:solidFill>
                <a:latin typeface="ＭＳ Ｐゴシック"/>
                <a:ea typeface="ＭＳ Ｐゴシック"/>
              </a:rPr>
              <a:t>100</a:t>
            </a:r>
            <a:r>
              <a:rPr b="0" lang="ja-JP" sz="2000" spc="-1" strike="noStrike">
                <a:solidFill>
                  <a:srgbClr val="ffffff"/>
                </a:solidFill>
                <a:latin typeface="ＭＳ Ｐゴシック"/>
                <a:ea typeface="ＭＳ Ｐゴシック"/>
              </a:rPr>
              <a:t>個いっきに読めるかな？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Application>LibreOffice/7.2.0.4$Windows_X86_64 LibreOffice_project/9a9c6381e3f7a62afc1329bd359cc48accb6435b</Application>
  <AppVersion>15.0000</AppVersion>
  <Words>13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2020-08-30T06:48:42Z</dcterms:created>
  <dc:creator>土屋政雄</dc:creator>
  <dc:description/>
  <dc:language>ja-JP</dc:language>
  <cp:lastModifiedBy/>
  <dcterms:modified xsi:type="dcterms:W3CDTF">2022-01-19T00:02:48Z</dcterms:modified>
  <cp:revision>16</cp:revision>
  <dc:subject/>
  <dc:title>スライド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B5 (JIS) 182x257 mm</vt:lpwstr>
  </property>
  <property fmtid="{D5CDD505-2E9C-101B-9397-08002B2CF9AE}" pid="3" name="Slides">
    <vt:i4>1</vt:i4>
  </property>
</Properties>
</file>