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95" r:id="rId4"/>
    <p:sldId id="262" r:id="rId5"/>
    <p:sldId id="294" r:id="rId6"/>
    <p:sldId id="266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Cabin" panose="020B0604020202020204" charset="0"/>
      <p:regular r:id="rId10"/>
      <p:bold r:id="rId11"/>
      <p:italic r:id="rId12"/>
      <p:boldItalic r:id="rId13"/>
    </p:embeddedFont>
    <p:embeddedFont>
      <p:font typeface="Calistoga" panose="020B0604020202020204" charset="0"/>
      <p:regular r:id="rId14"/>
    </p:embeddedFont>
    <p:embeddedFont>
      <p:font typeface="Candal" panose="020B0604020202020204" charset="0"/>
      <p:regular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Libre Franklin Black" pitchFamily="2" charset="0"/>
      <p:bold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F4E36-679A-4EF1-BC92-A974D7BBDB44}">
  <a:tblStyle styleId="{FDBF4E36-679A-4EF1-BC92-A974D7BBD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c5f5b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6c5f5b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1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d8174f1b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d8174f1b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c5f5b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6c5f5b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11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avLst/>
            <a:gdLst/>
            <a:ahLst/>
            <a:cxnLst/>
            <a:rect l="l" t="t" r="r" b="b"/>
            <a:pathLst>
              <a:path w="58245" h="119478" extrusionOk="0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avLst/>
            <a:gdLst/>
            <a:ahLst/>
            <a:cxnLst/>
            <a:rect l="l" t="t" r="r" b="b"/>
            <a:pathLst>
              <a:path w="78535" h="71115" extrusionOk="0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avLst/>
            <a:gdLst/>
            <a:ahLst/>
            <a:cxnLst/>
            <a:rect l="l" t="t" r="r" b="b"/>
            <a:pathLst>
              <a:path w="42124" h="41626" extrusionOk="0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avLst/>
            <a:gdLst/>
            <a:ahLst/>
            <a:cxnLst/>
            <a:rect l="l" t="t" r="r" b="b"/>
            <a:pathLst>
              <a:path w="26604" h="26733" extrusionOk="0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 hasCustomPrompt="1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avLst/>
            <a:gdLst/>
            <a:ahLst/>
            <a:cxnLst/>
            <a:rect l="l" t="t" r="r" b="b"/>
            <a:pathLst>
              <a:path w="128200" h="111413" extrusionOk="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avLst/>
            <a:gdLst/>
            <a:ahLst/>
            <a:cxnLst/>
            <a:rect l="l" t="t" r="r" b="b"/>
            <a:pathLst>
              <a:path w="37087" h="88228" extrusionOk="0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avLst/>
            <a:gdLst/>
            <a:ahLst/>
            <a:cxnLst/>
            <a:rect l="l" t="t" r="r" b="b"/>
            <a:pathLst>
              <a:path w="85995" h="54904" extrusionOk="0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avLst/>
            <a:gdLst/>
            <a:ahLst/>
            <a:cxnLst/>
            <a:rect l="l" t="t" r="r" b="b"/>
            <a:pathLst>
              <a:path w="54751" h="68874" extrusionOk="0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avLst/>
            <a:gdLst/>
            <a:ahLst/>
            <a:cxnLst/>
            <a:rect l="l" t="t" r="r" b="b"/>
            <a:pathLst>
              <a:path w="104209" h="129356" extrusionOk="0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22000" y="1240035"/>
            <a:ext cx="6034958" cy="1671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dirty="0"/>
              <a:t>Teknologi dan</a:t>
            </a:r>
            <a:r>
              <a:rPr lang="es" sz="5400" dirty="0"/>
              <a:t> </a:t>
            </a:r>
            <a:r>
              <a:rPr lang="id-ID" sz="5400" dirty="0">
                <a:solidFill>
                  <a:schemeClr val="accent4"/>
                </a:solidFill>
              </a:rPr>
              <a:t>Pendidikan </a:t>
            </a:r>
            <a:endParaRPr sz="5400" dirty="0"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  <p:grpSp>
        <p:nvGrpSpPr>
          <p:cNvPr id="163" name="Google Shape;163;p29"/>
          <p:cNvGrpSpPr/>
          <p:nvPr/>
        </p:nvGrpSpPr>
        <p:grpSpPr>
          <a:xfrm>
            <a:off x="6002072" y="915403"/>
            <a:ext cx="3612401" cy="3312694"/>
            <a:chOff x="4618994" y="944154"/>
            <a:chExt cx="3612401" cy="3312694"/>
          </a:xfrm>
        </p:grpSpPr>
        <p:sp>
          <p:nvSpPr>
            <p:cNvPr id="164" name="Google Shape;164;p29"/>
            <p:cNvSpPr/>
            <p:nvPr/>
          </p:nvSpPr>
          <p:spPr>
            <a:xfrm>
              <a:off x="4618994" y="1037610"/>
              <a:ext cx="3501607" cy="3066209"/>
            </a:xfrm>
            <a:custGeom>
              <a:avLst/>
              <a:gdLst/>
              <a:ahLst/>
              <a:cxnLst/>
              <a:rect l="l" t="t" r="r" b="b"/>
              <a:pathLst>
                <a:path w="50430" h="44161" extrusionOk="0">
                  <a:moveTo>
                    <a:pt x="24058" y="1"/>
                  </a:moveTo>
                  <a:cubicBezTo>
                    <a:pt x="19624" y="1"/>
                    <a:pt x="15195" y="1153"/>
                    <a:pt x="11417" y="3449"/>
                  </a:cubicBezTo>
                  <a:cubicBezTo>
                    <a:pt x="5447" y="7080"/>
                    <a:pt x="1236" y="13565"/>
                    <a:pt x="618" y="20527"/>
                  </a:cubicBezTo>
                  <a:cubicBezTo>
                    <a:pt x="1" y="27489"/>
                    <a:pt x="3079" y="34732"/>
                    <a:pt x="8675" y="38906"/>
                  </a:cubicBezTo>
                  <a:cubicBezTo>
                    <a:pt x="11061" y="40684"/>
                    <a:pt x="13822" y="41891"/>
                    <a:pt x="16704" y="42621"/>
                  </a:cubicBezTo>
                  <a:cubicBezTo>
                    <a:pt x="20026" y="43483"/>
                    <a:pt x="23632" y="44160"/>
                    <a:pt x="27140" y="44160"/>
                  </a:cubicBezTo>
                  <a:cubicBezTo>
                    <a:pt x="28731" y="44160"/>
                    <a:pt x="30302" y="44021"/>
                    <a:pt x="31817" y="43697"/>
                  </a:cubicBezTo>
                  <a:cubicBezTo>
                    <a:pt x="34400" y="43135"/>
                    <a:pt x="36767" y="42518"/>
                    <a:pt x="39294" y="41582"/>
                  </a:cubicBezTo>
                  <a:cubicBezTo>
                    <a:pt x="41652" y="40712"/>
                    <a:pt x="43861" y="39392"/>
                    <a:pt x="45629" y="37577"/>
                  </a:cubicBezTo>
                  <a:cubicBezTo>
                    <a:pt x="48530" y="34601"/>
                    <a:pt x="50102" y="30446"/>
                    <a:pt x="50261" y="26282"/>
                  </a:cubicBezTo>
                  <a:cubicBezTo>
                    <a:pt x="50430" y="22118"/>
                    <a:pt x="49260" y="17963"/>
                    <a:pt x="47276" y="14304"/>
                  </a:cubicBezTo>
                  <a:cubicBezTo>
                    <a:pt x="43954" y="8146"/>
                    <a:pt x="38274" y="3262"/>
                    <a:pt x="31621" y="1156"/>
                  </a:cubicBezTo>
                  <a:cubicBezTo>
                    <a:pt x="29181" y="385"/>
                    <a:pt x="26619" y="1"/>
                    <a:pt x="24058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4703820" y="1453025"/>
              <a:ext cx="2179981" cy="1962787"/>
            </a:xfrm>
            <a:custGeom>
              <a:avLst/>
              <a:gdLst/>
              <a:ahLst/>
              <a:cxnLst/>
              <a:rect l="l" t="t" r="r" b="b"/>
              <a:pathLst>
                <a:path w="31396" h="28269" extrusionOk="0">
                  <a:moveTo>
                    <a:pt x="28994" y="0"/>
                  </a:moveTo>
                  <a:cubicBezTo>
                    <a:pt x="22025" y="0"/>
                    <a:pt x="15323" y="95"/>
                    <a:pt x="8168" y="95"/>
                  </a:cubicBezTo>
                  <a:cubicBezTo>
                    <a:pt x="6128" y="95"/>
                    <a:pt x="4050" y="87"/>
                    <a:pt x="1919" y="67"/>
                  </a:cubicBezTo>
                  <a:cubicBezTo>
                    <a:pt x="1498" y="67"/>
                    <a:pt x="1058" y="77"/>
                    <a:pt x="730" y="348"/>
                  </a:cubicBezTo>
                  <a:cubicBezTo>
                    <a:pt x="403" y="601"/>
                    <a:pt x="234" y="928"/>
                    <a:pt x="225" y="1349"/>
                  </a:cubicBezTo>
                  <a:cubicBezTo>
                    <a:pt x="225" y="1443"/>
                    <a:pt x="216" y="1536"/>
                    <a:pt x="216" y="1630"/>
                  </a:cubicBezTo>
                  <a:cubicBezTo>
                    <a:pt x="0" y="7619"/>
                    <a:pt x="131" y="13617"/>
                    <a:pt x="188" y="19606"/>
                  </a:cubicBezTo>
                  <a:cubicBezTo>
                    <a:pt x="188" y="19887"/>
                    <a:pt x="150" y="20187"/>
                    <a:pt x="337" y="20393"/>
                  </a:cubicBezTo>
                  <a:cubicBezTo>
                    <a:pt x="524" y="20589"/>
                    <a:pt x="833" y="20589"/>
                    <a:pt x="1114" y="20608"/>
                  </a:cubicBezTo>
                  <a:cubicBezTo>
                    <a:pt x="6785" y="20814"/>
                    <a:pt x="12175" y="20842"/>
                    <a:pt x="17481" y="20851"/>
                  </a:cubicBezTo>
                  <a:cubicBezTo>
                    <a:pt x="17762" y="21824"/>
                    <a:pt x="18753" y="23060"/>
                    <a:pt x="19100" y="23527"/>
                  </a:cubicBezTo>
                  <a:cubicBezTo>
                    <a:pt x="20035" y="24781"/>
                    <a:pt x="21177" y="25876"/>
                    <a:pt x="22459" y="26784"/>
                  </a:cubicBezTo>
                  <a:cubicBezTo>
                    <a:pt x="23653" y="27606"/>
                    <a:pt x="25040" y="28269"/>
                    <a:pt x="26461" y="28269"/>
                  </a:cubicBezTo>
                  <a:cubicBezTo>
                    <a:pt x="26689" y="28269"/>
                    <a:pt x="26918" y="28252"/>
                    <a:pt x="27147" y="28216"/>
                  </a:cubicBezTo>
                  <a:cubicBezTo>
                    <a:pt x="24434" y="27018"/>
                    <a:pt x="22515" y="24173"/>
                    <a:pt x="22450" y="21197"/>
                  </a:cubicBezTo>
                  <a:cubicBezTo>
                    <a:pt x="22450" y="21094"/>
                    <a:pt x="22450" y="20982"/>
                    <a:pt x="22440" y="20860"/>
                  </a:cubicBezTo>
                  <a:cubicBezTo>
                    <a:pt x="24873" y="20860"/>
                    <a:pt x="27288" y="20870"/>
                    <a:pt x="29721" y="20907"/>
                  </a:cubicBezTo>
                  <a:cubicBezTo>
                    <a:pt x="29730" y="20907"/>
                    <a:pt x="29739" y="20907"/>
                    <a:pt x="29749" y="20907"/>
                  </a:cubicBezTo>
                  <a:cubicBezTo>
                    <a:pt x="30262" y="20907"/>
                    <a:pt x="30975" y="20655"/>
                    <a:pt x="30975" y="20159"/>
                  </a:cubicBezTo>
                  <a:cubicBezTo>
                    <a:pt x="30975" y="13917"/>
                    <a:pt x="31171" y="6636"/>
                    <a:pt x="31237" y="1583"/>
                  </a:cubicBezTo>
                  <a:cubicBezTo>
                    <a:pt x="31237" y="1209"/>
                    <a:pt x="31396" y="872"/>
                    <a:pt x="31246" y="582"/>
                  </a:cubicBezTo>
                  <a:cubicBezTo>
                    <a:pt x="31087" y="283"/>
                    <a:pt x="30769" y="2"/>
                    <a:pt x="30432" y="2"/>
                  </a:cubicBezTo>
                  <a:cubicBezTo>
                    <a:pt x="29951" y="1"/>
                    <a:pt x="29472" y="0"/>
                    <a:pt x="2899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931219" y="2104579"/>
              <a:ext cx="352244" cy="511440"/>
            </a:xfrm>
            <a:custGeom>
              <a:avLst/>
              <a:gdLst/>
              <a:ahLst/>
              <a:cxnLst/>
              <a:rect l="l" t="t" r="r" b="b"/>
              <a:pathLst>
                <a:path w="5073" h="7366" extrusionOk="0">
                  <a:moveTo>
                    <a:pt x="2233" y="0"/>
                  </a:moveTo>
                  <a:cubicBezTo>
                    <a:pt x="1413" y="0"/>
                    <a:pt x="628" y="496"/>
                    <a:pt x="328" y="1267"/>
                  </a:cubicBezTo>
                  <a:cubicBezTo>
                    <a:pt x="1" y="2109"/>
                    <a:pt x="169" y="3064"/>
                    <a:pt x="422" y="3934"/>
                  </a:cubicBezTo>
                  <a:cubicBezTo>
                    <a:pt x="684" y="4776"/>
                    <a:pt x="1021" y="5590"/>
                    <a:pt x="1442" y="6367"/>
                  </a:cubicBezTo>
                  <a:cubicBezTo>
                    <a:pt x="1620" y="6695"/>
                    <a:pt x="1825" y="7031"/>
                    <a:pt x="2172" y="7219"/>
                  </a:cubicBezTo>
                  <a:cubicBezTo>
                    <a:pt x="2362" y="7325"/>
                    <a:pt x="2572" y="7365"/>
                    <a:pt x="2789" y="7365"/>
                  </a:cubicBezTo>
                  <a:cubicBezTo>
                    <a:pt x="3125" y="7365"/>
                    <a:pt x="3479" y="7269"/>
                    <a:pt x="3809" y="7172"/>
                  </a:cubicBezTo>
                  <a:cubicBezTo>
                    <a:pt x="4249" y="7041"/>
                    <a:pt x="4745" y="6863"/>
                    <a:pt x="4932" y="6442"/>
                  </a:cubicBezTo>
                  <a:cubicBezTo>
                    <a:pt x="5073" y="6133"/>
                    <a:pt x="4998" y="5768"/>
                    <a:pt x="4932" y="5441"/>
                  </a:cubicBezTo>
                  <a:cubicBezTo>
                    <a:pt x="4661" y="4243"/>
                    <a:pt x="4343" y="3064"/>
                    <a:pt x="3968" y="1903"/>
                  </a:cubicBezTo>
                  <a:cubicBezTo>
                    <a:pt x="3734" y="1173"/>
                    <a:pt x="3351" y="125"/>
                    <a:pt x="2462" y="13"/>
                  </a:cubicBezTo>
                  <a:cubicBezTo>
                    <a:pt x="2385" y="4"/>
                    <a:pt x="2309" y="0"/>
                    <a:pt x="2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5054675" y="2104510"/>
              <a:ext cx="228788" cy="505885"/>
            </a:xfrm>
            <a:custGeom>
              <a:avLst/>
              <a:gdLst/>
              <a:ahLst/>
              <a:cxnLst/>
              <a:rect l="l" t="t" r="r" b="b"/>
              <a:pathLst>
                <a:path w="3295" h="7286" extrusionOk="0">
                  <a:moveTo>
                    <a:pt x="419" y="0"/>
                  </a:moveTo>
                  <a:cubicBezTo>
                    <a:pt x="333" y="0"/>
                    <a:pt x="249" y="5"/>
                    <a:pt x="169" y="14"/>
                  </a:cubicBezTo>
                  <a:cubicBezTo>
                    <a:pt x="1" y="557"/>
                    <a:pt x="38" y="1305"/>
                    <a:pt x="38" y="1727"/>
                  </a:cubicBezTo>
                  <a:cubicBezTo>
                    <a:pt x="66" y="3523"/>
                    <a:pt x="656" y="5283"/>
                    <a:pt x="1395" y="6901"/>
                  </a:cubicBezTo>
                  <a:cubicBezTo>
                    <a:pt x="1451" y="7032"/>
                    <a:pt x="1517" y="7163"/>
                    <a:pt x="1582" y="7285"/>
                  </a:cubicBezTo>
                  <a:cubicBezTo>
                    <a:pt x="1732" y="7257"/>
                    <a:pt x="1891" y="7210"/>
                    <a:pt x="2031" y="7173"/>
                  </a:cubicBezTo>
                  <a:cubicBezTo>
                    <a:pt x="2471" y="7042"/>
                    <a:pt x="2967" y="6864"/>
                    <a:pt x="3154" y="6443"/>
                  </a:cubicBezTo>
                  <a:cubicBezTo>
                    <a:pt x="3295" y="6134"/>
                    <a:pt x="3220" y="5769"/>
                    <a:pt x="3154" y="5442"/>
                  </a:cubicBezTo>
                  <a:cubicBezTo>
                    <a:pt x="2883" y="4263"/>
                    <a:pt x="2565" y="3083"/>
                    <a:pt x="2190" y="1914"/>
                  </a:cubicBezTo>
                  <a:cubicBezTo>
                    <a:pt x="1956" y="1174"/>
                    <a:pt x="1573" y="136"/>
                    <a:pt x="684" y="14"/>
                  </a:cubicBezTo>
                  <a:cubicBezTo>
                    <a:pt x="595" y="5"/>
                    <a:pt x="506" y="0"/>
                    <a:pt x="4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220974" y="1886214"/>
              <a:ext cx="297668" cy="516231"/>
            </a:xfrm>
            <a:custGeom>
              <a:avLst/>
              <a:gdLst/>
              <a:ahLst/>
              <a:cxnLst/>
              <a:rect l="l" t="t" r="r" b="b"/>
              <a:pathLst>
                <a:path w="4287" h="7435" extrusionOk="0">
                  <a:moveTo>
                    <a:pt x="1807" y="1"/>
                  </a:moveTo>
                  <a:cubicBezTo>
                    <a:pt x="1447" y="1"/>
                    <a:pt x="1085" y="98"/>
                    <a:pt x="768" y="295"/>
                  </a:cubicBezTo>
                  <a:cubicBezTo>
                    <a:pt x="1" y="734"/>
                    <a:pt x="48" y="1848"/>
                    <a:pt x="132" y="2625"/>
                  </a:cubicBezTo>
                  <a:cubicBezTo>
                    <a:pt x="254" y="3841"/>
                    <a:pt x="422" y="5039"/>
                    <a:pt x="647" y="6246"/>
                  </a:cubicBezTo>
                  <a:cubicBezTo>
                    <a:pt x="703" y="6583"/>
                    <a:pt x="787" y="6939"/>
                    <a:pt x="1049" y="7173"/>
                  </a:cubicBezTo>
                  <a:cubicBezTo>
                    <a:pt x="1266" y="7377"/>
                    <a:pt x="1560" y="7435"/>
                    <a:pt x="1865" y="7435"/>
                  </a:cubicBezTo>
                  <a:cubicBezTo>
                    <a:pt x="2033" y="7435"/>
                    <a:pt x="2205" y="7417"/>
                    <a:pt x="2368" y="7397"/>
                  </a:cubicBezTo>
                  <a:cubicBezTo>
                    <a:pt x="2930" y="7322"/>
                    <a:pt x="3538" y="7229"/>
                    <a:pt x="3884" y="6789"/>
                  </a:cubicBezTo>
                  <a:cubicBezTo>
                    <a:pt x="4118" y="6480"/>
                    <a:pt x="4184" y="6087"/>
                    <a:pt x="4212" y="5713"/>
                  </a:cubicBezTo>
                  <a:cubicBezTo>
                    <a:pt x="4287" y="4833"/>
                    <a:pt x="4287" y="3944"/>
                    <a:pt x="4184" y="3064"/>
                  </a:cubicBezTo>
                  <a:cubicBezTo>
                    <a:pt x="4072" y="2166"/>
                    <a:pt x="3856" y="1221"/>
                    <a:pt x="3211" y="575"/>
                  </a:cubicBezTo>
                  <a:cubicBezTo>
                    <a:pt x="2832" y="196"/>
                    <a:pt x="2320" y="1"/>
                    <a:pt x="1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220349" y="1891699"/>
              <a:ext cx="198931" cy="510745"/>
            </a:xfrm>
            <a:custGeom>
              <a:avLst/>
              <a:gdLst/>
              <a:ahLst/>
              <a:cxnLst/>
              <a:rect l="l" t="t" r="r" b="b"/>
              <a:pathLst>
                <a:path w="2865" h="7356" extrusionOk="0">
                  <a:moveTo>
                    <a:pt x="1226" y="0"/>
                  </a:moveTo>
                  <a:cubicBezTo>
                    <a:pt x="1067" y="47"/>
                    <a:pt x="918" y="113"/>
                    <a:pt x="759" y="206"/>
                  </a:cubicBezTo>
                  <a:cubicBezTo>
                    <a:pt x="1" y="646"/>
                    <a:pt x="47" y="1760"/>
                    <a:pt x="132" y="2527"/>
                  </a:cubicBezTo>
                  <a:cubicBezTo>
                    <a:pt x="244" y="3743"/>
                    <a:pt x="422" y="4951"/>
                    <a:pt x="646" y="6167"/>
                  </a:cubicBezTo>
                  <a:cubicBezTo>
                    <a:pt x="702" y="6504"/>
                    <a:pt x="787" y="6860"/>
                    <a:pt x="1039" y="7094"/>
                  </a:cubicBezTo>
                  <a:cubicBezTo>
                    <a:pt x="1262" y="7298"/>
                    <a:pt x="1559" y="7356"/>
                    <a:pt x="1861" y="7356"/>
                  </a:cubicBezTo>
                  <a:cubicBezTo>
                    <a:pt x="2029" y="7356"/>
                    <a:pt x="2199" y="7338"/>
                    <a:pt x="2359" y="7318"/>
                  </a:cubicBezTo>
                  <a:lnTo>
                    <a:pt x="2817" y="7243"/>
                  </a:lnTo>
                  <a:cubicBezTo>
                    <a:pt x="2817" y="7103"/>
                    <a:pt x="2827" y="6953"/>
                    <a:pt x="2827" y="6813"/>
                  </a:cubicBezTo>
                  <a:cubicBezTo>
                    <a:pt x="2864" y="5035"/>
                    <a:pt x="2714" y="3182"/>
                    <a:pt x="2022" y="1526"/>
                  </a:cubicBezTo>
                  <a:cubicBezTo>
                    <a:pt x="1863" y="1142"/>
                    <a:pt x="1591" y="440"/>
                    <a:pt x="12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288601" y="1669446"/>
              <a:ext cx="129566" cy="154696"/>
            </a:xfrm>
            <a:custGeom>
              <a:avLst/>
              <a:gdLst/>
              <a:ahLst/>
              <a:cxnLst/>
              <a:rect l="l" t="t" r="r" b="b"/>
              <a:pathLst>
                <a:path w="1866" h="2228" extrusionOk="0">
                  <a:moveTo>
                    <a:pt x="163" y="0"/>
                  </a:moveTo>
                  <a:cubicBezTo>
                    <a:pt x="97" y="0"/>
                    <a:pt x="27" y="61"/>
                    <a:pt x="19" y="123"/>
                  </a:cubicBezTo>
                  <a:cubicBezTo>
                    <a:pt x="0" y="207"/>
                    <a:pt x="47" y="291"/>
                    <a:pt x="113" y="347"/>
                  </a:cubicBezTo>
                  <a:cubicBezTo>
                    <a:pt x="169" y="403"/>
                    <a:pt x="253" y="441"/>
                    <a:pt x="319" y="488"/>
                  </a:cubicBezTo>
                  <a:cubicBezTo>
                    <a:pt x="740" y="731"/>
                    <a:pt x="1058" y="1152"/>
                    <a:pt x="1170" y="1620"/>
                  </a:cubicBezTo>
                  <a:cubicBezTo>
                    <a:pt x="1208" y="1742"/>
                    <a:pt x="1282" y="2060"/>
                    <a:pt x="1329" y="2172"/>
                  </a:cubicBezTo>
                  <a:cubicBezTo>
                    <a:pt x="1345" y="2211"/>
                    <a:pt x="1415" y="2227"/>
                    <a:pt x="1498" y="2227"/>
                  </a:cubicBezTo>
                  <a:cubicBezTo>
                    <a:pt x="1657" y="2227"/>
                    <a:pt x="1866" y="2167"/>
                    <a:pt x="1853" y="2088"/>
                  </a:cubicBezTo>
                  <a:cubicBezTo>
                    <a:pt x="1638" y="1208"/>
                    <a:pt x="1020" y="422"/>
                    <a:pt x="206" y="10"/>
                  </a:cubicBezTo>
                  <a:cubicBezTo>
                    <a:pt x="193" y="3"/>
                    <a:pt x="178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190489" y="1611331"/>
              <a:ext cx="134982" cy="116091"/>
            </a:xfrm>
            <a:custGeom>
              <a:avLst/>
              <a:gdLst/>
              <a:ahLst/>
              <a:cxnLst/>
              <a:rect l="l" t="t" r="r" b="b"/>
              <a:pathLst>
                <a:path w="1944" h="1672" extrusionOk="0">
                  <a:moveTo>
                    <a:pt x="904" y="1"/>
                  </a:moveTo>
                  <a:cubicBezTo>
                    <a:pt x="682" y="1"/>
                    <a:pt x="462" y="89"/>
                    <a:pt x="309" y="248"/>
                  </a:cubicBezTo>
                  <a:cubicBezTo>
                    <a:pt x="94" y="473"/>
                    <a:pt x="0" y="847"/>
                    <a:pt x="131" y="1119"/>
                  </a:cubicBezTo>
                  <a:cubicBezTo>
                    <a:pt x="244" y="1353"/>
                    <a:pt x="450" y="1605"/>
                    <a:pt x="702" y="1652"/>
                  </a:cubicBezTo>
                  <a:cubicBezTo>
                    <a:pt x="762" y="1665"/>
                    <a:pt x="824" y="1671"/>
                    <a:pt x="886" y="1671"/>
                  </a:cubicBezTo>
                  <a:cubicBezTo>
                    <a:pt x="1409" y="1671"/>
                    <a:pt x="1944" y="1227"/>
                    <a:pt x="1760" y="641"/>
                  </a:cubicBezTo>
                  <a:cubicBezTo>
                    <a:pt x="1666" y="361"/>
                    <a:pt x="1432" y="108"/>
                    <a:pt x="1133" y="33"/>
                  </a:cubicBezTo>
                  <a:cubicBezTo>
                    <a:pt x="1058" y="12"/>
                    <a:pt x="981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5907822" y="1600707"/>
              <a:ext cx="98806" cy="170804"/>
            </a:xfrm>
            <a:custGeom>
              <a:avLst/>
              <a:gdLst/>
              <a:ahLst/>
              <a:cxnLst/>
              <a:rect l="l" t="t" r="r" b="b"/>
              <a:pathLst>
                <a:path w="1423" h="2460" extrusionOk="0">
                  <a:moveTo>
                    <a:pt x="1263" y="1"/>
                  </a:moveTo>
                  <a:cubicBezTo>
                    <a:pt x="1243" y="1"/>
                    <a:pt x="1224" y="6"/>
                    <a:pt x="1208" y="18"/>
                  </a:cubicBezTo>
                  <a:cubicBezTo>
                    <a:pt x="487" y="579"/>
                    <a:pt x="38" y="1468"/>
                    <a:pt x="0" y="2385"/>
                  </a:cubicBezTo>
                  <a:cubicBezTo>
                    <a:pt x="0" y="2436"/>
                    <a:pt x="103" y="2460"/>
                    <a:pt x="217" y="2460"/>
                  </a:cubicBezTo>
                  <a:cubicBezTo>
                    <a:pt x="357" y="2460"/>
                    <a:pt x="514" y="2424"/>
                    <a:pt x="524" y="2357"/>
                  </a:cubicBezTo>
                  <a:cubicBezTo>
                    <a:pt x="553" y="2245"/>
                    <a:pt x="562" y="1917"/>
                    <a:pt x="562" y="1786"/>
                  </a:cubicBezTo>
                  <a:cubicBezTo>
                    <a:pt x="581" y="1309"/>
                    <a:pt x="805" y="823"/>
                    <a:pt x="1170" y="514"/>
                  </a:cubicBezTo>
                  <a:cubicBezTo>
                    <a:pt x="1226" y="448"/>
                    <a:pt x="1301" y="401"/>
                    <a:pt x="1348" y="336"/>
                  </a:cubicBezTo>
                  <a:cubicBezTo>
                    <a:pt x="1395" y="261"/>
                    <a:pt x="1423" y="186"/>
                    <a:pt x="1395" y="102"/>
                  </a:cubicBezTo>
                  <a:cubicBezTo>
                    <a:pt x="1381" y="46"/>
                    <a:pt x="1320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5974688" y="1533913"/>
              <a:ext cx="126163" cy="115744"/>
            </a:xfrm>
            <a:custGeom>
              <a:avLst/>
              <a:gdLst/>
              <a:ahLst/>
              <a:cxnLst/>
              <a:rect l="l" t="t" r="r" b="b"/>
              <a:pathLst>
                <a:path w="1817" h="1667" extrusionOk="0">
                  <a:moveTo>
                    <a:pt x="930" y="1"/>
                  </a:moveTo>
                  <a:cubicBezTo>
                    <a:pt x="800" y="1"/>
                    <a:pt x="671" y="30"/>
                    <a:pt x="553" y="91"/>
                  </a:cubicBezTo>
                  <a:cubicBezTo>
                    <a:pt x="291" y="231"/>
                    <a:pt x="104" y="512"/>
                    <a:pt x="67" y="802"/>
                  </a:cubicBezTo>
                  <a:cubicBezTo>
                    <a:pt x="0" y="1343"/>
                    <a:pt x="473" y="1667"/>
                    <a:pt x="938" y="1667"/>
                  </a:cubicBezTo>
                  <a:cubicBezTo>
                    <a:pt x="1060" y="1667"/>
                    <a:pt x="1182" y="1644"/>
                    <a:pt x="1293" y="1597"/>
                  </a:cubicBezTo>
                  <a:cubicBezTo>
                    <a:pt x="1527" y="1494"/>
                    <a:pt x="1695" y="1204"/>
                    <a:pt x="1751" y="961"/>
                  </a:cubicBezTo>
                  <a:cubicBezTo>
                    <a:pt x="1817" y="680"/>
                    <a:pt x="1658" y="325"/>
                    <a:pt x="1414" y="147"/>
                  </a:cubicBezTo>
                  <a:cubicBezTo>
                    <a:pt x="1271" y="51"/>
                    <a:pt x="1100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5076130" y="1750334"/>
              <a:ext cx="1313849" cy="979693"/>
            </a:xfrm>
            <a:custGeom>
              <a:avLst/>
              <a:gdLst/>
              <a:ahLst/>
              <a:cxnLst/>
              <a:rect l="l" t="t" r="r" b="b"/>
              <a:pathLst>
                <a:path w="18922" h="14110" extrusionOk="0">
                  <a:moveTo>
                    <a:pt x="11829" y="0"/>
                  </a:moveTo>
                  <a:cubicBezTo>
                    <a:pt x="10523" y="0"/>
                    <a:pt x="9179" y="74"/>
                    <a:pt x="7964" y="183"/>
                  </a:cubicBezTo>
                  <a:cubicBezTo>
                    <a:pt x="6523" y="305"/>
                    <a:pt x="5072" y="567"/>
                    <a:pt x="3762" y="1175"/>
                  </a:cubicBezTo>
                  <a:cubicBezTo>
                    <a:pt x="2452" y="1784"/>
                    <a:pt x="1292" y="2804"/>
                    <a:pt x="740" y="4132"/>
                  </a:cubicBezTo>
                  <a:cubicBezTo>
                    <a:pt x="0" y="5901"/>
                    <a:pt x="253" y="7492"/>
                    <a:pt x="749" y="9354"/>
                  </a:cubicBezTo>
                  <a:cubicBezTo>
                    <a:pt x="936" y="10009"/>
                    <a:pt x="1544" y="11432"/>
                    <a:pt x="1975" y="12264"/>
                  </a:cubicBezTo>
                  <a:cubicBezTo>
                    <a:pt x="2630" y="13518"/>
                    <a:pt x="3734" y="14080"/>
                    <a:pt x="5147" y="14099"/>
                  </a:cubicBezTo>
                  <a:cubicBezTo>
                    <a:pt x="5550" y="14105"/>
                    <a:pt x="5993" y="14109"/>
                    <a:pt x="6458" y="14109"/>
                  </a:cubicBezTo>
                  <a:cubicBezTo>
                    <a:pt x="7917" y="14109"/>
                    <a:pt x="9585" y="14070"/>
                    <a:pt x="10856" y="13949"/>
                  </a:cubicBezTo>
                  <a:cubicBezTo>
                    <a:pt x="12867" y="13752"/>
                    <a:pt x="14879" y="13200"/>
                    <a:pt x="16573" y="12096"/>
                  </a:cubicBezTo>
                  <a:cubicBezTo>
                    <a:pt x="17359" y="11600"/>
                    <a:pt x="18080" y="10954"/>
                    <a:pt x="18463" y="10112"/>
                  </a:cubicBezTo>
                  <a:cubicBezTo>
                    <a:pt x="18922" y="9073"/>
                    <a:pt x="18819" y="7885"/>
                    <a:pt x="18697" y="6762"/>
                  </a:cubicBezTo>
                  <a:cubicBezTo>
                    <a:pt x="18594" y="5714"/>
                    <a:pt x="18482" y="4647"/>
                    <a:pt x="18136" y="3646"/>
                  </a:cubicBezTo>
                  <a:cubicBezTo>
                    <a:pt x="17799" y="2635"/>
                    <a:pt x="16966" y="296"/>
                    <a:pt x="13887" y="71"/>
                  </a:cubicBezTo>
                  <a:cubicBezTo>
                    <a:pt x="13231" y="22"/>
                    <a:pt x="12536" y="0"/>
                    <a:pt x="11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5233400" y="1866495"/>
              <a:ext cx="1061731" cy="780282"/>
            </a:xfrm>
            <a:custGeom>
              <a:avLst/>
              <a:gdLst/>
              <a:ahLst/>
              <a:cxnLst/>
              <a:rect l="l" t="t" r="r" b="b"/>
              <a:pathLst>
                <a:path w="15291" h="11238" extrusionOk="0">
                  <a:moveTo>
                    <a:pt x="11570" y="0"/>
                  </a:moveTo>
                  <a:cubicBezTo>
                    <a:pt x="11305" y="0"/>
                    <a:pt x="11038" y="18"/>
                    <a:pt x="10780" y="36"/>
                  </a:cubicBezTo>
                  <a:cubicBezTo>
                    <a:pt x="9021" y="167"/>
                    <a:pt x="7252" y="298"/>
                    <a:pt x="5502" y="419"/>
                  </a:cubicBezTo>
                  <a:cubicBezTo>
                    <a:pt x="4052" y="532"/>
                    <a:pt x="2480" y="681"/>
                    <a:pt x="1385" y="1617"/>
                  </a:cubicBezTo>
                  <a:cubicBezTo>
                    <a:pt x="440" y="2422"/>
                    <a:pt x="0" y="3685"/>
                    <a:pt x="0" y="4921"/>
                  </a:cubicBezTo>
                  <a:cubicBezTo>
                    <a:pt x="0" y="6146"/>
                    <a:pt x="374" y="7335"/>
                    <a:pt x="833" y="8486"/>
                  </a:cubicBezTo>
                  <a:cubicBezTo>
                    <a:pt x="1142" y="9253"/>
                    <a:pt x="1497" y="10039"/>
                    <a:pt x="2134" y="10601"/>
                  </a:cubicBezTo>
                  <a:cubicBezTo>
                    <a:pt x="2633" y="11049"/>
                    <a:pt x="3193" y="11215"/>
                    <a:pt x="3821" y="11215"/>
                  </a:cubicBezTo>
                  <a:cubicBezTo>
                    <a:pt x="3888" y="11215"/>
                    <a:pt x="3956" y="11213"/>
                    <a:pt x="4024" y="11209"/>
                  </a:cubicBezTo>
                  <a:cubicBezTo>
                    <a:pt x="5259" y="11172"/>
                    <a:pt x="6410" y="11237"/>
                    <a:pt x="7645" y="10984"/>
                  </a:cubicBezTo>
                  <a:cubicBezTo>
                    <a:pt x="9030" y="10713"/>
                    <a:pt x="10743" y="10358"/>
                    <a:pt x="12090" y="9908"/>
                  </a:cubicBezTo>
                  <a:cubicBezTo>
                    <a:pt x="12951" y="9628"/>
                    <a:pt x="13915" y="9272"/>
                    <a:pt x="14505" y="8589"/>
                  </a:cubicBezTo>
                  <a:cubicBezTo>
                    <a:pt x="15057" y="7962"/>
                    <a:pt x="15113" y="7082"/>
                    <a:pt x="15188" y="6249"/>
                  </a:cubicBezTo>
                  <a:cubicBezTo>
                    <a:pt x="15291" y="5033"/>
                    <a:pt x="14898" y="3779"/>
                    <a:pt x="14551" y="2609"/>
                  </a:cubicBezTo>
                  <a:cubicBezTo>
                    <a:pt x="14271" y="1645"/>
                    <a:pt x="13775" y="635"/>
                    <a:pt x="12839" y="223"/>
                  </a:cubicBezTo>
                  <a:cubicBezTo>
                    <a:pt x="12443" y="48"/>
                    <a:pt x="12007" y="0"/>
                    <a:pt x="11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5836999" y="1989668"/>
              <a:ext cx="180114" cy="176706"/>
            </a:xfrm>
            <a:custGeom>
              <a:avLst/>
              <a:gdLst/>
              <a:ahLst/>
              <a:cxnLst/>
              <a:rect l="l" t="t" r="r" b="b"/>
              <a:pathLst>
                <a:path w="2594" h="2545" extrusionOk="0">
                  <a:moveTo>
                    <a:pt x="1536" y="0"/>
                  </a:moveTo>
                  <a:cubicBezTo>
                    <a:pt x="1476" y="0"/>
                    <a:pt x="1424" y="32"/>
                    <a:pt x="1385" y="77"/>
                  </a:cubicBezTo>
                  <a:cubicBezTo>
                    <a:pt x="946" y="639"/>
                    <a:pt x="515" y="1210"/>
                    <a:pt x="85" y="1771"/>
                  </a:cubicBezTo>
                  <a:cubicBezTo>
                    <a:pt x="75" y="1799"/>
                    <a:pt x="57" y="1808"/>
                    <a:pt x="57" y="1837"/>
                  </a:cubicBezTo>
                  <a:cubicBezTo>
                    <a:pt x="0" y="1930"/>
                    <a:pt x="29" y="2052"/>
                    <a:pt x="150" y="2080"/>
                  </a:cubicBezTo>
                  <a:cubicBezTo>
                    <a:pt x="871" y="2230"/>
                    <a:pt x="1591" y="2379"/>
                    <a:pt x="2302" y="2538"/>
                  </a:cubicBezTo>
                  <a:cubicBezTo>
                    <a:pt x="2319" y="2543"/>
                    <a:pt x="2336" y="2545"/>
                    <a:pt x="2351" y="2545"/>
                  </a:cubicBezTo>
                  <a:cubicBezTo>
                    <a:pt x="2530" y="2545"/>
                    <a:pt x="2594" y="2263"/>
                    <a:pt x="2387" y="2220"/>
                  </a:cubicBezTo>
                  <a:cubicBezTo>
                    <a:pt x="1760" y="2080"/>
                    <a:pt x="1114" y="1949"/>
                    <a:pt x="478" y="1808"/>
                  </a:cubicBezTo>
                  <a:lnTo>
                    <a:pt x="1675" y="255"/>
                  </a:lnTo>
                  <a:cubicBezTo>
                    <a:pt x="1732" y="180"/>
                    <a:pt x="1685" y="68"/>
                    <a:pt x="1619" y="21"/>
                  </a:cubicBezTo>
                  <a:cubicBezTo>
                    <a:pt x="1590" y="7"/>
                    <a:pt x="1562" y="0"/>
                    <a:pt x="153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5433512" y="2063197"/>
              <a:ext cx="217748" cy="207117"/>
            </a:xfrm>
            <a:custGeom>
              <a:avLst/>
              <a:gdLst/>
              <a:ahLst/>
              <a:cxnLst/>
              <a:rect l="l" t="t" r="r" b="b"/>
              <a:pathLst>
                <a:path w="3136" h="2983" extrusionOk="0">
                  <a:moveTo>
                    <a:pt x="1545" y="0"/>
                  </a:moveTo>
                  <a:cubicBezTo>
                    <a:pt x="1532" y="0"/>
                    <a:pt x="1520" y="0"/>
                    <a:pt x="1507" y="1"/>
                  </a:cubicBezTo>
                  <a:cubicBezTo>
                    <a:pt x="852" y="29"/>
                    <a:pt x="272" y="544"/>
                    <a:pt x="113" y="1171"/>
                  </a:cubicBezTo>
                  <a:cubicBezTo>
                    <a:pt x="0" y="1666"/>
                    <a:pt x="197" y="2443"/>
                    <a:pt x="702" y="2761"/>
                  </a:cubicBezTo>
                  <a:cubicBezTo>
                    <a:pt x="941" y="2919"/>
                    <a:pt x="1238" y="2982"/>
                    <a:pt x="1531" y="2982"/>
                  </a:cubicBezTo>
                  <a:cubicBezTo>
                    <a:pt x="1917" y="2982"/>
                    <a:pt x="2294" y="2873"/>
                    <a:pt x="2517" y="2724"/>
                  </a:cubicBezTo>
                  <a:cubicBezTo>
                    <a:pt x="2967" y="2424"/>
                    <a:pt x="3135" y="1629"/>
                    <a:pt x="3042" y="1086"/>
                  </a:cubicBezTo>
                  <a:cubicBezTo>
                    <a:pt x="2922" y="462"/>
                    <a:pt x="2191" y="0"/>
                    <a:pt x="154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5651121" y="2318570"/>
              <a:ext cx="240523" cy="148447"/>
            </a:xfrm>
            <a:custGeom>
              <a:avLst/>
              <a:gdLst/>
              <a:ahLst/>
              <a:cxnLst/>
              <a:rect l="l" t="t" r="r" b="b"/>
              <a:pathLst>
                <a:path w="3464" h="2138" extrusionOk="0">
                  <a:moveTo>
                    <a:pt x="3183" y="0"/>
                  </a:moveTo>
                  <a:cubicBezTo>
                    <a:pt x="3071" y="0"/>
                    <a:pt x="2948" y="120"/>
                    <a:pt x="3005" y="253"/>
                  </a:cubicBezTo>
                  <a:cubicBezTo>
                    <a:pt x="3145" y="581"/>
                    <a:pt x="3089" y="964"/>
                    <a:pt x="2902" y="1264"/>
                  </a:cubicBezTo>
                  <a:cubicBezTo>
                    <a:pt x="2706" y="1573"/>
                    <a:pt x="2341" y="1760"/>
                    <a:pt x="1966" y="1788"/>
                  </a:cubicBezTo>
                  <a:cubicBezTo>
                    <a:pt x="1933" y="1790"/>
                    <a:pt x="1899" y="1791"/>
                    <a:pt x="1866" y="1791"/>
                  </a:cubicBezTo>
                  <a:cubicBezTo>
                    <a:pt x="1110" y="1791"/>
                    <a:pt x="527" y="1186"/>
                    <a:pt x="366" y="468"/>
                  </a:cubicBezTo>
                  <a:cubicBezTo>
                    <a:pt x="347" y="379"/>
                    <a:pt x="275" y="340"/>
                    <a:pt x="204" y="340"/>
                  </a:cubicBezTo>
                  <a:cubicBezTo>
                    <a:pt x="103" y="340"/>
                    <a:pt x="0" y="417"/>
                    <a:pt x="39" y="543"/>
                  </a:cubicBezTo>
                  <a:cubicBezTo>
                    <a:pt x="188" y="1264"/>
                    <a:pt x="712" y="1919"/>
                    <a:pt x="1442" y="2087"/>
                  </a:cubicBezTo>
                  <a:cubicBezTo>
                    <a:pt x="1580" y="2121"/>
                    <a:pt x="1720" y="2137"/>
                    <a:pt x="1858" y="2137"/>
                  </a:cubicBezTo>
                  <a:cubicBezTo>
                    <a:pt x="2455" y="2137"/>
                    <a:pt x="3029" y="1830"/>
                    <a:pt x="3295" y="1245"/>
                  </a:cubicBezTo>
                  <a:cubicBezTo>
                    <a:pt x="3463" y="871"/>
                    <a:pt x="3463" y="450"/>
                    <a:pt x="3314" y="94"/>
                  </a:cubicBezTo>
                  <a:cubicBezTo>
                    <a:pt x="3287" y="27"/>
                    <a:pt x="3236" y="0"/>
                    <a:pt x="318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5482880" y="2509162"/>
              <a:ext cx="925083" cy="277313"/>
            </a:xfrm>
            <a:custGeom>
              <a:avLst/>
              <a:gdLst/>
              <a:ahLst/>
              <a:cxnLst/>
              <a:rect l="l" t="t" r="r" b="b"/>
              <a:pathLst>
                <a:path w="13323" h="3994" extrusionOk="0">
                  <a:moveTo>
                    <a:pt x="13172" y="0"/>
                  </a:moveTo>
                  <a:cubicBezTo>
                    <a:pt x="13148" y="0"/>
                    <a:pt x="13123" y="11"/>
                    <a:pt x="13101" y="35"/>
                  </a:cubicBezTo>
                  <a:cubicBezTo>
                    <a:pt x="12531" y="643"/>
                    <a:pt x="11922" y="1186"/>
                    <a:pt x="11211" y="1654"/>
                  </a:cubicBezTo>
                  <a:cubicBezTo>
                    <a:pt x="10509" y="2103"/>
                    <a:pt x="9733" y="2468"/>
                    <a:pt x="8937" y="2758"/>
                  </a:cubicBezTo>
                  <a:cubicBezTo>
                    <a:pt x="7169" y="3413"/>
                    <a:pt x="5288" y="3675"/>
                    <a:pt x="3416" y="3768"/>
                  </a:cubicBezTo>
                  <a:cubicBezTo>
                    <a:pt x="2293" y="3825"/>
                    <a:pt x="1170" y="3778"/>
                    <a:pt x="47" y="3871"/>
                  </a:cubicBezTo>
                  <a:cubicBezTo>
                    <a:pt x="0" y="3871"/>
                    <a:pt x="0" y="3946"/>
                    <a:pt x="47" y="3946"/>
                  </a:cubicBezTo>
                  <a:cubicBezTo>
                    <a:pt x="516" y="3981"/>
                    <a:pt x="987" y="3993"/>
                    <a:pt x="1458" y="3993"/>
                  </a:cubicBezTo>
                  <a:cubicBezTo>
                    <a:pt x="2012" y="3993"/>
                    <a:pt x="2565" y="3976"/>
                    <a:pt x="3117" y="3956"/>
                  </a:cubicBezTo>
                  <a:cubicBezTo>
                    <a:pt x="4118" y="3918"/>
                    <a:pt x="5129" y="3853"/>
                    <a:pt x="6130" y="3694"/>
                  </a:cubicBezTo>
                  <a:cubicBezTo>
                    <a:pt x="7861" y="3432"/>
                    <a:pt x="9573" y="2926"/>
                    <a:pt x="11071" y="2009"/>
                  </a:cubicBezTo>
                  <a:cubicBezTo>
                    <a:pt x="11875" y="1523"/>
                    <a:pt x="12662" y="933"/>
                    <a:pt x="13251" y="203"/>
                  </a:cubicBezTo>
                  <a:cubicBezTo>
                    <a:pt x="13323" y="110"/>
                    <a:pt x="13252" y="0"/>
                    <a:pt x="1317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005934" y="2686285"/>
              <a:ext cx="267116" cy="109564"/>
            </a:xfrm>
            <a:custGeom>
              <a:avLst/>
              <a:gdLst/>
              <a:ahLst/>
              <a:cxnLst/>
              <a:rect l="l" t="t" r="r" b="b"/>
              <a:pathLst>
                <a:path w="3847" h="1578" extrusionOk="0">
                  <a:moveTo>
                    <a:pt x="3729" y="0"/>
                  </a:moveTo>
                  <a:cubicBezTo>
                    <a:pt x="3612" y="0"/>
                    <a:pt x="3501" y="103"/>
                    <a:pt x="3397" y="151"/>
                  </a:cubicBezTo>
                  <a:cubicBezTo>
                    <a:pt x="3238" y="235"/>
                    <a:pt x="3079" y="328"/>
                    <a:pt x="2911" y="413"/>
                  </a:cubicBezTo>
                  <a:cubicBezTo>
                    <a:pt x="2602" y="562"/>
                    <a:pt x="2274" y="712"/>
                    <a:pt x="1928" y="843"/>
                  </a:cubicBezTo>
                  <a:cubicBezTo>
                    <a:pt x="1619" y="955"/>
                    <a:pt x="1292" y="1086"/>
                    <a:pt x="964" y="1180"/>
                  </a:cubicBezTo>
                  <a:cubicBezTo>
                    <a:pt x="787" y="1236"/>
                    <a:pt x="618" y="1283"/>
                    <a:pt x="450" y="1348"/>
                  </a:cubicBezTo>
                  <a:cubicBezTo>
                    <a:pt x="309" y="1395"/>
                    <a:pt x="141" y="1414"/>
                    <a:pt x="29" y="1508"/>
                  </a:cubicBezTo>
                  <a:cubicBezTo>
                    <a:pt x="0" y="1517"/>
                    <a:pt x="10" y="1554"/>
                    <a:pt x="38" y="1564"/>
                  </a:cubicBezTo>
                  <a:cubicBezTo>
                    <a:pt x="74" y="1573"/>
                    <a:pt x="113" y="1577"/>
                    <a:pt x="154" y="1577"/>
                  </a:cubicBezTo>
                  <a:cubicBezTo>
                    <a:pt x="268" y="1577"/>
                    <a:pt x="393" y="1545"/>
                    <a:pt x="496" y="1517"/>
                  </a:cubicBezTo>
                  <a:cubicBezTo>
                    <a:pt x="665" y="1489"/>
                    <a:pt x="843" y="1451"/>
                    <a:pt x="1020" y="1395"/>
                  </a:cubicBezTo>
                  <a:cubicBezTo>
                    <a:pt x="1367" y="1302"/>
                    <a:pt x="1713" y="1180"/>
                    <a:pt x="2040" y="1049"/>
                  </a:cubicBezTo>
                  <a:cubicBezTo>
                    <a:pt x="2349" y="927"/>
                    <a:pt x="2667" y="796"/>
                    <a:pt x="2986" y="647"/>
                  </a:cubicBezTo>
                  <a:cubicBezTo>
                    <a:pt x="3145" y="562"/>
                    <a:pt x="3313" y="488"/>
                    <a:pt x="3463" y="394"/>
                  </a:cubicBezTo>
                  <a:cubicBezTo>
                    <a:pt x="3594" y="328"/>
                    <a:pt x="3790" y="272"/>
                    <a:pt x="3828" y="104"/>
                  </a:cubicBezTo>
                  <a:cubicBezTo>
                    <a:pt x="3847" y="66"/>
                    <a:pt x="3828" y="20"/>
                    <a:pt x="3790" y="10"/>
                  </a:cubicBezTo>
                  <a:cubicBezTo>
                    <a:pt x="3770" y="3"/>
                    <a:pt x="3749" y="0"/>
                    <a:pt x="372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5062729" y="1830737"/>
              <a:ext cx="171504" cy="195661"/>
            </a:xfrm>
            <a:custGeom>
              <a:avLst/>
              <a:gdLst/>
              <a:ahLst/>
              <a:cxnLst/>
              <a:rect l="l" t="t" r="r" b="b"/>
              <a:pathLst>
                <a:path w="2470" h="2818" extrusionOk="0">
                  <a:moveTo>
                    <a:pt x="2318" y="0"/>
                  </a:moveTo>
                  <a:cubicBezTo>
                    <a:pt x="2300" y="0"/>
                    <a:pt x="2281" y="5"/>
                    <a:pt x="2262" y="17"/>
                  </a:cubicBezTo>
                  <a:cubicBezTo>
                    <a:pt x="1737" y="317"/>
                    <a:pt x="1260" y="729"/>
                    <a:pt x="858" y="1196"/>
                  </a:cubicBezTo>
                  <a:cubicBezTo>
                    <a:pt x="484" y="1646"/>
                    <a:pt x="119" y="2188"/>
                    <a:pt x="6" y="2778"/>
                  </a:cubicBezTo>
                  <a:cubicBezTo>
                    <a:pt x="1" y="2801"/>
                    <a:pt x="16" y="2817"/>
                    <a:pt x="33" y="2817"/>
                  </a:cubicBezTo>
                  <a:cubicBezTo>
                    <a:pt x="44" y="2817"/>
                    <a:pt x="55" y="2811"/>
                    <a:pt x="62" y="2797"/>
                  </a:cubicBezTo>
                  <a:cubicBezTo>
                    <a:pt x="212" y="2544"/>
                    <a:pt x="334" y="2282"/>
                    <a:pt x="493" y="2039"/>
                  </a:cubicBezTo>
                  <a:cubicBezTo>
                    <a:pt x="661" y="1795"/>
                    <a:pt x="820" y="1552"/>
                    <a:pt x="1026" y="1318"/>
                  </a:cubicBezTo>
                  <a:cubicBezTo>
                    <a:pt x="1410" y="860"/>
                    <a:pt x="1868" y="485"/>
                    <a:pt x="2383" y="195"/>
                  </a:cubicBezTo>
                  <a:cubicBezTo>
                    <a:pt x="2469" y="140"/>
                    <a:pt x="2411" y="0"/>
                    <a:pt x="231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093631" y="1714160"/>
              <a:ext cx="209971" cy="114078"/>
            </a:xfrm>
            <a:custGeom>
              <a:avLst/>
              <a:gdLst/>
              <a:ahLst/>
              <a:cxnLst/>
              <a:rect l="l" t="t" r="r" b="b"/>
              <a:pathLst>
                <a:path w="3024" h="1643" extrusionOk="0">
                  <a:moveTo>
                    <a:pt x="170" y="0"/>
                  </a:moveTo>
                  <a:cubicBezTo>
                    <a:pt x="133" y="0"/>
                    <a:pt x="95" y="1"/>
                    <a:pt x="57" y="3"/>
                  </a:cubicBezTo>
                  <a:cubicBezTo>
                    <a:pt x="10" y="3"/>
                    <a:pt x="1" y="78"/>
                    <a:pt x="48" y="78"/>
                  </a:cubicBezTo>
                  <a:cubicBezTo>
                    <a:pt x="590" y="162"/>
                    <a:pt x="1105" y="302"/>
                    <a:pt x="1592" y="545"/>
                  </a:cubicBezTo>
                  <a:cubicBezTo>
                    <a:pt x="2088" y="807"/>
                    <a:pt x="2518" y="1154"/>
                    <a:pt x="2846" y="1593"/>
                  </a:cubicBezTo>
                  <a:cubicBezTo>
                    <a:pt x="2862" y="1618"/>
                    <a:pt x="2892" y="1642"/>
                    <a:pt x="2930" y="1642"/>
                  </a:cubicBezTo>
                  <a:cubicBezTo>
                    <a:pt x="2936" y="1642"/>
                    <a:pt x="2942" y="1642"/>
                    <a:pt x="2948" y="1640"/>
                  </a:cubicBezTo>
                  <a:cubicBezTo>
                    <a:pt x="2977" y="1622"/>
                    <a:pt x="2986" y="1612"/>
                    <a:pt x="3005" y="1593"/>
                  </a:cubicBezTo>
                  <a:cubicBezTo>
                    <a:pt x="3023" y="1575"/>
                    <a:pt x="3023" y="1528"/>
                    <a:pt x="3005" y="1509"/>
                  </a:cubicBezTo>
                  <a:cubicBezTo>
                    <a:pt x="2353" y="659"/>
                    <a:pt x="1281" y="0"/>
                    <a:pt x="17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510168" y="1686318"/>
              <a:ext cx="299612" cy="38049"/>
            </a:xfrm>
            <a:custGeom>
              <a:avLst/>
              <a:gdLst/>
              <a:ahLst/>
              <a:cxnLst/>
              <a:rect l="l" t="t" r="r" b="b"/>
              <a:pathLst>
                <a:path w="4315" h="548" extrusionOk="0">
                  <a:moveTo>
                    <a:pt x="3407" y="1"/>
                  </a:moveTo>
                  <a:cubicBezTo>
                    <a:pt x="3319" y="1"/>
                    <a:pt x="3231" y="1"/>
                    <a:pt x="3145" y="1"/>
                  </a:cubicBezTo>
                  <a:cubicBezTo>
                    <a:pt x="2780" y="1"/>
                    <a:pt x="2415" y="29"/>
                    <a:pt x="2050" y="57"/>
                  </a:cubicBezTo>
                  <a:cubicBezTo>
                    <a:pt x="1713" y="95"/>
                    <a:pt x="1376" y="142"/>
                    <a:pt x="1039" y="216"/>
                  </a:cubicBezTo>
                  <a:cubicBezTo>
                    <a:pt x="861" y="245"/>
                    <a:pt x="684" y="291"/>
                    <a:pt x="506" y="329"/>
                  </a:cubicBezTo>
                  <a:cubicBezTo>
                    <a:pt x="347" y="366"/>
                    <a:pt x="150" y="404"/>
                    <a:pt x="19" y="507"/>
                  </a:cubicBezTo>
                  <a:cubicBezTo>
                    <a:pt x="0" y="516"/>
                    <a:pt x="0" y="544"/>
                    <a:pt x="29" y="544"/>
                  </a:cubicBezTo>
                  <a:cubicBezTo>
                    <a:pt x="49" y="547"/>
                    <a:pt x="70" y="548"/>
                    <a:pt x="91" y="548"/>
                  </a:cubicBezTo>
                  <a:cubicBezTo>
                    <a:pt x="224" y="548"/>
                    <a:pt x="367" y="501"/>
                    <a:pt x="496" y="469"/>
                  </a:cubicBezTo>
                  <a:cubicBezTo>
                    <a:pt x="656" y="432"/>
                    <a:pt x="833" y="404"/>
                    <a:pt x="1011" y="376"/>
                  </a:cubicBezTo>
                  <a:cubicBezTo>
                    <a:pt x="1376" y="319"/>
                    <a:pt x="1741" y="273"/>
                    <a:pt x="2097" y="235"/>
                  </a:cubicBezTo>
                  <a:cubicBezTo>
                    <a:pt x="2433" y="198"/>
                    <a:pt x="2789" y="188"/>
                    <a:pt x="3135" y="188"/>
                  </a:cubicBezTo>
                  <a:cubicBezTo>
                    <a:pt x="3491" y="188"/>
                    <a:pt x="3856" y="226"/>
                    <a:pt x="4202" y="226"/>
                  </a:cubicBezTo>
                  <a:cubicBezTo>
                    <a:pt x="4286" y="226"/>
                    <a:pt x="4314" y="57"/>
                    <a:pt x="4202" y="48"/>
                  </a:cubicBezTo>
                  <a:cubicBezTo>
                    <a:pt x="3942" y="6"/>
                    <a:pt x="3672" y="1"/>
                    <a:pt x="34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867547" y="2344191"/>
              <a:ext cx="258020" cy="345566"/>
            </a:xfrm>
            <a:custGeom>
              <a:avLst/>
              <a:gdLst/>
              <a:ahLst/>
              <a:cxnLst/>
              <a:rect l="l" t="t" r="r" b="b"/>
              <a:pathLst>
                <a:path w="3716" h="4977" extrusionOk="0">
                  <a:moveTo>
                    <a:pt x="35" y="0"/>
                  </a:moveTo>
                  <a:cubicBezTo>
                    <a:pt x="24" y="0"/>
                    <a:pt x="10" y="9"/>
                    <a:pt x="10" y="15"/>
                  </a:cubicBezTo>
                  <a:cubicBezTo>
                    <a:pt x="1" y="492"/>
                    <a:pt x="66" y="998"/>
                    <a:pt x="141" y="1475"/>
                  </a:cubicBezTo>
                  <a:cubicBezTo>
                    <a:pt x="216" y="1952"/>
                    <a:pt x="347" y="2439"/>
                    <a:pt x="534" y="2879"/>
                  </a:cubicBezTo>
                  <a:cubicBezTo>
                    <a:pt x="871" y="3674"/>
                    <a:pt x="1470" y="4404"/>
                    <a:pt x="2275" y="4750"/>
                  </a:cubicBezTo>
                  <a:cubicBezTo>
                    <a:pt x="2578" y="4881"/>
                    <a:pt x="2932" y="4977"/>
                    <a:pt x="3270" y="4977"/>
                  </a:cubicBezTo>
                  <a:cubicBezTo>
                    <a:pt x="3390" y="4977"/>
                    <a:pt x="3509" y="4964"/>
                    <a:pt x="3622" y="4937"/>
                  </a:cubicBezTo>
                  <a:cubicBezTo>
                    <a:pt x="3716" y="4928"/>
                    <a:pt x="3706" y="4760"/>
                    <a:pt x="3603" y="4760"/>
                  </a:cubicBezTo>
                  <a:cubicBezTo>
                    <a:pt x="3496" y="4767"/>
                    <a:pt x="3390" y="4772"/>
                    <a:pt x="3286" y="4772"/>
                  </a:cubicBezTo>
                  <a:cubicBezTo>
                    <a:pt x="3001" y="4772"/>
                    <a:pt x="2726" y="4736"/>
                    <a:pt x="2452" y="4619"/>
                  </a:cubicBezTo>
                  <a:cubicBezTo>
                    <a:pt x="2069" y="4469"/>
                    <a:pt x="1713" y="4226"/>
                    <a:pt x="1432" y="3936"/>
                  </a:cubicBezTo>
                  <a:cubicBezTo>
                    <a:pt x="805" y="3281"/>
                    <a:pt x="515" y="2420"/>
                    <a:pt x="328" y="1559"/>
                  </a:cubicBezTo>
                  <a:cubicBezTo>
                    <a:pt x="216" y="1044"/>
                    <a:pt x="169" y="520"/>
                    <a:pt x="47" y="15"/>
                  </a:cubicBezTo>
                  <a:cubicBezTo>
                    <a:pt x="47" y="4"/>
                    <a:pt x="42" y="0"/>
                    <a:pt x="3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6421780" y="1822197"/>
              <a:ext cx="153382" cy="382643"/>
            </a:xfrm>
            <a:custGeom>
              <a:avLst/>
              <a:gdLst/>
              <a:ahLst/>
              <a:cxnLst/>
              <a:rect l="l" t="t" r="r" b="b"/>
              <a:pathLst>
                <a:path w="2209" h="5511" extrusionOk="0">
                  <a:moveTo>
                    <a:pt x="38" y="0"/>
                  </a:moveTo>
                  <a:cubicBezTo>
                    <a:pt x="10" y="0"/>
                    <a:pt x="0" y="19"/>
                    <a:pt x="29" y="47"/>
                  </a:cubicBezTo>
                  <a:cubicBezTo>
                    <a:pt x="178" y="197"/>
                    <a:pt x="403" y="281"/>
                    <a:pt x="571" y="421"/>
                  </a:cubicBezTo>
                  <a:cubicBezTo>
                    <a:pt x="749" y="562"/>
                    <a:pt x="918" y="711"/>
                    <a:pt x="1058" y="889"/>
                  </a:cubicBezTo>
                  <a:cubicBezTo>
                    <a:pt x="1357" y="1254"/>
                    <a:pt x="1582" y="1675"/>
                    <a:pt x="1732" y="2115"/>
                  </a:cubicBezTo>
                  <a:cubicBezTo>
                    <a:pt x="1909" y="2639"/>
                    <a:pt x="1994" y="3200"/>
                    <a:pt x="2012" y="3762"/>
                  </a:cubicBezTo>
                  <a:cubicBezTo>
                    <a:pt x="2022" y="4061"/>
                    <a:pt x="2022" y="4351"/>
                    <a:pt x="2022" y="4632"/>
                  </a:cubicBezTo>
                  <a:cubicBezTo>
                    <a:pt x="2022" y="4773"/>
                    <a:pt x="2012" y="4922"/>
                    <a:pt x="2012" y="5063"/>
                  </a:cubicBezTo>
                  <a:cubicBezTo>
                    <a:pt x="2012" y="5194"/>
                    <a:pt x="1975" y="5334"/>
                    <a:pt x="2022" y="5465"/>
                  </a:cubicBezTo>
                  <a:cubicBezTo>
                    <a:pt x="2035" y="5497"/>
                    <a:pt x="2064" y="5511"/>
                    <a:pt x="2092" y="5511"/>
                  </a:cubicBezTo>
                  <a:cubicBezTo>
                    <a:pt x="2123" y="5511"/>
                    <a:pt x="2152" y="5494"/>
                    <a:pt x="2162" y="5465"/>
                  </a:cubicBezTo>
                  <a:cubicBezTo>
                    <a:pt x="2200" y="5353"/>
                    <a:pt x="2200" y="5250"/>
                    <a:pt x="2200" y="5147"/>
                  </a:cubicBezTo>
                  <a:cubicBezTo>
                    <a:pt x="2200" y="5016"/>
                    <a:pt x="2209" y="4885"/>
                    <a:pt x="2209" y="4763"/>
                  </a:cubicBezTo>
                  <a:cubicBezTo>
                    <a:pt x="2200" y="4529"/>
                    <a:pt x="2209" y="4295"/>
                    <a:pt x="2200" y="4061"/>
                  </a:cubicBezTo>
                  <a:cubicBezTo>
                    <a:pt x="2190" y="3575"/>
                    <a:pt x="2153" y="3097"/>
                    <a:pt x="2050" y="2630"/>
                  </a:cubicBezTo>
                  <a:cubicBezTo>
                    <a:pt x="1900" y="1890"/>
                    <a:pt x="1573" y="1170"/>
                    <a:pt x="1030" y="618"/>
                  </a:cubicBezTo>
                  <a:cubicBezTo>
                    <a:pt x="889" y="477"/>
                    <a:pt x="740" y="337"/>
                    <a:pt x="562" y="234"/>
                  </a:cubicBezTo>
                  <a:cubicBezTo>
                    <a:pt x="412" y="131"/>
                    <a:pt x="225" y="0"/>
                    <a:pt x="3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358039" y="944154"/>
              <a:ext cx="1275590" cy="845480"/>
            </a:xfrm>
            <a:custGeom>
              <a:avLst/>
              <a:gdLst/>
              <a:ahLst/>
              <a:cxnLst/>
              <a:rect l="l" t="t" r="r" b="b"/>
              <a:pathLst>
                <a:path w="18371" h="12177" extrusionOk="0">
                  <a:moveTo>
                    <a:pt x="16389" y="0"/>
                  </a:moveTo>
                  <a:cubicBezTo>
                    <a:pt x="12750" y="0"/>
                    <a:pt x="9528" y="77"/>
                    <a:pt x="5465" y="77"/>
                  </a:cubicBezTo>
                  <a:cubicBezTo>
                    <a:pt x="4449" y="77"/>
                    <a:pt x="3380" y="72"/>
                    <a:pt x="2238" y="60"/>
                  </a:cubicBezTo>
                  <a:cubicBezTo>
                    <a:pt x="1910" y="60"/>
                    <a:pt x="1489" y="209"/>
                    <a:pt x="1489" y="537"/>
                  </a:cubicBezTo>
                  <a:cubicBezTo>
                    <a:pt x="1443" y="3541"/>
                    <a:pt x="1396" y="6563"/>
                    <a:pt x="1349" y="9567"/>
                  </a:cubicBezTo>
                  <a:cubicBezTo>
                    <a:pt x="1321" y="9614"/>
                    <a:pt x="1293" y="9670"/>
                    <a:pt x="1255" y="9717"/>
                  </a:cubicBezTo>
                  <a:cubicBezTo>
                    <a:pt x="1021" y="10138"/>
                    <a:pt x="787" y="10578"/>
                    <a:pt x="544" y="10999"/>
                  </a:cubicBezTo>
                  <a:cubicBezTo>
                    <a:pt x="404" y="11252"/>
                    <a:pt x="58" y="11663"/>
                    <a:pt x="20" y="11963"/>
                  </a:cubicBezTo>
                  <a:cubicBezTo>
                    <a:pt x="0" y="12122"/>
                    <a:pt x="43" y="12176"/>
                    <a:pt x="118" y="12176"/>
                  </a:cubicBezTo>
                  <a:cubicBezTo>
                    <a:pt x="221" y="12176"/>
                    <a:pt x="384" y="12076"/>
                    <a:pt x="535" y="12000"/>
                  </a:cubicBezTo>
                  <a:cubicBezTo>
                    <a:pt x="900" y="11823"/>
                    <a:pt x="1209" y="11570"/>
                    <a:pt x="1517" y="11327"/>
                  </a:cubicBezTo>
                  <a:cubicBezTo>
                    <a:pt x="1957" y="10971"/>
                    <a:pt x="2406" y="10625"/>
                    <a:pt x="2837" y="10269"/>
                  </a:cubicBezTo>
                  <a:cubicBezTo>
                    <a:pt x="3513" y="10261"/>
                    <a:pt x="4191" y="10258"/>
                    <a:pt x="4870" y="10258"/>
                  </a:cubicBezTo>
                  <a:cubicBezTo>
                    <a:pt x="7952" y="10258"/>
                    <a:pt x="11060" y="10325"/>
                    <a:pt x="14143" y="10325"/>
                  </a:cubicBezTo>
                  <a:cubicBezTo>
                    <a:pt x="15178" y="10325"/>
                    <a:pt x="16211" y="10317"/>
                    <a:pt x="17238" y="10297"/>
                  </a:cubicBezTo>
                  <a:cubicBezTo>
                    <a:pt x="17291" y="10309"/>
                    <a:pt x="17348" y="10315"/>
                    <a:pt x="17408" y="10315"/>
                  </a:cubicBezTo>
                  <a:cubicBezTo>
                    <a:pt x="17721" y="10315"/>
                    <a:pt x="18093" y="10156"/>
                    <a:pt x="18109" y="9904"/>
                  </a:cubicBezTo>
                  <a:cubicBezTo>
                    <a:pt x="18193" y="6900"/>
                    <a:pt x="18371" y="3840"/>
                    <a:pt x="18361" y="818"/>
                  </a:cubicBezTo>
                  <a:cubicBezTo>
                    <a:pt x="18361" y="612"/>
                    <a:pt x="18361" y="387"/>
                    <a:pt x="18249" y="209"/>
                  </a:cubicBezTo>
                  <a:cubicBezTo>
                    <a:pt x="18146" y="22"/>
                    <a:pt x="17922" y="4"/>
                    <a:pt x="17716" y="4"/>
                  </a:cubicBezTo>
                  <a:cubicBezTo>
                    <a:pt x="17266" y="1"/>
                    <a:pt x="16824" y="0"/>
                    <a:pt x="1638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6674524" y="1119818"/>
              <a:ext cx="738233" cy="87763"/>
            </a:xfrm>
            <a:custGeom>
              <a:avLst/>
              <a:gdLst/>
              <a:ahLst/>
              <a:cxnLst/>
              <a:rect l="l" t="t" r="r" b="b"/>
              <a:pathLst>
                <a:path w="10632" h="1264" extrusionOk="0">
                  <a:moveTo>
                    <a:pt x="2396" y="0"/>
                  </a:moveTo>
                  <a:cubicBezTo>
                    <a:pt x="1629" y="0"/>
                    <a:pt x="862" y="0"/>
                    <a:pt x="94" y="10"/>
                  </a:cubicBezTo>
                  <a:cubicBezTo>
                    <a:pt x="66" y="10"/>
                    <a:pt x="47" y="10"/>
                    <a:pt x="47" y="19"/>
                  </a:cubicBezTo>
                  <a:cubicBezTo>
                    <a:pt x="19" y="19"/>
                    <a:pt x="10" y="19"/>
                    <a:pt x="10" y="28"/>
                  </a:cubicBezTo>
                  <a:cubicBezTo>
                    <a:pt x="1" y="346"/>
                    <a:pt x="10" y="655"/>
                    <a:pt x="10" y="964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0"/>
                    <a:pt x="50" y="1240"/>
                  </a:cubicBezTo>
                  <a:cubicBezTo>
                    <a:pt x="57" y="1240"/>
                    <a:pt x="63" y="1239"/>
                    <a:pt x="66" y="1235"/>
                  </a:cubicBezTo>
                  <a:lnTo>
                    <a:pt x="85" y="1235"/>
                  </a:lnTo>
                  <a:cubicBezTo>
                    <a:pt x="422" y="1245"/>
                    <a:pt x="3500" y="1264"/>
                    <a:pt x="4174" y="1264"/>
                  </a:cubicBezTo>
                  <a:lnTo>
                    <a:pt x="8273" y="1264"/>
                  </a:lnTo>
                  <a:cubicBezTo>
                    <a:pt x="9040" y="1264"/>
                    <a:pt x="9686" y="1245"/>
                    <a:pt x="10453" y="124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58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10"/>
                    <a:pt x="10584" y="10"/>
                  </a:cubicBezTo>
                  <a:lnTo>
                    <a:pt x="10547" y="10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674524" y="1266668"/>
              <a:ext cx="738233" cy="87138"/>
            </a:xfrm>
            <a:custGeom>
              <a:avLst/>
              <a:gdLst/>
              <a:ahLst/>
              <a:cxnLst/>
              <a:rect l="l" t="t" r="r" b="b"/>
              <a:pathLst>
                <a:path w="10632" h="1255" extrusionOk="0">
                  <a:moveTo>
                    <a:pt x="2396" y="0"/>
                  </a:moveTo>
                  <a:cubicBezTo>
                    <a:pt x="1629" y="0"/>
                    <a:pt x="862" y="0"/>
                    <a:pt x="94" y="9"/>
                  </a:cubicBezTo>
                  <a:cubicBezTo>
                    <a:pt x="66" y="9"/>
                    <a:pt x="47" y="9"/>
                    <a:pt x="47" y="19"/>
                  </a:cubicBezTo>
                  <a:cubicBezTo>
                    <a:pt x="19" y="19"/>
                    <a:pt x="10" y="19"/>
                    <a:pt x="10" y="38"/>
                  </a:cubicBezTo>
                  <a:cubicBezTo>
                    <a:pt x="1" y="346"/>
                    <a:pt x="10" y="655"/>
                    <a:pt x="10" y="973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4"/>
                    <a:pt x="50" y="1244"/>
                  </a:cubicBezTo>
                  <a:cubicBezTo>
                    <a:pt x="57" y="1244"/>
                    <a:pt x="63" y="1242"/>
                    <a:pt x="66" y="1235"/>
                  </a:cubicBezTo>
                  <a:lnTo>
                    <a:pt x="85" y="1235"/>
                  </a:lnTo>
                  <a:cubicBezTo>
                    <a:pt x="422" y="1254"/>
                    <a:pt x="1788" y="1254"/>
                    <a:pt x="2144" y="1254"/>
                  </a:cubicBezTo>
                  <a:lnTo>
                    <a:pt x="8273" y="1254"/>
                  </a:lnTo>
                  <a:cubicBezTo>
                    <a:pt x="9040" y="1254"/>
                    <a:pt x="9686" y="1235"/>
                    <a:pt x="10453" y="123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67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9"/>
                    <a:pt x="10584" y="9"/>
                  </a:cubicBezTo>
                  <a:lnTo>
                    <a:pt x="10547" y="9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675218" y="1413448"/>
              <a:ext cx="515971" cy="87138"/>
            </a:xfrm>
            <a:custGeom>
              <a:avLst/>
              <a:gdLst/>
              <a:ahLst/>
              <a:cxnLst/>
              <a:rect l="l" t="t" r="r" b="b"/>
              <a:pathLst>
                <a:path w="7431" h="1255" extrusionOk="0">
                  <a:moveTo>
                    <a:pt x="1684" y="1"/>
                  </a:moveTo>
                  <a:cubicBezTo>
                    <a:pt x="1142" y="1"/>
                    <a:pt x="608" y="1"/>
                    <a:pt x="66" y="10"/>
                  </a:cubicBezTo>
                  <a:cubicBezTo>
                    <a:pt x="47" y="10"/>
                    <a:pt x="37" y="10"/>
                    <a:pt x="37" y="29"/>
                  </a:cubicBezTo>
                  <a:cubicBezTo>
                    <a:pt x="19" y="29"/>
                    <a:pt x="9" y="29"/>
                    <a:pt x="9" y="38"/>
                  </a:cubicBezTo>
                  <a:cubicBezTo>
                    <a:pt x="0" y="357"/>
                    <a:pt x="9" y="656"/>
                    <a:pt x="9" y="974"/>
                  </a:cubicBezTo>
                  <a:lnTo>
                    <a:pt x="9" y="1105"/>
                  </a:lnTo>
                  <a:cubicBezTo>
                    <a:pt x="9" y="1152"/>
                    <a:pt x="0" y="1199"/>
                    <a:pt x="19" y="1246"/>
                  </a:cubicBezTo>
                  <a:cubicBezTo>
                    <a:pt x="19" y="1246"/>
                    <a:pt x="31" y="1250"/>
                    <a:pt x="42" y="1250"/>
                  </a:cubicBezTo>
                  <a:cubicBezTo>
                    <a:pt x="48" y="1250"/>
                    <a:pt x="53" y="1249"/>
                    <a:pt x="56" y="1246"/>
                  </a:cubicBezTo>
                  <a:lnTo>
                    <a:pt x="66" y="1246"/>
                  </a:lnTo>
                  <a:cubicBezTo>
                    <a:pt x="299" y="1255"/>
                    <a:pt x="1263" y="1255"/>
                    <a:pt x="1507" y="1255"/>
                  </a:cubicBezTo>
                  <a:lnTo>
                    <a:pt x="5802" y="1255"/>
                  </a:lnTo>
                  <a:cubicBezTo>
                    <a:pt x="6335" y="1255"/>
                    <a:pt x="6794" y="1246"/>
                    <a:pt x="7337" y="1246"/>
                  </a:cubicBezTo>
                  <a:cubicBezTo>
                    <a:pt x="7355" y="1246"/>
                    <a:pt x="7393" y="1246"/>
                    <a:pt x="7402" y="1217"/>
                  </a:cubicBezTo>
                  <a:cubicBezTo>
                    <a:pt x="7430" y="1152"/>
                    <a:pt x="7421" y="1068"/>
                    <a:pt x="7421" y="993"/>
                  </a:cubicBezTo>
                  <a:lnTo>
                    <a:pt x="7421" y="759"/>
                  </a:lnTo>
                  <a:cubicBezTo>
                    <a:pt x="7421" y="609"/>
                    <a:pt x="7421" y="450"/>
                    <a:pt x="7430" y="291"/>
                  </a:cubicBezTo>
                  <a:lnTo>
                    <a:pt x="7430" y="29"/>
                  </a:lnTo>
                  <a:cubicBezTo>
                    <a:pt x="7430" y="29"/>
                    <a:pt x="7421" y="10"/>
                    <a:pt x="7402" y="10"/>
                  </a:cubicBezTo>
                  <a:lnTo>
                    <a:pt x="7383" y="10"/>
                  </a:lnTo>
                  <a:cubicBezTo>
                    <a:pt x="6429" y="1"/>
                    <a:pt x="2630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4846786" y="2759119"/>
              <a:ext cx="1230041" cy="973999"/>
            </a:xfrm>
            <a:custGeom>
              <a:avLst/>
              <a:gdLst/>
              <a:ahLst/>
              <a:cxnLst/>
              <a:rect l="l" t="t" r="r" b="b"/>
              <a:pathLst>
                <a:path w="17715" h="14028" extrusionOk="0">
                  <a:moveTo>
                    <a:pt x="14346" y="0"/>
                  </a:moveTo>
                  <a:lnTo>
                    <a:pt x="14346" y="0"/>
                  </a:lnTo>
                  <a:cubicBezTo>
                    <a:pt x="13915" y="75"/>
                    <a:pt x="13616" y="487"/>
                    <a:pt x="13382" y="861"/>
                  </a:cubicBezTo>
                  <a:cubicBezTo>
                    <a:pt x="12942" y="1563"/>
                    <a:pt x="12493" y="2265"/>
                    <a:pt x="12062" y="2948"/>
                  </a:cubicBezTo>
                  <a:cubicBezTo>
                    <a:pt x="11782" y="3397"/>
                    <a:pt x="11389" y="3902"/>
                    <a:pt x="11089" y="4389"/>
                  </a:cubicBezTo>
                  <a:cubicBezTo>
                    <a:pt x="8029" y="4361"/>
                    <a:pt x="4894" y="4351"/>
                    <a:pt x="1001" y="4249"/>
                  </a:cubicBezTo>
                  <a:cubicBezTo>
                    <a:pt x="908" y="4244"/>
                    <a:pt x="812" y="4235"/>
                    <a:pt x="720" y="4235"/>
                  </a:cubicBezTo>
                  <a:cubicBezTo>
                    <a:pt x="601" y="4235"/>
                    <a:pt x="488" y="4251"/>
                    <a:pt x="393" y="4314"/>
                  </a:cubicBezTo>
                  <a:cubicBezTo>
                    <a:pt x="215" y="4436"/>
                    <a:pt x="94" y="4754"/>
                    <a:pt x="94" y="4960"/>
                  </a:cubicBezTo>
                  <a:cubicBezTo>
                    <a:pt x="84" y="6738"/>
                    <a:pt x="66" y="8506"/>
                    <a:pt x="47" y="10284"/>
                  </a:cubicBezTo>
                  <a:cubicBezTo>
                    <a:pt x="47" y="10855"/>
                    <a:pt x="38" y="11445"/>
                    <a:pt x="38" y="12016"/>
                  </a:cubicBezTo>
                  <a:cubicBezTo>
                    <a:pt x="38" y="12296"/>
                    <a:pt x="38" y="12577"/>
                    <a:pt x="28" y="12858"/>
                  </a:cubicBezTo>
                  <a:cubicBezTo>
                    <a:pt x="28" y="13064"/>
                    <a:pt x="0" y="13279"/>
                    <a:pt x="19" y="13485"/>
                  </a:cubicBezTo>
                  <a:cubicBezTo>
                    <a:pt x="28" y="13662"/>
                    <a:pt x="141" y="13653"/>
                    <a:pt x="300" y="13662"/>
                  </a:cubicBezTo>
                  <a:cubicBezTo>
                    <a:pt x="515" y="13691"/>
                    <a:pt x="739" y="13709"/>
                    <a:pt x="973" y="13737"/>
                  </a:cubicBezTo>
                  <a:cubicBezTo>
                    <a:pt x="1497" y="13784"/>
                    <a:pt x="2021" y="13812"/>
                    <a:pt x="2555" y="13840"/>
                  </a:cubicBezTo>
                  <a:cubicBezTo>
                    <a:pt x="3837" y="13906"/>
                    <a:pt x="5138" y="13943"/>
                    <a:pt x="6429" y="13981"/>
                  </a:cubicBezTo>
                  <a:cubicBezTo>
                    <a:pt x="7870" y="14018"/>
                    <a:pt x="9339" y="14027"/>
                    <a:pt x="10790" y="14027"/>
                  </a:cubicBezTo>
                  <a:lnTo>
                    <a:pt x="15104" y="14027"/>
                  </a:lnTo>
                  <a:cubicBezTo>
                    <a:pt x="15609" y="14027"/>
                    <a:pt x="16105" y="14027"/>
                    <a:pt x="16610" y="14018"/>
                  </a:cubicBezTo>
                  <a:cubicBezTo>
                    <a:pt x="16645" y="14022"/>
                    <a:pt x="16680" y="14024"/>
                    <a:pt x="16716" y="14024"/>
                  </a:cubicBezTo>
                  <a:cubicBezTo>
                    <a:pt x="17101" y="14024"/>
                    <a:pt x="17510" y="13796"/>
                    <a:pt x="17527" y="13419"/>
                  </a:cubicBezTo>
                  <a:cubicBezTo>
                    <a:pt x="17612" y="10705"/>
                    <a:pt x="17658" y="7702"/>
                    <a:pt x="17705" y="5259"/>
                  </a:cubicBezTo>
                  <a:cubicBezTo>
                    <a:pt x="17714" y="4894"/>
                    <a:pt x="17518" y="4511"/>
                    <a:pt x="17153" y="4492"/>
                  </a:cubicBezTo>
                  <a:cubicBezTo>
                    <a:pt x="15862" y="4464"/>
                    <a:pt x="14636" y="4436"/>
                    <a:pt x="13429" y="4426"/>
                  </a:cubicBezTo>
                  <a:cubicBezTo>
                    <a:pt x="13457" y="4351"/>
                    <a:pt x="13466" y="4286"/>
                    <a:pt x="13475" y="4211"/>
                  </a:cubicBezTo>
                  <a:cubicBezTo>
                    <a:pt x="13775" y="2807"/>
                    <a:pt x="14065" y="1404"/>
                    <a:pt x="1434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4986767" y="3172034"/>
              <a:ext cx="950287" cy="460199"/>
            </a:xfrm>
            <a:custGeom>
              <a:avLst/>
              <a:gdLst/>
              <a:ahLst/>
              <a:cxnLst/>
              <a:rect l="l" t="t" r="r" b="b"/>
              <a:pathLst>
                <a:path w="13686" h="6628" extrusionOk="0">
                  <a:moveTo>
                    <a:pt x="8975" y="1"/>
                  </a:moveTo>
                  <a:cubicBezTo>
                    <a:pt x="8919" y="1"/>
                    <a:pt x="8855" y="36"/>
                    <a:pt x="8839" y="89"/>
                  </a:cubicBezTo>
                  <a:cubicBezTo>
                    <a:pt x="8484" y="1446"/>
                    <a:pt x="8128" y="2793"/>
                    <a:pt x="7782" y="4150"/>
                  </a:cubicBezTo>
                  <a:cubicBezTo>
                    <a:pt x="7501" y="3635"/>
                    <a:pt x="7276" y="3111"/>
                    <a:pt x="7099" y="2559"/>
                  </a:cubicBezTo>
                  <a:cubicBezTo>
                    <a:pt x="7089" y="2515"/>
                    <a:pt x="7038" y="2489"/>
                    <a:pt x="6986" y="2489"/>
                  </a:cubicBezTo>
                  <a:cubicBezTo>
                    <a:pt x="6939" y="2489"/>
                    <a:pt x="6892" y="2510"/>
                    <a:pt x="6874" y="2559"/>
                  </a:cubicBezTo>
                  <a:cubicBezTo>
                    <a:pt x="6715" y="3130"/>
                    <a:pt x="6490" y="3701"/>
                    <a:pt x="6219" y="4272"/>
                  </a:cubicBezTo>
                  <a:cubicBezTo>
                    <a:pt x="6144" y="3860"/>
                    <a:pt x="6069" y="3439"/>
                    <a:pt x="5985" y="3027"/>
                  </a:cubicBezTo>
                  <a:cubicBezTo>
                    <a:pt x="5976" y="2978"/>
                    <a:pt x="5938" y="2957"/>
                    <a:pt x="5895" y="2957"/>
                  </a:cubicBezTo>
                  <a:cubicBezTo>
                    <a:pt x="5847" y="2957"/>
                    <a:pt x="5794" y="2983"/>
                    <a:pt x="5770" y="3027"/>
                  </a:cubicBezTo>
                  <a:cubicBezTo>
                    <a:pt x="5489" y="3486"/>
                    <a:pt x="5255" y="3935"/>
                    <a:pt x="5068" y="4403"/>
                  </a:cubicBezTo>
                  <a:cubicBezTo>
                    <a:pt x="4974" y="3645"/>
                    <a:pt x="4862" y="2896"/>
                    <a:pt x="4769" y="2138"/>
                  </a:cubicBezTo>
                  <a:cubicBezTo>
                    <a:pt x="4765" y="2087"/>
                    <a:pt x="4728" y="2066"/>
                    <a:pt x="4684" y="2066"/>
                  </a:cubicBezTo>
                  <a:cubicBezTo>
                    <a:pt x="4624" y="2066"/>
                    <a:pt x="4551" y="2107"/>
                    <a:pt x="4535" y="2166"/>
                  </a:cubicBezTo>
                  <a:cubicBezTo>
                    <a:pt x="4291" y="3289"/>
                    <a:pt x="4048" y="4422"/>
                    <a:pt x="3786" y="5544"/>
                  </a:cubicBezTo>
                  <a:cubicBezTo>
                    <a:pt x="3524" y="3879"/>
                    <a:pt x="3253" y="2222"/>
                    <a:pt x="2991" y="547"/>
                  </a:cubicBezTo>
                  <a:cubicBezTo>
                    <a:pt x="2987" y="508"/>
                    <a:pt x="2956" y="492"/>
                    <a:pt x="2920" y="492"/>
                  </a:cubicBezTo>
                  <a:cubicBezTo>
                    <a:pt x="2871" y="492"/>
                    <a:pt x="2810" y="523"/>
                    <a:pt x="2794" y="566"/>
                  </a:cubicBezTo>
                  <a:cubicBezTo>
                    <a:pt x="2495" y="1726"/>
                    <a:pt x="2186" y="2877"/>
                    <a:pt x="1886" y="4038"/>
                  </a:cubicBezTo>
                  <a:cubicBezTo>
                    <a:pt x="1671" y="3495"/>
                    <a:pt x="1540" y="2924"/>
                    <a:pt x="1493" y="2335"/>
                  </a:cubicBezTo>
                  <a:cubicBezTo>
                    <a:pt x="1489" y="2295"/>
                    <a:pt x="1454" y="2278"/>
                    <a:pt x="1414" y="2278"/>
                  </a:cubicBezTo>
                  <a:cubicBezTo>
                    <a:pt x="1368" y="2278"/>
                    <a:pt x="1317" y="2300"/>
                    <a:pt x="1297" y="2335"/>
                  </a:cubicBezTo>
                  <a:cubicBezTo>
                    <a:pt x="1119" y="2821"/>
                    <a:pt x="969" y="3308"/>
                    <a:pt x="866" y="3785"/>
                  </a:cubicBezTo>
                  <a:cubicBezTo>
                    <a:pt x="782" y="3411"/>
                    <a:pt x="717" y="3027"/>
                    <a:pt x="632" y="2653"/>
                  </a:cubicBezTo>
                  <a:cubicBezTo>
                    <a:pt x="620" y="2611"/>
                    <a:pt x="582" y="2591"/>
                    <a:pt x="543" y="2591"/>
                  </a:cubicBezTo>
                  <a:cubicBezTo>
                    <a:pt x="496" y="2591"/>
                    <a:pt x="446" y="2620"/>
                    <a:pt x="436" y="2672"/>
                  </a:cubicBezTo>
                  <a:cubicBezTo>
                    <a:pt x="296" y="3214"/>
                    <a:pt x="155" y="3766"/>
                    <a:pt x="15" y="4300"/>
                  </a:cubicBezTo>
                  <a:cubicBezTo>
                    <a:pt x="1" y="4351"/>
                    <a:pt x="43" y="4377"/>
                    <a:pt x="92" y="4377"/>
                  </a:cubicBezTo>
                  <a:cubicBezTo>
                    <a:pt x="141" y="4377"/>
                    <a:pt x="197" y="4351"/>
                    <a:pt x="211" y="4300"/>
                  </a:cubicBezTo>
                  <a:cubicBezTo>
                    <a:pt x="314" y="3907"/>
                    <a:pt x="417" y="3504"/>
                    <a:pt x="511" y="3111"/>
                  </a:cubicBezTo>
                  <a:cubicBezTo>
                    <a:pt x="595" y="3495"/>
                    <a:pt x="679" y="3888"/>
                    <a:pt x="763" y="4281"/>
                  </a:cubicBezTo>
                  <a:cubicBezTo>
                    <a:pt x="771" y="4321"/>
                    <a:pt x="803" y="4339"/>
                    <a:pt x="839" y="4339"/>
                  </a:cubicBezTo>
                  <a:cubicBezTo>
                    <a:pt x="888" y="4339"/>
                    <a:pt x="944" y="4307"/>
                    <a:pt x="960" y="4253"/>
                  </a:cubicBezTo>
                  <a:cubicBezTo>
                    <a:pt x="1054" y="3766"/>
                    <a:pt x="1185" y="3271"/>
                    <a:pt x="1344" y="2784"/>
                  </a:cubicBezTo>
                  <a:cubicBezTo>
                    <a:pt x="1428" y="3317"/>
                    <a:pt x="1578" y="3841"/>
                    <a:pt x="1811" y="4347"/>
                  </a:cubicBezTo>
                  <a:cubicBezTo>
                    <a:pt x="1825" y="4377"/>
                    <a:pt x="1851" y="4389"/>
                    <a:pt x="1880" y="4389"/>
                  </a:cubicBezTo>
                  <a:cubicBezTo>
                    <a:pt x="1932" y="4389"/>
                    <a:pt x="1993" y="4348"/>
                    <a:pt x="1999" y="4300"/>
                  </a:cubicBezTo>
                  <a:cubicBezTo>
                    <a:pt x="2289" y="3205"/>
                    <a:pt x="2569" y="2110"/>
                    <a:pt x="2869" y="1015"/>
                  </a:cubicBezTo>
                  <a:cubicBezTo>
                    <a:pt x="3131" y="2718"/>
                    <a:pt x="3393" y="4440"/>
                    <a:pt x="3646" y="6153"/>
                  </a:cubicBezTo>
                  <a:cubicBezTo>
                    <a:pt x="3657" y="6199"/>
                    <a:pt x="3696" y="6218"/>
                    <a:pt x="3739" y="6218"/>
                  </a:cubicBezTo>
                  <a:cubicBezTo>
                    <a:pt x="3800" y="6218"/>
                    <a:pt x="3869" y="6180"/>
                    <a:pt x="3880" y="6125"/>
                  </a:cubicBezTo>
                  <a:lnTo>
                    <a:pt x="4619" y="2793"/>
                  </a:lnTo>
                  <a:cubicBezTo>
                    <a:pt x="4712" y="3486"/>
                    <a:pt x="4797" y="4169"/>
                    <a:pt x="4890" y="4852"/>
                  </a:cubicBezTo>
                  <a:cubicBezTo>
                    <a:pt x="4895" y="4899"/>
                    <a:pt x="4942" y="4922"/>
                    <a:pt x="4992" y="4922"/>
                  </a:cubicBezTo>
                  <a:cubicBezTo>
                    <a:pt x="5042" y="4922"/>
                    <a:pt x="5096" y="4899"/>
                    <a:pt x="5115" y="4852"/>
                  </a:cubicBezTo>
                  <a:cubicBezTo>
                    <a:pt x="5283" y="4328"/>
                    <a:pt x="5517" y="3813"/>
                    <a:pt x="5817" y="3317"/>
                  </a:cubicBezTo>
                  <a:cubicBezTo>
                    <a:pt x="5891" y="3738"/>
                    <a:pt x="5966" y="4169"/>
                    <a:pt x="6051" y="4590"/>
                  </a:cubicBezTo>
                  <a:cubicBezTo>
                    <a:pt x="6060" y="4636"/>
                    <a:pt x="6100" y="4657"/>
                    <a:pt x="6144" y="4657"/>
                  </a:cubicBezTo>
                  <a:cubicBezTo>
                    <a:pt x="6191" y="4657"/>
                    <a:pt x="6242" y="4633"/>
                    <a:pt x="6266" y="4590"/>
                  </a:cubicBezTo>
                  <a:cubicBezTo>
                    <a:pt x="6565" y="4047"/>
                    <a:pt x="6799" y="3486"/>
                    <a:pt x="6986" y="2906"/>
                  </a:cubicBezTo>
                  <a:cubicBezTo>
                    <a:pt x="7174" y="3448"/>
                    <a:pt x="7407" y="3963"/>
                    <a:pt x="7698" y="4450"/>
                  </a:cubicBezTo>
                  <a:cubicBezTo>
                    <a:pt x="7715" y="4484"/>
                    <a:pt x="7746" y="4498"/>
                    <a:pt x="7780" y="4498"/>
                  </a:cubicBezTo>
                  <a:cubicBezTo>
                    <a:pt x="7838" y="4498"/>
                    <a:pt x="7904" y="4456"/>
                    <a:pt x="7922" y="4403"/>
                  </a:cubicBezTo>
                  <a:cubicBezTo>
                    <a:pt x="8259" y="3111"/>
                    <a:pt x="8596" y="1820"/>
                    <a:pt x="8933" y="519"/>
                  </a:cubicBezTo>
                  <a:cubicBezTo>
                    <a:pt x="9167" y="1539"/>
                    <a:pt x="9419" y="2559"/>
                    <a:pt x="9653" y="3561"/>
                  </a:cubicBezTo>
                  <a:cubicBezTo>
                    <a:pt x="9766" y="4571"/>
                    <a:pt x="10000" y="5554"/>
                    <a:pt x="10140" y="6546"/>
                  </a:cubicBezTo>
                  <a:cubicBezTo>
                    <a:pt x="10152" y="6602"/>
                    <a:pt x="10190" y="6627"/>
                    <a:pt x="10232" y="6627"/>
                  </a:cubicBezTo>
                  <a:cubicBezTo>
                    <a:pt x="10287" y="6627"/>
                    <a:pt x="10349" y="6583"/>
                    <a:pt x="10365" y="6508"/>
                  </a:cubicBezTo>
                  <a:cubicBezTo>
                    <a:pt x="10617" y="5376"/>
                    <a:pt x="10926" y="4253"/>
                    <a:pt x="11300" y="3158"/>
                  </a:cubicBezTo>
                  <a:lnTo>
                    <a:pt x="11618" y="4590"/>
                  </a:lnTo>
                  <a:cubicBezTo>
                    <a:pt x="11628" y="4650"/>
                    <a:pt x="11668" y="4678"/>
                    <a:pt x="11713" y="4678"/>
                  </a:cubicBezTo>
                  <a:cubicBezTo>
                    <a:pt x="11759" y="4678"/>
                    <a:pt x="11810" y="4647"/>
                    <a:pt x="11834" y="4590"/>
                  </a:cubicBezTo>
                  <a:cubicBezTo>
                    <a:pt x="12068" y="4103"/>
                    <a:pt x="12283" y="3589"/>
                    <a:pt x="12442" y="3074"/>
                  </a:cubicBezTo>
                  <a:cubicBezTo>
                    <a:pt x="12573" y="3514"/>
                    <a:pt x="12713" y="3954"/>
                    <a:pt x="12844" y="4393"/>
                  </a:cubicBezTo>
                  <a:cubicBezTo>
                    <a:pt x="12864" y="4447"/>
                    <a:pt x="12911" y="4478"/>
                    <a:pt x="12959" y="4478"/>
                  </a:cubicBezTo>
                  <a:cubicBezTo>
                    <a:pt x="13003" y="4478"/>
                    <a:pt x="13047" y="4452"/>
                    <a:pt x="13069" y="4393"/>
                  </a:cubicBezTo>
                  <a:cubicBezTo>
                    <a:pt x="13265" y="3907"/>
                    <a:pt x="13462" y="3420"/>
                    <a:pt x="13658" y="2934"/>
                  </a:cubicBezTo>
                  <a:cubicBezTo>
                    <a:pt x="13685" y="2880"/>
                    <a:pt x="13629" y="2836"/>
                    <a:pt x="13566" y="2836"/>
                  </a:cubicBezTo>
                  <a:cubicBezTo>
                    <a:pt x="13519" y="2836"/>
                    <a:pt x="13467" y="2860"/>
                    <a:pt x="13443" y="2924"/>
                  </a:cubicBezTo>
                  <a:cubicBezTo>
                    <a:pt x="13284" y="3308"/>
                    <a:pt x="13125" y="3682"/>
                    <a:pt x="12975" y="4066"/>
                  </a:cubicBezTo>
                  <a:cubicBezTo>
                    <a:pt x="12835" y="3617"/>
                    <a:pt x="12704" y="3158"/>
                    <a:pt x="12564" y="2700"/>
                  </a:cubicBezTo>
                  <a:cubicBezTo>
                    <a:pt x="12548" y="2649"/>
                    <a:pt x="12495" y="2615"/>
                    <a:pt x="12443" y="2615"/>
                  </a:cubicBezTo>
                  <a:cubicBezTo>
                    <a:pt x="12399" y="2615"/>
                    <a:pt x="12356" y="2640"/>
                    <a:pt x="12339" y="2700"/>
                  </a:cubicBezTo>
                  <a:cubicBezTo>
                    <a:pt x="12189" y="3224"/>
                    <a:pt x="12002" y="3757"/>
                    <a:pt x="11768" y="4253"/>
                  </a:cubicBezTo>
                  <a:cubicBezTo>
                    <a:pt x="11647" y="3757"/>
                    <a:pt x="11544" y="3252"/>
                    <a:pt x="11431" y="2746"/>
                  </a:cubicBezTo>
                  <a:cubicBezTo>
                    <a:pt x="11417" y="2694"/>
                    <a:pt x="11371" y="2666"/>
                    <a:pt x="11323" y="2666"/>
                  </a:cubicBezTo>
                  <a:cubicBezTo>
                    <a:pt x="11277" y="2666"/>
                    <a:pt x="11230" y="2692"/>
                    <a:pt x="11207" y="2746"/>
                  </a:cubicBezTo>
                  <a:cubicBezTo>
                    <a:pt x="10842" y="3813"/>
                    <a:pt x="10524" y="4880"/>
                    <a:pt x="10271" y="5947"/>
                  </a:cubicBezTo>
                  <a:cubicBezTo>
                    <a:pt x="10234" y="5685"/>
                    <a:pt x="10187" y="5413"/>
                    <a:pt x="10140" y="5142"/>
                  </a:cubicBezTo>
                  <a:cubicBezTo>
                    <a:pt x="10121" y="5030"/>
                    <a:pt x="10093" y="4908"/>
                    <a:pt x="10056" y="4796"/>
                  </a:cubicBezTo>
                  <a:cubicBezTo>
                    <a:pt x="10028" y="4702"/>
                    <a:pt x="10037" y="4581"/>
                    <a:pt x="10000" y="4487"/>
                  </a:cubicBezTo>
                  <a:cubicBezTo>
                    <a:pt x="9943" y="4141"/>
                    <a:pt x="9915" y="3757"/>
                    <a:pt x="9840" y="3411"/>
                  </a:cubicBezTo>
                  <a:cubicBezTo>
                    <a:pt x="9756" y="3037"/>
                    <a:pt x="9663" y="2662"/>
                    <a:pt x="9578" y="2288"/>
                  </a:cubicBezTo>
                  <a:cubicBezTo>
                    <a:pt x="9401" y="1549"/>
                    <a:pt x="9232" y="800"/>
                    <a:pt x="9064" y="70"/>
                  </a:cubicBezTo>
                  <a:cubicBezTo>
                    <a:pt x="9056" y="21"/>
                    <a:pt x="9018" y="1"/>
                    <a:pt x="8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9"/>
            <p:cNvGrpSpPr/>
            <p:nvPr/>
          </p:nvGrpSpPr>
          <p:grpSpPr>
            <a:xfrm>
              <a:off x="7571207" y="2066322"/>
              <a:ext cx="660188" cy="563861"/>
              <a:chOff x="7571207" y="2066322"/>
              <a:chExt cx="660188" cy="563861"/>
            </a:xfrm>
          </p:grpSpPr>
          <p:sp>
            <p:nvSpPr>
              <p:cNvPr id="193" name="Google Shape;193;p29"/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29"/>
            <p:cNvSpPr/>
            <p:nvPr/>
          </p:nvSpPr>
          <p:spPr>
            <a:xfrm>
              <a:off x="6629669" y="3110864"/>
              <a:ext cx="161922" cy="345566"/>
            </a:xfrm>
            <a:custGeom>
              <a:avLst/>
              <a:gdLst/>
              <a:ahLst/>
              <a:cxnLst/>
              <a:rect l="l" t="t" r="r" b="b"/>
              <a:pathLst>
                <a:path w="2332" h="4977" extrusionOk="0">
                  <a:moveTo>
                    <a:pt x="768" y="0"/>
                  </a:moveTo>
                  <a:cubicBezTo>
                    <a:pt x="710" y="0"/>
                    <a:pt x="655" y="19"/>
                    <a:pt x="609" y="71"/>
                  </a:cubicBezTo>
                  <a:cubicBezTo>
                    <a:pt x="506" y="193"/>
                    <a:pt x="516" y="642"/>
                    <a:pt x="497" y="820"/>
                  </a:cubicBezTo>
                  <a:cubicBezTo>
                    <a:pt x="338" y="1831"/>
                    <a:pt x="197" y="2832"/>
                    <a:pt x="48" y="3852"/>
                  </a:cubicBezTo>
                  <a:cubicBezTo>
                    <a:pt x="29" y="4011"/>
                    <a:pt x="1" y="4180"/>
                    <a:pt x="48" y="4339"/>
                  </a:cubicBezTo>
                  <a:cubicBezTo>
                    <a:pt x="123" y="4601"/>
                    <a:pt x="338" y="4788"/>
                    <a:pt x="591" y="4872"/>
                  </a:cubicBezTo>
                  <a:cubicBezTo>
                    <a:pt x="834" y="4966"/>
                    <a:pt x="1105" y="4966"/>
                    <a:pt x="1367" y="4975"/>
                  </a:cubicBezTo>
                  <a:cubicBezTo>
                    <a:pt x="1395" y="4976"/>
                    <a:pt x="1423" y="4976"/>
                    <a:pt x="1452" y="4976"/>
                  </a:cubicBezTo>
                  <a:cubicBezTo>
                    <a:pt x="1761" y="4976"/>
                    <a:pt x="2110" y="4923"/>
                    <a:pt x="2247" y="4666"/>
                  </a:cubicBezTo>
                  <a:cubicBezTo>
                    <a:pt x="2331" y="4526"/>
                    <a:pt x="2322" y="4357"/>
                    <a:pt x="2303" y="4198"/>
                  </a:cubicBezTo>
                  <a:cubicBezTo>
                    <a:pt x="2275" y="3337"/>
                    <a:pt x="2228" y="2467"/>
                    <a:pt x="2191" y="1597"/>
                  </a:cubicBezTo>
                  <a:cubicBezTo>
                    <a:pt x="2181" y="1297"/>
                    <a:pt x="2153" y="998"/>
                    <a:pt x="2013" y="736"/>
                  </a:cubicBezTo>
                  <a:cubicBezTo>
                    <a:pt x="1816" y="390"/>
                    <a:pt x="1433" y="203"/>
                    <a:pt x="1068" y="81"/>
                  </a:cubicBezTo>
                  <a:cubicBezTo>
                    <a:pt x="974" y="52"/>
                    <a:pt x="866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645292" y="2758356"/>
              <a:ext cx="267741" cy="408055"/>
            </a:xfrm>
            <a:custGeom>
              <a:avLst/>
              <a:gdLst/>
              <a:ahLst/>
              <a:cxnLst/>
              <a:rect l="l" t="t" r="r" b="b"/>
              <a:pathLst>
                <a:path w="3856" h="5877" extrusionOk="0">
                  <a:moveTo>
                    <a:pt x="3692" y="0"/>
                  </a:moveTo>
                  <a:cubicBezTo>
                    <a:pt x="3327" y="0"/>
                    <a:pt x="2971" y="156"/>
                    <a:pt x="2686" y="376"/>
                  </a:cubicBezTo>
                  <a:cubicBezTo>
                    <a:pt x="2359" y="638"/>
                    <a:pt x="2106" y="984"/>
                    <a:pt x="1872" y="1340"/>
                  </a:cubicBezTo>
                  <a:cubicBezTo>
                    <a:pt x="1123" y="2463"/>
                    <a:pt x="487" y="3661"/>
                    <a:pt x="1" y="4924"/>
                  </a:cubicBezTo>
                  <a:cubicBezTo>
                    <a:pt x="394" y="5392"/>
                    <a:pt x="946" y="5738"/>
                    <a:pt x="1554" y="5850"/>
                  </a:cubicBezTo>
                  <a:cubicBezTo>
                    <a:pt x="1631" y="5866"/>
                    <a:pt x="1710" y="5876"/>
                    <a:pt x="1787" y="5876"/>
                  </a:cubicBezTo>
                  <a:cubicBezTo>
                    <a:pt x="1898" y="5876"/>
                    <a:pt x="2007" y="5855"/>
                    <a:pt x="2106" y="5794"/>
                  </a:cubicBezTo>
                  <a:cubicBezTo>
                    <a:pt x="2265" y="5691"/>
                    <a:pt x="2340" y="5485"/>
                    <a:pt x="2396" y="5298"/>
                  </a:cubicBezTo>
                  <a:cubicBezTo>
                    <a:pt x="2911" y="3548"/>
                    <a:pt x="3126" y="1714"/>
                    <a:pt x="3856" y="11"/>
                  </a:cubicBezTo>
                  <a:cubicBezTo>
                    <a:pt x="3801" y="4"/>
                    <a:pt x="3746" y="0"/>
                    <a:pt x="3692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315198" y="3555996"/>
              <a:ext cx="1464662" cy="472419"/>
            </a:xfrm>
            <a:custGeom>
              <a:avLst/>
              <a:gdLst/>
              <a:ahLst/>
              <a:cxnLst/>
              <a:rect l="l" t="t" r="r" b="b"/>
              <a:pathLst>
                <a:path w="21094" h="6804" extrusionOk="0">
                  <a:moveTo>
                    <a:pt x="2245" y="0"/>
                  </a:moveTo>
                  <a:cubicBezTo>
                    <a:pt x="1880" y="0"/>
                    <a:pt x="1513" y="43"/>
                    <a:pt x="1189" y="211"/>
                  </a:cubicBezTo>
                  <a:cubicBezTo>
                    <a:pt x="749" y="426"/>
                    <a:pt x="450" y="829"/>
                    <a:pt x="263" y="1278"/>
                  </a:cubicBezTo>
                  <a:cubicBezTo>
                    <a:pt x="85" y="1690"/>
                    <a:pt x="1" y="2129"/>
                    <a:pt x="29" y="2579"/>
                  </a:cubicBezTo>
                  <a:cubicBezTo>
                    <a:pt x="693" y="2747"/>
                    <a:pt x="1358" y="3018"/>
                    <a:pt x="2031" y="3196"/>
                  </a:cubicBezTo>
                  <a:cubicBezTo>
                    <a:pt x="2939" y="3439"/>
                    <a:pt x="3856" y="3683"/>
                    <a:pt x="4745" y="4001"/>
                  </a:cubicBezTo>
                  <a:cubicBezTo>
                    <a:pt x="5980" y="4450"/>
                    <a:pt x="7131" y="5274"/>
                    <a:pt x="8348" y="5816"/>
                  </a:cubicBezTo>
                  <a:cubicBezTo>
                    <a:pt x="9469" y="6305"/>
                    <a:pt x="10631" y="6803"/>
                    <a:pt x="11852" y="6803"/>
                  </a:cubicBezTo>
                  <a:cubicBezTo>
                    <a:pt x="11916" y="6803"/>
                    <a:pt x="11980" y="6802"/>
                    <a:pt x="12044" y="6799"/>
                  </a:cubicBezTo>
                  <a:cubicBezTo>
                    <a:pt x="12999" y="6752"/>
                    <a:pt x="13916" y="6387"/>
                    <a:pt x="14786" y="5975"/>
                  </a:cubicBezTo>
                  <a:cubicBezTo>
                    <a:pt x="15928" y="5451"/>
                    <a:pt x="17023" y="4871"/>
                    <a:pt x="18127" y="4282"/>
                  </a:cubicBezTo>
                  <a:cubicBezTo>
                    <a:pt x="19044" y="3795"/>
                    <a:pt x="19998" y="3280"/>
                    <a:pt x="20719" y="2532"/>
                  </a:cubicBezTo>
                  <a:cubicBezTo>
                    <a:pt x="20906" y="2326"/>
                    <a:pt x="21093" y="2083"/>
                    <a:pt x="21075" y="1811"/>
                  </a:cubicBezTo>
                  <a:cubicBezTo>
                    <a:pt x="21037" y="1502"/>
                    <a:pt x="20747" y="1287"/>
                    <a:pt x="20448" y="1156"/>
                  </a:cubicBezTo>
                  <a:cubicBezTo>
                    <a:pt x="19898" y="913"/>
                    <a:pt x="19306" y="834"/>
                    <a:pt x="18701" y="834"/>
                  </a:cubicBezTo>
                  <a:cubicBezTo>
                    <a:pt x="18141" y="834"/>
                    <a:pt x="17571" y="902"/>
                    <a:pt x="17013" y="969"/>
                  </a:cubicBezTo>
                  <a:cubicBezTo>
                    <a:pt x="15222" y="1190"/>
                    <a:pt x="13277" y="2030"/>
                    <a:pt x="11504" y="2030"/>
                  </a:cubicBezTo>
                  <a:cubicBezTo>
                    <a:pt x="10878" y="2030"/>
                    <a:pt x="10274" y="1926"/>
                    <a:pt x="9705" y="1652"/>
                  </a:cubicBezTo>
                  <a:cubicBezTo>
                    <a:pt x="7515" y="595"/>
                    <a:pt x="5091" y="145"/>
                    <a:pt x="2668" y="14"/>
                  </a:cubicBezTo>
                  <a:cubicBezTo>
                    <a:pt x="2529" y="7"/>
                    <a:pt x="2387" y="0"/>
                    <a:pt x="2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722642" y="2757175"/>
              <a:ext cx="690739" cy="950184"/>
            </a:xfrm>
            <a:custGeom>
              <a:avLst/>
              <a:gdLst/>
              <a:ahLst/>
              <a:cxnLst/>
              <a:rect l="l" t="t" r="r" b="b"/>
              <a:pathLst>
                <a:path w="9948" h="13685" extrusionOk="0">
                  <a:moveTo>
                    <a:pt x="2630" y="1"/>
                  </a:moveTo>
                  <a:cubicBezTo>
                    <a:pt x="2562" y="1"/>
                    <a:pt x="2496" y="9"/>
                    <a:pt x="2433" y="28"/>
                  </a:cubicBezTo>
                  <a:cubicBezTo>
                    <a:pt x="2115" y="122"/>
                    <a:pt x="1937" y="440"/>
                    <a:pt x="1787" y="730"/>
                  </a:cubicBezTo>
                  <a:cubicBezTo>
                    <a:pt x="1151" y="1928"/>
                    <a:pt x="870" y="3285"/>
                    <a:pt x="449" y="4567"/>
                  </a:cubicBezTo>
                  <a:cubicBezTo>
                    <a:pt x="215" y="5268"/>
                    <a:pt x="0" y="6008"/>
                    <a:pt x="150" y="6719"/>
                  </a:cubicBezTo>
                  <a:cubicBezTo>
                    <a:pt x="449" y="8160"/>
                    <a:pt x="767" y="9526"/>
                    <a:pt x="1189" y="10930"/>
                  </a:cubicBezTo>
                  <a:cubicBezTo>
                    <a:pt x="1376" y="11557"/>
                    <a:pt x="1554" y="12221"/>
                    <a:pt x="1993" y="12680"/>
                  </a:cubicBezTo>
                  <a:cubicBezTo>
                    <a:pt x="2396" y="13082"/>
                    <a:pt x="2929" y="13344"/>
                    <a:pt x="3481" y="13475"/>
                  </a:cubicBezTo>
                  <a:cubicBezTo>
                    <a:pt x="4043" y="13597"/>
                    <a:pt x="4604" y="13634"/>
                    <a:pt x="5175" y="13653"/>
                  </a:cubicBezTo>
                  <a:cubicBezTo>
                    <a:pt x="5505" y="13668"/>
                    <a:pt x="5838" y="13685"/>
                    <a:pt x="6169" y="13685"/>
                  </a:cubicBezTo>
                  <a:cubicBezTo>
                    <a:pt x="6476" y="13685"/>
                    <a:pt x="6782" y="13670"/>
                    <a:pt x="7084" y="13625"/>
                  </a:cubicBezTo>
                  <a:cubicBezTo>
                    <a:pt x="7720" y="13531"/>
                    <a:pt x="8338" y="13297"/>
                    <a:pt x="8806" y="12858"/>
                  </a:cubicBezTo>
                  <a:cubicBezTo>
                    <a:pt x="9283" y="12408"/>
                    <a:pt x="9564" y="11772"/>
                    <a:pt x="9695" y="11136"/>
                  </a:cubicBezTo>
                  <a:cubicBezTo>
                    <a:pt x="9826" y="10490"/>
                    <a:pt x="9826" y="9826"/>
                    <a:pt x="9826" y="9171"/>
                  </a:cubicBezTo>
                  <a:cubicBezTo>
                    <a:pt x="9807" y="6485"/>
                    <a:pt x="9891" y="3790"/>
                    <a:pt x="9947" y="1123"/>
                  </a:cubicBezTo>
                  <a:cubicBezTo>
                    <a:pt x="9947" y="908"/>
                    <a:pt x="9629" y="842"/>
                    <a:pt x="9452" y="767"/>
                  </a:cubicBezTo>
                  <a:cubicBezTo>
                    <a:pt x="8113" y="393"/>
                    <a:pt x="6719" y="515"/>
                    <a:pt x="5343" y="440"/>
                  </a:cubicBezTo>
                  <a:cubicBezTo>
                    <a:pt x="4595" y="402"/>
                    <a:pt x="3846" y="290"/>
                    <a:pt x="3116" y="94"/>
                  </a:cubicBezTo>
                  <a:cubicBezTo>
                    <a:pt x="2964" y="47"/>
                    <a:pt x="2793" y="1"/>
                    <a:pt x="2630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330823" y="2821470"/>
              <a:ext cx="248230" cy="431315"/>
            </a:xfrm>
            <a:custGeom>
              <a:avLst/>
              <a:gdLst/>
              <a:ahLst/>
              <a:cxnLst/>
              <a:rect l="l" t="t" r="r" b="b"/>
              <a:pathLst>
                <a:path w="3575" h="6212" extrusionOk="0">
                  <a:moveTo>
                    <a:pt x="1048" y="0"/>
                  </a:moveTo>
                  <a:cubicBezTo>
                    <a:pt x="711" y="94"/>
                    <a:pt x="440" y="393"/>
                    <a:pt x="299" y="702"/>
                  </a:cubicBezTo>
                  <a:cubicBezTo>
                    <a:pt x="159" y="1020"/>
                    <a:pt x="112" y="1385"/>
                    <a:pt x="94" y="1732"/>
                  </a:cubicBezTo>
                  <a:cubicBezTo>
                    <a:pt x="0" y="2986"/>
                    <a:pt x="56" y="4239"/>
                    <a:pt x="253" y="5475"/>
                  </a:cubicBezTo>
                  <a:cubicBezTo>
                    <a:pt x="281" y="5653"/>
                    <a:pt x="328" y="5840"/>
                    <a:pt x="440" y="5971"/>
                  </a:cubicBezTo>
                  <a:cubicBezTo>
                    <a:pt x="580" y="6120"/>
                    <a:pt x="805" y="6158"/>
                    <a:pt x="1001" y="6177"/>
                  </a:cubicBezTo>
                  <a:cubicBezTo>
                    <a:pt x="1231" y="6200"/>
                    <a:pt x="1460" y="6212"/>
                    <a:pt x="1689" y="6212"/>
                  </a:cubicBezTo>
                  <a:cubicBezTo>
                    <a:pt x="1918" y="6212"/>
                    <a:pt x="2148" y="6200"/>
                    <a:pt x="2377" y="6177"/>
                  </a:cubicBezTo>
                  <a:cubicBezTo>
                    <a:pt x="2620" y="6158"/>
                    <a:pt x="2873" y="6120"/>
                    <a:pt x="3097" y="6017"/>
                  </a:cubicBezTo>
                  <a:cubicBezTo>
                    <a:pt x="3313" y="5915"/>
                    <a:pt x="3500" y="5784"/>
                    <a:pt x="3575" y="5550"/>
                  </a:cubicBezTo>
                  <a:cubicBezTo>
                    <a:pt x="3238" y="4371"/>
                    <a:pt x="2910" y="3201"/>
                    <a:pt x="2573" y="2022"/>
                  </a:cubicBezTo>
                  <a:cubicBezTo>
                    <a:pt x="2452" y="1582"/>
                    <a:pt x="2330" y="1151"/>
                    <a:pt x="2096" y="777"/>
                  </a:cubicBezTo>
                  <a:cubicBezTo>
                    <a:pt x="1862" y="403"/>
                    <a:pt x="1488" y="75"/>
                    <a:pt x="104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976705" y="2778560"/>
              <a:ext cx="291141" cy="158931"/>
            </a:xfrm>
            <a:custGeom>
              <a:avLst/>
              <a:gdLst/>
              <a:ahLst/>
              <a:cxnLst/>
              <a:rect l="l" t="t" r="r" b="b"/>
              <a:pathLst>
                <a:path w="4193" h="2289" extrusionOk="0">
                  <a:moveTo>
                    <a:pt x="430" y="1"/>
                  </a:moveTo>
                  <a:cubicBezTo>
                    <a:pt x="271" y="319"/>
                    <a:pt x="112" y="637"/>
                    <a:pt x="56" y="983"/>
                  </a:cubicBezTo>
                  <a:cubicBezTo>
                    <a:pt x="0" y="1386"/>
                    <a:pt x="103" y="1826"/>
                    <a:pt x="430" y="2069"/>
                  </a:cubicBezTo>
                  <a:cubicBezTo>
                    <a:pt x="650" y="2241"/>
                    <a:pt x="928" y="2289"/>
                    <a:pt x="1205" y="2289"/>
                  </a:cubicBezTo>
                  <a:cubicBezTo>
                    <a:pt x="1259" y="2289"/>
                    <a:pt x="1313" y="2287"/>
                    <a:pt x="1366" y="2284"/>
                  </a:cubicBezTo>
                  <a:cubicBezTo>
                    <a:pt x="2040" y="2237"/>
                    <a:pt x="2695" y="1975"/>
                    <a:pt x="3210" y="1545"/>
                  </a:cubicBezTo>
                  <a:cubicBezTo>
                    <a:pt x="3650" y="1199"/>
                    <a:pt x="3986" y="731"/>
                    <a:pt x="4192" y="216"/>
                  </a:cubicBezTo>
                  <a:cubicBezTo>
                    <a:pt x="3359" y="169"/>
                    <a:pt x="2517" y="188"/>
                    <a:pt x="1675" y="141"/>
                  </a:cubicBezTo>
                  <a:cubicBezTo>
                    <a:pt x="1254" y="122"/>
                    <a:pt x="842" y="76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734307" y="2778491"/>
              <a:ext cx="130329" cy="352023"/>
            </a:xfrm>
            <a:custGeom>
              <a:avLst/>
              <a:gdLst/>
              <a:ahLst/>
              <a:cxnLst/>
              <a:rect l="l" t="t" r="r" b="b"/>
              <a:pathLst>
                <a:path w="1877" h="5070" extrusionOk="0">
                  <a:moveTo>
                    <a:pt x="1825" y="1"/>
                  </a:moveTo>
                  <a:cubicBezTo>
                    <a:pt x="1814" y="1"/>
                    <a:pt x="1803" y="6"/>
                    <a:pt x="1797" y="20"/>
                  </a:cubicBezTo>
                  <a:cubicBezTo>
                    <a:pt x="1386" y="816"/>
                    <a:pt x="1030" y="1639"/>
                    <a:pt x="730" y="2482"/>
                  </a:cubicBezTo>
                  <a:cubicBezTo>
                    <a:pt x="581" y="2921"/>
                    <a:pt x="440" y="3352"/>
                    <a:pt x="309" y="3782"/>
                  </a:cubicBezTo>
                  <a:cubicBezTo>
                    <a:pt x="253" y="4007"/>
                    <a:pt x="188" y="4232"/>
                    <a:pt x="132" y="4437"/>
                  </a:cubicBezTo>
                  <a:cubicBezTo>
                    <a:pt x="85" y="4634"/>
                    <a:pt x="19" y="4858"/>
                    <a:pt x="1" y="5055"/>
                  </a:cubicBezTo>
                  <a:cubicBezTo>
                    <a:pt x="1" y="5064"/>
                    <a:pt x="8" y="5069"/>
                    <a:pt x="15" y="5069"/>
                  </a:cubicBezTo>
                  <a:cubicBezTo>
                    <a:pt x="22" y="5069"/>
                    <a:pt x="29" y="5064"/>
                    <a:pt x="29" y="5055"/>
                  </a:cubicBezTo>
                  <a:cubicBezTo>
                    <a:pt x="113" y="4849"/>
                    <a:pt x="160" y="4615"/>
                    <a:pt x="206" y="4400"/>
                  </a:cubicBezTo>
                  <a:cubicBezTo>
                    <a:pt x="263" y="4203"/>
                    <a:pt x="309" y="3998"/>
                    <a:pt x="366" y="3792"/>
                  </a:cubicBezTo>
                  <a:cubicBezTo>
                    <a:pt x="497" y="3361"/>
                    <a:pt x="628" y="2940"/>
                    <a:pt x="777" y="2519"/>
                  </a:cubicBezTo>
                  <a:cubicBezTo>
                    <a:pt x="1077" y="1677"/>
                    <a:pt x="1432" y="844"/>
                    <a:pt x="1844" y="49"/>
                  </a:cubicBezTo>
                  <a:cubicBezTo>
                    <a:pt x="1877" y="29"/>
                    <a:pt x="1850" y="1"/>
                    <a:pt x="1825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6629044" y="3369153"/>
              <a:ext cx="299612" cy="388336"/>
            </a:xfrm>
            <a:custGeom>
              <a:avLst/>
              <a:gdLst/>
              <a:ahLst/>
              <a:cxnLst/>
              <a:rect l="l" t="t" r="r" b="b"/>
              <a:pathLst>
                <a:path w="4315" h="5593" extrusionOk="0">
                  <a:moveTo>
                    <a:pt x="623" y="1"/>
                  </a:moveTo>
                  <a:cubicBezTo>
                    <a:pt x="457" y="1"/>
                    <a:pt x="294" y="28"/>
                    <a:pt x="150" y="85"/>
                  </a:cubicBezTo>
                  <a:cubicBezTo>
                    <a:pt x="1" y="338"/>
                    <a:pt x="1" y="665"/>
                    <a:pt x="85" y="965"/>
                  </a:cubicBezTo>
                  <a:cubicBezTo>
                    <a:pt x="160" y="1255"/>
                    <a:pt x="319" y="1508"/>
                    <a:pt x="478" y="1770"/>
                  </a:cubicBezTo>
                  <a:cubicBezTo>
                    <a:pt x="721" y="2181"/>
                    <a:pt x="974" y="2584"/>
                    <a:pt x="1226" y="2996"/>
                  </a:cubicBezTo>
                  <a:cubicBezTo>
                    <a:pt x="1535" y="3501"/>
                    <a:pt x="1844" y="4016"/>
                    <a:pt x="2218" y="4474"/>
                  </a:cubicBezTo>
                  <a:cubicBezTo>
                    <a:pt x="2602" y="4923"/>
                    <a:pt x="3061" y="5326"/>
                    <a:pt x="3603" y="5569"/>
                  </a:cubicBezTo>
                  <a:cubicBezTo>
                    <a:pt x="3642" y="5585"/>
                    <a:pt x="3681" y="5593"/>
                    <a:pt x="3720" y="5593"/>
                  </a:cubicBezTo>
                  <a:cubicBezTo>
                    <a:pt x="3930" y="5593"/>
                    <a:pt x="4142" y="5381"/>
                    <a:pt x="4221" y="5176"/>
                  </a:cubicBezTo>
                  <a:cubicBezTo>
                    <a:pt x="4315" y="4923"/>
                    <a:pt x="4268" y="4643"/>
                    <a:pt x="4165" y="4409"/>
                  </a:cubicBezTo>
                  <a:cubicBezTo>
                    <a:pt x="4053" y="4165"/>
                    <a:pt x="3893" y="3959"/>
                    <a:pt x="3744" y="3744"/>
                  </a:cubicBezTo>
                  <a:cubicBezTo>
                    <a:pt x="3388" y="3258"/>
                    <a:pt x="3070" y="2724"/>
                    <a:pt x="2789" y="2181"/>
                  </a:cubicBezTo>
                  <a:cubicBezTo>
                    <a:pt x="2602" y="1816"/>
                    <a:pt x="2443" y="1433"/>
                    <a:pt x="2228" y="1077"/>
                  </a:cubicBezTo>
                  <a:cubicBezTo>
                    <a:pt x="2013" y="731"/>
                    <a:pt x="1741" y="413"/>
                    <a:pt x="1376" y="198"/>
                  </a:cubicBezTo>
                  <a:cubicBezTo>
                    <a:pt x="1163" y="71"/>
                    <a:pt x="889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26866" y="2922633"/>
              <a:ext cx="11804" cy="192883"/>
            </a:xfrm>
            <a:custGeom>
              <a:avLst/>
              <a:gdLst/>
              <a:ahLst/>
              <a:cxnLst/>
              <a:rect l="l" t="t" r="r" b="b"/>
              <a:pathLst>
                <a:path w="170" h="2778" extrusionOk="0">
                  <a:moveTo>
                    <a:pt x="131" y="1"/>
                  </a:moveTo>
                  <a:cubicBezTo>
                    <a:pt x="119" y="1"/>
                    <a:pt x="108" y="7"/>
                    <a:pt x="104" y="22"/>
                  </a:cubicBezTo>
                  <a:cubicBezTo>
                    <a:pt x="48" y="247"/>
                    <a:pt x="48" y="490"/>
                    <a:pt x="20" y="714"/>
                  </a:cubicBezTo>
                  <a:cubicBezTo>
                    <a:pt x="10" y="948"/>
                    <a:pt x="1" y="1173"/>
                    <a:pt x="1" y="1407"/>
                  </a:cubicBezTo>
                  <a:cubicBezTo>
                    <a:pt x="1" y="1847"/>
                    <a:pt x="1" y="2343"/>
                    <a:pt x="113" y="2773"/>
                  </a:cubicBezTo>
                  <a:cubicBezTo>
                    <a:pt x="113" y="2776"/>
                    <a:pt x="114" y="2777"/>
                    <a:pt x="116" y="2777"/>
                  </a:cubicBezTo>
                  <a:cubicBezTo>
                    <a:pt x="118" y="2777"/>
                    <a:pt x="123" y="2773"/>
                    <a:pt x="123" y="2773"/>
                  </a:cubicBezTo>
                  <a:cubicBezTo>
                    <a:pt x="123" y="2549"/>
                    <a:pt x="104" y="2315"/>
                    <a:pt x="94" y="2090"/>
                  </a:cubicBezTo>
                  <a:lnTo>
                    <a:pt x="94" y="1407"/>
                  </a:lnTo>
                  <a:cubicBezTo>
                    <a:pt x="94" y="1173"/>
                    <a:pt x="104" y="948"/>
                    <a:pt x="113" y="714"/>
                  </a:cubicBezTo>
                  <a:cubicBezTo>
                    <a:pt x="123" y="490"/>
                    <a:pt x="169" y="256"/>
                    <a:pt x="169" y="31"/>
                  </a:cubicBezTo>
                  <a:cubicBezTo>
                    <a:pt x="169" y="14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831727" y="3476218"/>
              <a:ext cx="28677" cy="45617"/>
            </a:xfrm>
            <a:custGeom>
              <a:avLst/>
              <a:gdLst/>
              <a:ahLst/>
              <a:cxnLst/>
              <a:rect l="l" t="t" r="r" b="b"/>
              <a:pathLst>
                <a:path w="413" h="657" extrusionOk="0">
                  <a:moveTo>
                    <a:pt x="158" y="0"/>
                  </a:moveTo>
                  <a:cubicBezTo>
                    <a:pt x="145" y="0"/>
                    <a:pt x="128" y="10"/>
                    <a:pt x="104" y="31"/>
                  </a:cubicBezTo>
                  <a:cubicBezTo>
                    <a:pt x="57" y="59"/>
                    <a:pt x="38" y="190"/>
                    <a:pt x="29" y="237"/>
                  </a:cubicBezTo>
                  <a:cubicBezTo>
                    <a:pt x="1" y="340"/>
                    <a:pt x="1" y="452"/>
                    <a:pt x="57" y="546"/>
                  </a:cubicBezTo>
                  <a:cubicBezTo>
                    <a:pt x="111" y="607"/>
                    <a:pt x="190" y="656"/>
                    <a:pt x="273" y="656"/>
                  </a:cubicBezTo>
                  <a:cubicBezTo>
                    <a:pt x="292" y="656"/>
                    <a:pt x="310" y="654"/>
                    <a:pt x="328" y="649"/>
                  </a:cubicBezTo>
                  <a:cubicBezTo>
                    <a:pt x="366" y="649"/>
                    <a:pt x="385" y="621"/>
                    <a:pt x="403" y="602"/>
                  </a:cubicBezTo>
                  <a:cubicBezTo>
                    <a:pt x="413" y="574"/>
                    <a:pt x="413" y="546"/>
                    <a:pt x="403" y="508"/>
                  </a:cubicBezTo>
                  <a:cubicBezTo>
                    <a:pt x="357" y="359"/>
                    <a:pt x="291" y="218"/>
                    <a:pt x="225" y="97"/>
                  </a:cubicBezTo>
                  <a:cubicBezTo>
                    <a:pt x="194" y="40"/>
                    <a:pt x="18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6831100" y="3150857"/>
              <a:ext cx="1110543" cy="665441"/>
            </a:xfrm>
            <a:custGeom>
              <a:avLst/>
              <a:gdLst/>
              <a:ahLst/>
              <a:cxnLst/>
              <a:rect l="l" t="t" r="r" b="b"/>
              <a:pathLst>
                <a:path w="15994" h="9584" extrusionOk="0">
                  <a:moveTo>
                    <a:pt x="15778" y="1"/>
                  </a:move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cubicBezTo>
                    <a:pt x="4558" y="9583"/>
                    <a:pt x="8844" y="9331"/>
                    <a:pt x="13345" y="8984"/>
                  </a:cubicBezTo>
                  <a:cubicBezTo>
                    <a:pt x="14318" y="6093"/>
                    <a:pt x="14964" y="3136"/>
                    <a:pt x="15956" y="253"/>
                  </a:cubicBezTo>
                  <a:cubicBezTo>
                    <a:pt x="15993" y="141"/>
                    <a:pt x="15909" y="1"/>
                    <a:pt x="1577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6831100" y="3150857"/>
              <a:ext cx="1108530" cy="665441"/>
            </a:xfrm>
            <a:custGeom>
              <a:avLst/>
              <a:gdLst/>
              <a:ahLst/>
              <a:cxnLst/>
              <a:rect l="l" t="t" r="r" b="b"/>
              <a:pathLst>
                <a:path w="15965" h="9584" extrusionOk="0">
                  <a:moveTo>
                    <a:pt x="15790" y="0"/>
                  </a:moveTo>
                  <a:cubicBezTo>
                    <a:pt x="15786" y="0"/>
                    <a:pt x="15782" y="0"/>
                    <a:pt x="15778" y="1"/>
                  </a:cubicBez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lnTo>
                    <a:pt x="197" y="9583"/>
                  </a:lnTo>
                  <a:cubicBezTo>
                    <a:pt x="1161" y="6542"/>
                    <a:pt x="2069" y="3510"/>
                    <a:pt x="2930" y="459"/>
                  </a:cubicBezTo>
                  <a:cubicBezTo>
                    <a:pt x="2958" y="347"/>
                    <a:pt x="3052" y="319"/>
                    <a:pt x="3164" y="319"/>
                  </a:cubicBezTo>
                  <a:cubicBezTo>
                    <a:pt x="4357" y="352"/>
                    <a:pt x="5524" y="365"/>
                    <a:pt x="6674" y="365"/>
                  </a:cubicBezTo>
                  <a:cubicBezTo>
                    <a:pt x="9799" y="365"/>
                    <a:pt x="12804" y="268"/>
                    <a:pt x="15909" y="207"/>
                  </a:cubicBezTo>
                  <a:cubicBezTo>
                    <a:pt x="15919" y="207"/>
                    <a:pt x="15947" y="207"/>
                    <a:pt x="15956" y="225"/>
                  </a:cubicBezTo>
                  <a:cubicBezTo>
                    <a:pt x="15965" y="117"/>
                    <a:pt x="15896" y="0"/>
                    <a:pt x="157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360055" y="3398662"/>
              <a:ext cx="136509" cy="135879"/>
            </a:xfrm>
            <a:custGeom>
              <a:avLst/>
              <a:gdLst/>
              <a:ahLst/>
              <a:cxnLst/>
              <a:rect l="l" t="t" r="r" b="b"/>
              <a:pathLst>
                <a:path w="1966" h="1957" extrusionOk="0">
                  <a:moveTo>
                    <a:pt x="1225" y="0"/>
                  </a:moveTo>
                  <a:cubicBezTo>
                    <a:pt x="809" y="0"/>
                    <a:pt x="342" y="360"/>
                    <a:pt x="159" y="708"/>
                  </a:cubicBezTo>
                  <a:cubicBezTo>
                    <a:pt x="0" y="1027"/>
                    <a:pt x="0" y="1438"/>
                    <a:pt x="234" y="1710"/>
                  </a:cubicBezTo>
                  <a:cubicBezTo>
                    <a:pt x="373" y="1875"/>
                    <a:pt x="588" y="1957"/>
                    <a:pt x="807" y="1957"/>
                  </a:cubicBezTo>
                  <a:cubicBezTo>
                    <a:pt x="898" y="1957"/>
                    <a:pt x="989" y="1943"/>
                    <a:pt x="1076" y="1916"/>
                  </a:cubicBezTo>
                  <a:cubicBezTo>
                    <a:pt x="1366" y="1822"/>
                    <a:pt x="1610" y="1597"/>
                    <a:pt x="1750" y="1335"/>
                  </a:cubicBezTo>
                  <a:cubicBezTo>
                    <a:pt x="1900" y="1027"/>
                    <a:pt x="1965" y="652"/>
                    <a:pt x="1797" y="362"/>
                  </a:cubicBezTo>
                  <a:cubicBezTo>
                    <a:pt x="1654" y="102"/>
                    <a:pt x="1446" y="0"/>
                    <a:pt x="1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779790" y="3493576"/>
              <a:ext cx="81933" cy="103732"/>
            </a:xfrm>
            <a:custGeom>
              <a:avLst/>
              <a:gdLst/>
              <a:ahLst/>
              <a:cxnLst/>
              <a:rect l="l" t="t" r="r" b="b"/>
              <a:pathLst>
                <a:path w="1180" h="1494" extrusionOk="0">
                  <a:moveTo>
                    <a:pt x="828" y="1"/>
                  </a:moveTo>
                  <a:cubicBezTo>
                    <a:pt x="785" y="1"/>
                    <a:pt x="743" y="6"/>
                    <a:pt x="702" y="15"/>
                  </a:cubicBezTo>
                  <a:cubicBezTo>
                    <a:pt x="562" y="34"/>
                    <a:pt x="431" y="71"/>
                    <a:pt x="328" y="155"/>
                  </a:cubicBezTo>
                  <a:cubicBezTo>
                    <a:pt x="225" y="221"/>
                    <a:pt x="122" y="352"/>
                    <a:pt x="94" y="483"/>
                  </a:cubicBezTo>
                  <a:cubicBezTo>
                    <a:pt x="38" y="764"/>
                    <a:pt x="0" y="1044"/>
                    <a:pt x="0" y="1325"/>
                  </a:cubicBezTo>
                  <a:cubicBezTo>
                    <a:pt x="0" y="1419"/>
                    <a:pt x="10" y="1438"/>
                    <a:pt x="75" y="1494"/>
                  </a:cubicBezTo>
                  <a:cubicBezTo>
                    <a:pt x="225" y="1409"/>
                    <a:pt x="403" y="1381"/>
                    <a:pt x="562" y="1316"/>
                  </a:cubicBezTo>
                  <a:cubicBezTo>
                    <a:pt x="730" y="1260"/>
                    <a:pt x="889" y="1185"/>
                    <a:pt x="992" y="1044"/>
                  </a:cubicBezTo>
                  <a:cubicBezTo>
                    <a:pt x="1086" y="913"/>
                    <a:pt x="1123" y="745"/>
                    <a:pt x="1151" y="586"/>
                  </a:cubicBezTo>
                  <a:cubicBezTo>
                    <a:pt x="1161" y="502"/>
                    <a:pt x="1179" y="408"/>
                    <a:pt x="1170" y="315"/>
                  </a:cubicBezTo>
                  <a:cubicBezTo>
                    <a:pt x="1161" y="221"/>
                    <a:pt x="1123" y="127"/>
                    <a:pt x="1058" y="71"/>
                  </a:cubicBezTo>
                  <a:cubicBezTo>
                    <a:pt x="995" y="21"/>
                    <a:pt x="912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054611" y="3944401"/>
              <a:ext cx="382170" cy="311752"/>
            </a:xfrm>
            <a:custGeom>
              <a:avLst/>
              <a:gdLst/>
              <a:ahLst/>
              <a:cxnLst/>
              <a:rect l="l" t="t" r="r" b="b"/>
              <a:pathLst>
                <a:path w="5504" h="4490" extrusionOk="0">
                  <a:moveTo>
                    <a:pt x="1508" y="1"/>
                  </a:moveTo>
                  <a:cubicBezTo>
                    <a:pt x="1396" y="1"/>
                    <a:pt x="1287" y="28"/>
                    <a:pt x="1189" y="91"/>
                  </a:cubicBezTo>
                  <a:cubicBezTo>
                    <a:pt x="890" y="278"/>
                    <a:pt x="534" y="400"/>
                    <a:pt x="169" y="419"/>
                  </a:cubicBezTo>
                  <a:cubicBezTo>
                    <a:pt x="95" y="1083"/>
                    <a:pt x="1" y="1813"/>
                    <a:pt x="48" y="2487"/>
                  </a:cubicBezTo>
                  <a:cubicBezTo>
                    <a:pt x="768" y="2646"/>
                    <a:pt x="1498" y="2880"/>
                    <a:pt x="2088" y="3320"/>
                  </a:cubicBezTo>
                  <a:cubicBezTo>
                    <a:pt x="2556" y="3657"/>
                    <a:pt x="2949" y="4115"/>
                    <a:pt x="3473" y="4330"/>
                  </a:cubicBezTo>
                  <a:cubicBezTo>
                    <a:pt x="3714" y="4431"/>
                    <a:pt x="4016" y="4490"/>
                    <a:pt x="4311" y="4490"/>
                  </a:cubicBezTo>
                  <a:cubicBezTo>
                    <a:pt x="4839" y="4490"/>
                    <a:pt x="5345" y="4303"/>
                    <a:pt x="5447" y="3834"/>
                  </a:cubicBezTo>
                  <a:cubicBezTo>
                    <a:pt x="5503" y="3544"/>
                    <a:pt x="5391" y="3226"/>
                    <a:pt x="5195" y="2992"/>
                  </a:cubicBezTo>
                  <a:cubicBezTo>
                    <a:pt x="4989" y="2758"/>
                    <a:pt x="4736" y="2581"/>
                    <a:pt x="4493" y="2412"/>
                  </a:cubicBezTo>
                  <a:cubicBezTo>
                    <a:pt x="3632" y="1804"/>
                    <a:pt x="2864" y="1149"/>
                    <a:pt x="2200" y="353"/>
                  </a:cubicBezTo>
                  <a:cubicBezTo>
                    <a:pt x="2031" y="145"/>
                    <a:pt x="1763" y="1"/>
                    <a:pt x="150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37169" y="3944679"/>
              <a:ext cx="298918" cy="312169"/>
            </a:xfrm>
            <a:custGeom>
              <a:avLst/>
              <a:gdLst/>
              <a:ahLst/>
              <a:cxnLst/>
              <a:rect l="l" t="t" r="r" b="b"/>
              <a:pathLst>
                <a:path w="4305" h="4496" extrusionOk="0">
                  <a:moveTo>
                    <a:pt x="318" y="1"/>
                  </a:moveTo>
                  <a:cubicBezTo>
                    <a:pt x="206" y="1"/>
                    <a:pt x="97" y="28"/>
                    <a:pt x="0" y="87"/>
                  </a:cubicBezTo>
                  <a:cubicBezTo>
                    <a:pt x="281" y="181"/>
                    <a:pt x="534" y="321"/>
                    <a:pt x="749" y="565"/>
                  </a:cubicBezTo>
                  <a:cubicBezTo>
                    <a:pt x="1048" y="883"/>
                    <a:pt x="1254" y="1266"/>
                    <a:pt x="1535" y="1585"/>
                  </a:cubicBezTo>
                  <a:cubicBezTo>
                    <a:pt x="1863" y="1950"/>
                    <a:pt x="2284" y="2230"/>
                    <a:pt x="2695" y="2502"/>
                  </a:cubicBezTo>
                  <a:cubicBezTo>
                    <a:pt x="2855" y="2614"/>
                    <a:pt x="3023" y="2717"/>
                    <a:pt x="3182" y="2848"/>
                  </a:cubicBezTo>
                  <a:cubicBezTo>
                    <a:pt x="2752" y="3110"/>
                    <a:pt x="2424" y="3550"/>
                    <a:pt x="2321" y="4046"/>
                  </a:cubicBezTo>
                  <a:cubicBezTo>
                    <a:pt x="2293" y="4139"/>
                    <a:pt x="2284" y="4242"/>
                    <a:pt x="2284" y="4345"/>
                  </a:cubicBezTo>
                  <a:cubicBezTo>
                    <a:pt x="2527" y="4440"/>
                    <a:pt x="2819" y="4495"/>
                    <a:pt x="3104" y="4495"/>
                  </a:cubicBezTo>
                  <a:cubicBezTo>
                    <a:pt x="3631" y="4495"/>
                    <a:pt x="4130" y="4307"/>
                    <a:pt x="4239" y="3840"/>
                  </a:cubicBezTo>
                  <a:cubicBezTo>
                    <a:pt x="4305" y="3550"/>
                    <a:pt x="4183" y="3232"/>
                    <a:pt x="3977" y="2998"/>
                  </a:cubicBezTo>
                  <a:cubicBezTo>
                    <a:pt x="3790" y="2745"/>
                    <a:pt x="3538" y="2577"/>
                    <a:pt x="3294" y="2408"/>
                  </a:cubicBezTo>
                  <a:cubicBezTo>
                    <a:pt x="2452" y="1800"/>
                    <a:pt x="1666" y="1145"/>
                    <a:pt x="1002" y="349"/>
                  </a:cubicBezTo>
                  <a:cubicBezTo>
                    <a:pt x="839" y="141"/>
                    <a:pt x="572" y="1"/>
                    <a:pt x="31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308046" y="3574049"/>
              <a:ext cx="786282" cy="544490"/>
            </a:xfrm>
            <a:custGeom>
              <a:avLst/>
              <a:gdLst/>
              <a:ahLst/>
              <a:cxnLst/>
              <a:rect l="l" t="t" r="r" b="b"/>
              <a:pathLst>
                <a:path w="11324" h="7842" extrusionOk="0">
                  <a:moveTo>
                    <a:pt x="1577" y="1"/>
                  </a:moveTo>
                  <a:cubicBezTo>
                    <a:pt x="1481" y="1"/>
                    <a:pt x="1386" y="11"/>
                    <a:pt x="1292" y="35"/>
                  </a:cubicBezTo>
                  <a:cubicBezTo>
                    <a:pt x="909" y="129"/>
                    <a:pt x="618" y="419"/>
                    <a:pt x="422" y="746"/>
                  </a:cubicBezTo>
                  <a:cubicBezTo>
                    <a:pt x="94" y="1280"/>
                    <a:pt x="1" y="1963"/>
                    <a:pt x="151" y="2571"/>
                  </a:cubicBezTo>
                  <a:cubicBezTo>
                    <a:pt x="600" y="4293"/>
                    <a:pt x="2808" y="5014"/>
                    <a:pt x="4408" y="5762"/>
                  </a:cubicBezTo>
                  <a:cubicBezTo>
                    <a:pt x="6018" y="6520"/>
                    <a:pt x="7543" y="7063"/>
                    <a:pt x="9246" y="7578"/>
                  </a:cubicBezTo>
                  <a:cubicBezTo>
                    <a:pt x="9593" y="7681"/>
                    <a:pt x="9958" y="7802"/>
                    <a:pt x="10332" y="7821"/>
                  </a:cubicBezTo>
                  <a:cubicBezTo>
                    <a:pt x="10411" y="7835"/>
                    <a:pt x="10493" y="7842"/>
                    <a:pt x="10574" y="7842"/>
                  </a:cubicBezTo>
                  <a:cubicBezTo>
                    <a:pt x="10655" y="7842"/>
                    <a:pt x="10734" y="7835"/>
                    <a:pt x="10809" y="7821"/>
                  </a:cubicBezTo>
                  <a:cubicBezTo>
                    <a:pt x="11212" y="7344"/>
                    <a:pt x="11324" y="6417"/>
                    <a:pt x="11183" y="5790"/>
                  </a:cubicBezTo>
                  <a:cubicBezTo>
                    <a:pt x="9948" y="4695"/>
                    <a:pt x="8732" y="4078"/>
                    <a:pt x="7384" y="3095"/>
                  </a:cubicBezTo>
                  <a:cubicBezTo>
                    <a:pt x="5812" y="1925"/>
                    <a:pt x="4165" y="709"/>
                    <a:pt x="2294" y="138"/>
                  </a:cubicBezTo>
                  <a:cubicBezTo>
                    <a:pt x="2060" y="65"/>
                    <a:pt x="1817" y="1"/>
                    <a:pt x="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220977" y="4144714"/>
              <a:ext cx="33884" cy="57490"/>
            </a:xfrm>
            <a:custGeom>
              <a:avLst/>
              <a:gdLst/>
              <a:ahLst/>
              <a:cxnLst/>
              <a:rect l="l" t="t" r="r" b="b"/>
              <a:pathLst>
                <a:path w="488" h="828" extrusionOk="0">
                  <a:moveTo>
                    <a:pt x="437" y="0"/>
                  </a:moveTo>
                  <a:cubicBezTo>
                    <a:pt x="426" y="0"/>
                    <a:pt x="415" y="4"/>
                    <a:pt x="403" y="14"/>
                  </a:cubicBezTo>
                  <a:cubicBezTo>
                    <a:pt x="281" y="107"/>
                    <a:pt x="188" y="248"/>
                    <a:pt x="132" y="379"/>
                  </a:cubicBezTo>
                  <a:cubicBezTo>
                    <a:pt x="94" y="444"/>
                    <a:pt x="75" y="519"/>
                    <a:pt x="47" y="584"/>
                  </a:cubicBezTo>
                  <a:cubicBezTo>
                    <a:pt x="38" y="622"/>
                    <a:pt x="29" y="659"/>
                    <a:pt x="29" y="706"/>
                  </a:cubicBezTo>
                  <a:cubicBezTo>
                    <a:pt x="10" y="734"/>
                    <a:pt x="1" y="781"/>
                    <a:pt x="38" y="818"/>
                  </a:cubicBezTo>
                  <a:cubicBezTo>
                    <a:pt x="47" y="828"/>
                    <a:pt x="66" y="828"/>
                    <a:pt x="94" y="828"/>
                  </a:cubicBezTo>
                  <a:cubicBezTo>
                    <a:pt x="132" y="809"/>
                    <a:pt x="132" y="772"/>
                    <a:pt x="132" y="734"/>
                  </a:cubicBezTo>
                  <a:cubicBezTo>
                    <a:pt x="132" y="706"/>
                    <a:pt x="141" y="669"/>
                    <a:pt x="150" y="631"/>
                  </a:cubicBezTo>
                  <a:cubicBezTo>
                    <a:pt x="178" y="566"/>
                    <a:pt x="197" y="491"/>
                    <a:pt x="225" y="435"/>
                  </a:cubicBezTo>
                  <a:cubicBezTo>
                    <a:pt x="281" y="304"/>
                    <a:pt x="366" y="191"/>
                    <a:pt x="459" y="79"/>
                  </a:cubicBezTo>
                  <a:cubicBezTo>
                    <a:pt x="487" y="37"/>
                    <a:pt x="46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193064" y="4123537"/>
              <a:ext cx="23469" cy="52908"/>
            </a:xfrm>
            <a:custGeom>
              <a:avLst/>
              <a:gdLst/>
              <a:ahLst/>
              <a:cxnLst/>
              <a:rect l="l" t="t" r="r" b="b"/>
              <a:pathLst>
                <a:path w="338" h="762" extrusionOk="0">
                  <a:moveTo>
                    <a:pt x="300" y="1"/>
                  </a:moveTo>
                  <a:cubicBezTo>
                    <a:pt x="272" y="19"/>
                    <a:pt x="253" y="38"/>
                    <a:pt x="243" y="66"/>
                  </a:cubicBezTo>
                  <a:cubicBezTo>
                    <a:pt x="215" y="85"/>
                    <a:pt x="206" y="122"/>
                    <a:pt x="197" y="141"/>
                  </a:cubicBezTo>
                  <a:cubicBezTo>
                    <a:pt x="159" y="206"/>
                    <a:pt x="131" y="263"/>
                    <a:pt x="112" y="328"/>
                  </a:cubicBezTo>
                  <a:cubicBezTo>
                    <a:pt x="84" y="394"/>
                    <a:pt x="66" y="459"/>
                    <a:pt x="47" y="515"/>
                  </a:cubicBezTo>
                  <a:cubicBezTo>
                    <a:pt x="38" y="553"/>
                    <a:pt x="38" y="590"/>
                    <a:pt x="28" y="609"/>
                  </a:cubicBezTo>
                  <a:cubicBezTo>
                    <a:pt x="19" y="646"/>
                    <a:pt x="0" y="684"/>
                    <a:pt x="19" y="721"/>
                  </a:cubicBezTo>
                  <a:cubicBezTo>
                    <a:pt x="19" y="739"/>
                    <a:pt x="43" y="762"/>
                    <a:pt x="68" y="762"/>
                  </a:cubicBezTo>
                  <a:cubicBezTo>
                    <a:pt x="81" y="762"/>
                    <a:pt x="93" y="756"/>
                    <a:pt x="103" y="740"/>
                  </a:cubicBezTo>
                  <a:cubicBezTo>
                    <a:pt x="112" y="702"/>
                    <a:pt x="112" y="684"/>
                    <a:pt x="122" y="646"/>
                  </a:cubicBezTo>
                  <a:cubicBezTo>
                    <a:pt x="131" y="609"/>
                    <a:pt x="131" y="581"/>
                    <a:pt x="150" y="553"/>
                  </a:cubicBezTo>
                  <a:cubicBezTo>
                    <a:pt x="159" y="496"/>
                    <a:pt x="178" y="422"/>
                    <a:pt x="206" y="365"/>
                  </a:cubicBezTo>
                  <a:lnTo>
                    <a:pt x="272" y="188"/>
                  </a:lnTo>
                  <a:cubicBezTo>
                    <a:pt x="281" y="160"/>
                    <a:pt x="309" y="132"/>
                    <a:pt x="318" y="94"/>
                  </a:cubicBezTo>
                  <a:cubicBezTo>
                    <a:pt x="309" y="66"/>
                    <a:pt x="337" y="38"/>
                    <a:pt x="318" y="19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162513" y="4108957"/>
              <a:ext cx="24094" cy="51033"/>
            </a:xfrm>
            <a:custGeom>
              <a:avLst/>
              <a:gdLst/>
              <a:ahLst/>
              <a:cxnLst/>
              <a:rect l="l" t="t" r="r" b="b"/>
              <a:pathLst>
                <a:path w="347" h="735" extrusionOk="0">
                  <a:moveTo>
                    <a:pt x="327" y="1"/>
                  </a:moveTo>
                  <a:cubicBezTo>
                    <a:pt x="324" y="1"/>
                    <a:pt x="321" y="2"/>
                    <a:pt x="319" y="5"/>
                  </a:cubicBezTo>
                  <a:cubicBezTo>
                    <a:pt x="253" y="23"/>
                    <a:pt x="225" y="89"/>
                    <a:pt x="188" y="126"/>
                  </a:cubicBezTo>
                  <a:cubicBezTo>
                    <a:pt x="141" y="192"/>
                    <a:pt x="122" y="248"/>
                    <a:pt x="94" y="304"/>
                  </a:cubicBezTo>
                  <a:cubicBezTo>
                    <a:pt x="75" y="360"/>
                    <a:pt x="47" y="435"/>
                    <a:pt x="38" y="491"/>
                  </a:cubicBezTo>
                  <a:cubicBezTo>
                    <a:pt x="28" y="547"/>
                    <a:pt x="0" y="632"/>
                    <a:pt x="10" y="706"/>
                  </a:cubicBezTo>
                  <a:cubicBezTo>
                    <a:pt x="14" y="727"/>
                    <a:pt x="29" y="735"/>
                    <a:pt x="46" y="735"/>
                  </a:cubicBezTo>
                  <a:cubicBezTo>
                    <a:pt x="68" y="735"/>
                    <a:pt x="93" y="722"/>
                    <a:pt x="103" y="706"/>
                  </a:cubicBezTo>
                  <a:cubicBezTo>
                    <a:pt x="113" y="678"/>
                    <a:pt x="113" y="641"/>
                    <a:pt x="113" y="613"/>
                  </a:cubicBezTo>
                  <a:cubicBezTo>
                    <a:pt x="113" y="575"/>
                    <a:pt x="131" y="547"/>
                    <a:pt x="131" y="519"/>
                  </a:cubicBezTo>
                  <a:cubicBezTo>
                    <a:pt x="141" y="454"/>
                    <a:pt x="159" y="398"/>
                    <a:pt x="188" y="342"/>
                  </a:cubicBezTo>
                  <a:cubicBezTo>
                    <a:pt x="206" y="285"/>
                    <a:pt x="234" y="239"/>
                    <a:pt x="272" y="173"/>
                  </a:cubicBezTo>
                  <a:cubicBezTo>
                    <a:pt x="281" y="154"/>
                    <a:pt x="290" y="117"/>
                    <a:pt x="319" y="98"/>
                  </a:cubicBezTo>
                  <a:cubicBezTo>
                    <a:pt x="328" y="70"/>
                    <a:pt x="347" y="51"/>
                    <a:pt x="347" y="14"/>
                  </a:cubicBezTo>
                  <a:cubicBezTo>
                    <a:pt x="340" y="7"/>
                    <a:pt x="333" y="1"/>
                    <a:pt x="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470246" y="3582033"/>
              <a:ext cx="346133" cy="205520"/>
            </a:xfrm>
            <a:custGeom>
              <a:avLst/>
              <a:gdLst/>
              <a:ahLst/>
              <a:cxnLst/>
              <a:rect l="l" t="t" r="r" b="b"/>
              <a:pathLst>
                <a:path w="4985" h="2960" extrusionOk="0">
                  <a:moveTo>
                    <a:pt x="35" y="0"/>
                  </a:moveTo>
                  <a:cubicBezTo>
                    <a:pt x="9" y="0"/>
                    <a:pt x="1" y="37"/>
                    <a:pt x="32" y="61"/>
                  </a:cubicBezTo>
                  <a:cubicBezTo>
                    <a:pt x="893" y="444"/>
                    <a:pt x="1735" y="847"/>
                    <a:pt x="2540" y="1324"/>
                  </a:cubicBezTo>
                  <a:cubicBezTo>
                    <a:pt x="3364" y="1810"/>
                    <a:pt x="4150" y="2353"/>
                    <a:pt x="4898" y="2952"/>
                  </a:cubicBezTo>
                  <a:cubicBezTo>
                    <a:pt x="4904" y="2957"/>
                    <a:pt x="4910" y="2960"/>
                    <a:pt x="4917" y="2960"/>
                  </a:cubicBezTo>
                  <a:cubicBezTo>
                    <a:pt x="4948" y="2960"/>
                    <a:pt x="4985" y="2917"/>
                    <a:pt x="4955" y="2887"/>
                  </a:cubicBezTo>
                  <a:cubicBezTo>
                    <a:pt x="3476" y="1698"/>
                    <a:pt x="1820" y="678"/>
                    <a:pt x="51" y="4"/>
                  </a:cubicBezTo>
                  <a:cubicBezTo>
                    <a:pt x="45" y="1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61026" y="3820742"/>
              <a:ext cx="213721" cy="145183"/>
            </a:xfrm>
            <a:custGeom>
              <a:avLst/>
              <a:gdLst/>
              <a:ahLst/>
              <a:cxnLst/>
              <a:rect l="l" t="t" r="r" b="b"/>
              <a:pathLst>
                <a:path w="3078" h="2091" extrusionOk="0">
                  <a:moveTo>
                    <a:pt x="28" y="1"/>
                  </a:moveTo>
                  <a:cubicBezTo>
                    <a:pt x="10" y="1"/>
                    <a:pt x="0" y="10"/>
                    <a:pt x="10" y="29"/>
                  </a:cubicBezTo>
                  <a:cubicBezTo>
                    <a:pt x="225" y="197"/>
                    <a:pt x="496" y="338"/>
                    <a:pt x="730" y="497"/>
                  </a:cubicBezTo>
                  <a:cubicBezTo>
                    <a:pt x="983" y="656"/>
                    <a:pt x="1226" y="815"/>
                    <a:pt x="1488" y="993"/>
                  </a:cubicBezTo>
                  <a:cubicBezTo>
                    <a:pt x="2003" y="1348"/>
                    <a:pt x="2508" y="1704"/>
                    <a:pt x="2985" y="2078"/>
                  </a:cubicBezTo>
                  <a:cubicBezTo>
                    <a:pt x="2996" y="2087"/>
                    <a:pt x="3008" y="2091"/>
                    <a:pt x="3018" y="2091"/>
                  </a:cubicBezTo>
                  <a:cubicBezTo>
                    <a:pt x="3053" y="2091"/>
                    <a:pt x="3078" y="2051"/>
                    <a:pt x="3042" y="2022"/>
                  </a:cubicBezTo>
                  <a:cubicBezTo>
                    <a:pt x="2564" y="1648"/>
                    <a:pt x="2078" y="1292"/>
                    <a:pt x="1572" y="946"/>
                  </a:cubicBezTo>
                  <a:cubicBezTo>
                    <a:pt x="1320" y="777"/>
                    <a:pt x="1067" y="609"/>
                    <a:pt x="814" y="459"/>
                  </a:cubicBezTo>
                  <a:cubicBezTo>
                    <a:pt x="562" y="291"/>
                    <a:pt x="300" y="104"/>
                    <a:pt x="2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95410" y="4002169"/>
              <a:ext cx="378837" cy="235723"/>
            </a:xfrm>
            <a:custGeom>
              <a:avLst/>
              <a:gdLst/>
              <a:ahLst/>
              <a:cxnLst/>
              <a:rect l="l" t="t" r="r" b="b"/>
              <a:pathLst>
                <a:path w="5456" h="3395" extrusionOk="0">
                  <a:moveTo>
                    <a:pt x="3686" y="1"/>
                  </a:moveTo>
                  <a:cubicBezTo>
                    <a:pt x="3563" y="1"/>
                    <a:pt x="3442" y="20"/>
                    <a:pt x="3332" y="64"/>
                  </a:cubicBezTo>
                  <a:cubicBezTo>
                    <a:pt x="3098" y="176"/>
                    <a:pt x="2901" y="335"/>
                    <a:pt x="2714" y="513"/>
                  </a:cubicBezTo>
                  <a:cubicBezTo>
                    <a:pt x="2527" y="691"/>
                    <a:pt x="2358" y="888"/>
                    <a:pt x="2153" y="1037"/>
                  </a:cubicBezTo>
                  <a:cubicBezTo>
                    <a:pt x="1890" y="1234"/>
                    <a:pt x="1591" y="1365"/>
                    <a:pt x="1301" y="1505"/>
                  </a:cubicBezTo>
                  <a:cubicBezTo>
                    <a:pt x="1011" y="1646"/>
                    <a:pt x="702" y="1786"/>
                    <a:pt x="459" y="2001"/>
                  </a:cubicBezTo>
                  <a:cubicBezTo>
                    <a:pt x="206" y="2207"/>
                    <a:pt x="19" y="2497"/>
                    <a:pt x="0" y="2825"/>
                  </a:cubicBezTo>
                  <a:cubicBezTo>
                    <a:pt x="0" y="2918"/>
                    <a:pt x="38" y="3002"/>
                    <a:pt x="84" y="3087"/>
                  </a:cubicBezTo>
                  <a:cubicBezTo>
                    <a:pt x="246" y="3332"/>
                    <a:pt x="563" y="3395"/>
                    <a:pt x="885" y="3395"/>
                  </a:cubicBezTo>
                  <a:cubicBezTo>
                    <a:pt x="1030" y="3395"/>
                    <a:pt x="1177" y="3382"/>
                    <a:pt x="1310" y="3367"/>
                  </a:cubicBezTo>
                  <a:cubicBezTo>
                    <a:pt x="1741" y="3321"/>
                    <a:pt x="2153" y="3171"/>
                    <a:pt x="2536" y="2965"/>
                  </a:cubicBezTo>
                  <a:cubicBezTo>
                    <a:pt x="2929" y="2769"/>
                    <a:pt x="3285" y="2535"/>
                    <a:pt x="3678" y="2347"/>
                  </a:cubicBezTo>
                  <a:cubicBezTo>
                    <a:pt x="4221" y="2067"/>
                    <a:pt x="4810" y="1870"/>
                    <a:pt x="5418" y="1767"/>
                  </a:cubicBezTo>
                  <a:cubicBezTo>
                    <a:pt x="5409" y="1299"/>
                    <a:pt x="5456" y="766"/>
                    <a:pt x="5428" y="289"/>
                  </a:cubicBezTo>
                  <a:cubicBezTo>
                    <a:pt x="4969" y="289"/>
                    <a:pt x="4520" y="223"/>
                    <a:pt x="4090" y="64"/>
                  </a:cubicBezTo>
                  <a:cubicBezTo>
                    <a:pt x="3961" y="25"/>
                    <a:pt x="3822" y="1"/>
                    <a:pt x="36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153417" y="3514614"/>
              <a:ext cx="898003" cy="616213"/>
            </a:xfrm>
            <a:custGeom>
              <a:avLst/>
              <a:gdLst/>
              <a:ahLst/>
              <a:cxnLst/>
              <a:rect l="l" t="t" r="r" b="b"/>
              <a:pathLst>
                <a:path w="12933" h="8875" extrusionOk="0">
                  <a:moveTo>
                    <a:pt x="11104" y="0"/>
                  </a:moveTo>
                  <a:cubicBezTo>
                    <a:pt x="10968" y="0"/>
                    <a:pt x="10834" y="23"/>
                    <a:pt x="10706" y="77"/>
                  </a:cubicBezTo>
                  <a:cubicBezTo>
                    <a:pt x="8750" y="919"/>
                    <a:pt x="7112" y="2360"/>
                    <a:pt x="5512" y="3764"/>
                  </a:cubicBezTo>
                  <a:cubicBezTo>
                    <a:pt x="3893" y="5158"/>
                    <a:pt x="2228" y="6562"/>
                    <a:pt x="225" y="7301"/>
                  </a:cubicBezTo>
                  <a:cubicBezTo>
                    <a:pt x="0" y="7685"/>
                    <a:pt x="47" y="8415"/>
                    <a:pt x="244" y="8808"/>
                  </a:cubicBezTo>
                  <a:cubicBezTo>
                    <a:pt x="485" y="8858"/>
                    <a:pt x="726" y="8875"/>
                    <a:pt x="968" y="8875"/>
                  </a:cubicBezTo>
                  <a:cubicBezTo>
                    <a:pt x="1317" y="8875"/>
                    <a:pt x="1668" y="8839"/>
                    <a:pt x="2022" y="8817"/>
                  </a:cubicBezTo>
                  <a:cubicBezTo>
                    <a:pt x="3453" y="8752"/>
                    <a:pt x="4745" y="8265"/>
                    <a:pt x="6064" y="7722"/>
                  </a:cubicBezTo>
                  <a:cubicBezTo>
                    <a:pt x="7374" y="7170"/>
                    <a:pt x="8628" y="6468"/>
                    <a:pt x="9826" y="5720"/>
                  </a:cubicBezTo>
                  <a:cubicBezTo>
                    <a:pt x="10519" y="5299"/>
                    <a:pt x="11211" y="4850"/>
                    <a:pt x="11698" y="4213"/>
                  </a:cubicBezTo>
                  <a:cubicBezTo>
                    <a:pt x="12100" y="3699"/>
                    <a:pt x="12474" y="3137"/>
                    <a:pt x="12755" y="2548"/>
                  </a:cubicBezTo>
                  <a:cubicBezTo>
                    <a:pt x="12933" y="2173"/>
                    <a:pt x="12895" y="1733"/>
                    <a:pt x="12755" y="1340"/>
                  </a:cubicBezTo>
                  <a:cubicBezTo>
                    <a:pt x="12615" y="957"/>
                    <a:pt x="12521" y="517"/>
                    <a:pt x="12156" y="330"/>
                  </a:cubicBezTo>
                  <a:cubicBezTo>
                    <a:pt x="11837" y="160"/>
                    <a:pt x="11464" y="0"/>
                    <a:pt x="11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7244863" y="3560231"/>
              <a:ext cx="572561" cy="426663"/>
            </a:xfrm>
            <a:custGeom>
              <a:avLst/>
              <a:gdLst/>
              <a:ahLst/>
              <a:cxnLst/>
              <a:rect l="l" t="t" r="r" b="b"/>
              <a:pathLst>
                <a:path w="8246" h="6145" extrusionOk="0">
                  <a:moveTo>
                    <a:pt x="8162" y="1"/>
                  </a:moveTo>
                  <a:cubicBezTo>
                    <a:pt x="8153" y="1"/>
                    <a:pt x="8144" y="4"/>
                    <a:pt x="8135" y="10"/>
                  </a:cubicBezTo>
                  <a:cubicBezTo>
                    <a:pt x="5842" y="1366"/>
                    <a:pt x="4045" y="3360"/>
                    <a:pt x="1912" y="4913"/>
                  </a:cubicBezTo>
                  <a:cubicBezTo>
                    <a:pt x="1322" y="5344"/>
                    <a:pt x="686" y="5737"/>
                    <a:pt x="31" y="6092"/>
                  </a:cubicBezTo>
                  <a:cubicBezTo>
                    <a:pt x="0" y="6115"/>
                    <a:pt x="19" y="6144"/>
                    <a:pt x="48" y="6144"/>
                  </a:cubicBezTo>
                  <a:cubicBezTo>
                    <a:pt x="54" y="6144"/>
                    <a:pt x="61" y="6142"/>
                    <a:pt x="68" y="6139"/>
                  </a:cubicBezTo>
                  <a:cubicBezTo>
                    <a:pt x="2436" y="4979"/>
                    <a:pt x="4270" y="2985"/>
                    <a:pt x="6319" y="1376"/>
                  </a:cubicBezTo>
                  <a:cubicBezTo>
                    <a:pt x="6918" y="908"/>
                    <a:pt x="7545" y="478"/>
                    <a:pt x="8191" y="94"/>
                  </a:cubicBezTo>
                  <a:cubicBezTo>
                    <a:pt x="8246" y="70"/>
                    <a:pt x="8209" y="1"/>
                    <a:pt x="816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794716" y="4003211"/>
              <a:ext cx="270380" cy="236140"/>
            </a:xfrm>
            <a:custGeom>
              <a:avLst/>
              <a:gdLst/>
              <a:ahLst/>
              <a:cxnLst/>
              <a:rect l="l" t="t" r="r" b="b"/>
              <a:pathLst>
                <a:path w="3894" h="3401" extrusionOk="0">
                  <a:moveTo>
                    <a:pt x="3689" y="0"/>
                  </a:moveTo>
                  <a:cubicBezTo>
                    <a:pt x="3567" y="0"/>
                    <a:pt x="3446" y="23"/>
                    <a:pt x="3332" y="77"/>
                  </a:cubicBezTo>
                  <a:cubicBezTo>
                    <a:pt x="3098" y="180"/>
                    <a:pt x="2902" y="349"/>
                    <a:pt x="2715" y="517"/>
                  </a:cubicBezTo>
                  <a:cubicBezTo>
                    <a:pt x="2527" y="695"/>
                    <a:pt x="2359" y="891"/>
                    <a:pt x="2153" y="1050"/>
                  </a:cubicBezTo>
                  <a:cubicBezTo>
                    <a:pt x="1891" y="1247"/>
                    <a:pt x="1592" y="1378"/>
                    <a:pt x="1302" y="1518"/>
                  </a:cubicBezTo>
                  <a:cubicBezTo>
                    <a:pt x="1002" y="1659"/>
                    <a:pt x="703" y="1799"/>
                    <a:pt x="459" y="2005"/>
                  </a:cubicBezTo>
                  <a:cubicBezTo>
                    <a:pt x="207" y="2220"/>
                    <a:pt x="20" y="2510"/>
                    <a:pt x="1" y="2838"/>
                  </a:cubicBezTo>
                  <a:cubicBezTo>
                    <a:pt x="1" y="2931"/>
                    <a:pt x="38" y="3016"/>
                    <a:pt x="85" y="3090"/>
                  </a:cubicBezTo>
                  <a:cubicBezTo>
                    <a:pt x="244" y="3338"/>
                    <a:pt x="553" y="3400"/>
                    <a:pt x="870" y="3400"/>
                  </a:cubicBezTo>
                  <a:cubicBezTo>
                    <a:pt x="1020" y="3400"/>
                    <a:pt x="1172" y="3386"/>
                    <a:pt x="1311" y="3371"/>
                  </a:cubicBezTo>
                  <a:lnTo>
                    <a:pt x="1320" y="3371"/>
                  </a:lnTo>
                  <a:cubicBezTo>
                    <a:pt x="1367" y="2978"/>
                    <a:pt x="1283" y="2566"/>
                    <a:pt x="1030" y="2276"/>
                  </a:cubicBezTo>
                  <a:cubicBezTo>
                    <a:pt x="983" y="2220"/>
                    <a:pt x="927" y="2164"/>
                    <a:pt x="880" y="2127"/>
                  </a:cubicBezTo>
                  <a:cubicBezTo>
                    <a:pt x="983" y="2052"/>
                    <a:pt x="1086" y="1996"/>
                    <a:pt x="1189" y="1939"/>
                  </a:cubicBezTo>
                  <a:cubicBezTo>
                    <a:pt x="1545" y="1734"/>
                    <a:pt x="1882" y="1584"/>
                    <a:pt x="2191" y="1387"/>
                  </a:cubicBezTo>
                  <a:cubicBezTo>
                    <a:pt x="2621" y="1107"/>
                    <a:pt x="2967" y="723"/>
                    <a:pt x="3379" y="405"/>
                  </a:cubicBezTo>
                  <a:cubicBezTo>
                    <a:pt x="3454" y="349"/>
                    <a:pt x="3744" y="180"/>
                    <a:pt x="3894" y="21"/>
                  </a:cubicBezTo>
                  <a:cubicBezTo>
                    <a:pt x="3826" y="8"/>
                    <a:pt x="3757" y="0"/>
                    <a:pt x="368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952611" y="4148602"/>
              <a:ext cx="22150" cy="68044"/>
            </a:xfrm>
            <a:custGeom>
              <a:avLst/>
              <a:gdLst/>
              <a:ahLst/>
              <a:cxnLst/>
              <a:rect l="l" t="t" r="r" b="b"/>
              <a:pathLst>
                <a:path w="319" h="980" extrusionOk="0">
                  <a:moveTo>
                    <a:pt x="32" y="1"/>
                  </a:moveTo>
                  <a:cubicBezTo>
                    <a:pt x="17" y="1"/>
                    <a:pt x="1" y="11"/>
                    <a:pt x="1" y="33"/>
                  </a:cubicBezTo>
                  <a:cubicBezTo>
                    <a:pt x="1" y="98"/>
                    <a:pt x="66" y="173"/>
                    <a:pt x="85" y="238"/>
                  </a:cubicBezTo>
                  <a:cubicBezTo>
                    <a:pt x="113" y="304"/>
                    <a:pt x="132" y="388"/>
                    <a:pt x="160" y="463"/>
                  </a:cubicBezTo>
                  <a:cubicBezTo>
                    <a:pt x="197" y="613"/>
                    <a:pt x="216" y="781"/>
                    <a:pt x="207" y="931"/>
                  </a:cubicBezTo>
                  <a:cubicBezTo>
                    <a:pt x="207" y="964"/>
                    <a:pt x="230" y="980"/>
                    <a:pt x="255" y="980"/>
                  </a:cubicBezTo>
                  <a:cubicBezTo>
                    <a:pt x="279" y="980"/>
                    <a:pt x="305" y="964"/>
                    <a:pt x="310" y="931"/>
                  </a:cubicBezTo>
                  <a:cubicBezTo>
                    <a:pt x="319" y="772"/>
                    <a:pt x="300" y="603"/>
                    <a:pt x="263" y="435"/>
                  </a:cubicBezTo>
                  <a:cubicBezTo>
                    <a:pt x="235" y="360"/>
                    <a:pt x="216" y="285"/>
                    <a:pt x="179" y="201"/>
                  </a:cubicBezTo>
                  <a:cubicBezTo>
                    <a:pt x="151" y="135"/>
                    <a:pt x="122" y="51"/>
                    <a:pt x="48" y="4"/>
                  </a:cubicBezTo>
                  <a:cubicBezTo>
                    <a:pt x="43" y="2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992467" y="4137632"/>
              <a:ext cx="20692" cy="59087"/>
            </a:xfrm>
            <a:custGeom>
              <a:avLst/>
              <a:gdLst/>
              <a:ahLst/>
              <a:cxnLst/>
              <a:rect l="l" t="t" r="r" b="b"/>
              <a:pathLst>
                <a:path w="298" h="851" extrusionOk="0">
                  <a:moveTo>
                    <a:pt x="22" y="1"/>
                  </a:moveTo>
                  <a:cubicBezTo>
                    <a:pt x="8" y="1"/>
                    <a:pt x="0" y="18"/>
                    <a:pt x="7" y="31"/>
                  </a:cubicBezTo>
                  <a:cubicBezTo>
                    <a:pt x="63" y="153"/>
                    <a:pt x="119" y="284"/>
                    <a:pt x="157" y="406"/>
                  </a:cubicBezTo>
                  <a:cubicBezTo>
                    <a:pt x="194" y="537"/>
                    <a:pt x="203" y="677"/>
                    <a:pt x="194" y="808"/>
                  </a:cubicBezTo>
                  <a:cubicBezTo>
                    <a:pt x="194" y="836"/>
                    <a:pt x="215" y="850"/>
                    <a:pt x="236" y="850"/>
                  </a:cubicBezTo>
                  <a:cubicBezTo>
                    <a:pt x="257" y="850"/>
                    <a:pt x="278" y="836"/>
                    <a:pt x="278" y="808"/>
                  </a:cubicBezTo>
                  <a:cubicBezTo>
                    <a:pt x="297" y="677"/>
                    <a:pt x="288" y="527"/>
                    <a:pt x="241" y="387"/>
                  </a:cubicBezTo>
                  <a:cubicBezTo>
                    <a:pt x="203" y="247"/>
                    <a:pt x="147" y="116"/>
                    <a:pt x="44" y="13"/>
                  </a:cubicBezTo>
                  <a:cubicBezTo>
                    <a:pt x="36" y="4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7035794" y="4126106"/>
              <a:ext cx="18261" cy="48533"/>
            </a:xfrm>
            <a:custGeom>
              <a:avLst/>
              <a:gdLst/>
              <a:ahLst/>
              <a:cxnLst/>
              <a:rect l="l" t="t" r="r" b="b"/>
              <a:pathLst>
                <a:path w="263" h="699" extrusionOk="0">
                  <a:moveTo>
                    <a:pt x="29" y="1"/>
                  </a:moveTo>
                  <a:cubicBezTo>
                    <a:pt x="10" y="1"/>
                    <a:pt x="1" y="1"/>
                    <a:pt x="1" y="10"/>
                  </a:cubicBezTo>
                  <a:cubicBezTo>
                    <a:pt x="1" y="38"/>
                    <a:pt x="10" y="66"/>
                    <a:pt x="29" y="85"/>
                  </a:cubicBezTo>
                  <a:cubicBezTo>
                    <a:pt x="38" y="104"/>
                    <a:pt x="47" y="132"/>
                    <a:pt x="75" y="151"/>
                  </a:cubicBezTo>
                  <a:cubicBezTo>
                    <a:pt x="94" y="207"/>
                    <a:pt x="122" y="272"/>
                    <a:pt x="132" y="328"/>
                  </a:cubicBezTo>
                  <a:cubicBezTo>
                    <a:pt x="141" y="385"/>
                    <a:pt x="150" y="441"/>
                    <a:pt x="150" y="506"/>
                  </a:cubicBezTo>
                  <a:lnTo>
                    <a:pt x="150" y="581"/>
                  </a:lnTo>
                  <a:cubicBezTo>
                    <a:pt x="150" y="619"/>
                    <a:pt x="141" y="647"/>
                    <a:pt x="169" y="675"/>
                  </a:cubicBezTo>
                  <a:cubicBezTo>
                    <a:pt x="175" y="692"/>
                    <a:pt x="192" y="699"/>
                    <a:pt x="206" y="699"/>
                  </a:cubicBezTo>
                  <a:cubicBezTo>
                    <a:pt x="215" y="699"/>
                    <a:pt x="222" y="697"/>
                    <a:pt x="225" y="693"/>
                  </a:cubicBezTo>
                  <a:cubicBezTo>
                    <a:pt x="244" y="665"/>
                    <a:pt x="244" y="628"/>
                    <a:pt x="244" y="600"/>
                  </a:cubicBezTo>
                  <a:cubicBezTo>
                    <a:pt x="263" y="572"/>
                    <a:pt x="263" y="553"/>
                    <a:pt x="244" y="516"/>
                  </a:cubicBezTo>
                  <a:cubicBezTo>
                    <a:pt x="244" y="450"/>
                    <a:pt x="235" y="385"/>
                    <a:pt x="216" y="319"/>
                  </a:cubicBezTo>
                  <a:lnTo>
                    <a:pt x="141" y="141"/>
                  </a:lnTo>
                  <a:cubicBezTo>
                    <a:pt x="132" y="113"/>
                    <a:pt x="104" y="85"/>
                    <a:pt x="94" y="57"/>
                  </a:cubicBezTo>
                  <a:cubicBezTo>
                    <a:pt x="85" y="38"/>
                    <a:pt x="57" y="10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7035794" y="2696699"/>
              <a:ext cx="189141" cy="136227"/>
            </a:xfrm>
            <a:custGeom>
              <a:avLst/>
              <a:gdLst/>
              <a:ahLst/>
              <a:cxnLst/>
              <a:rect l="l" t="t" r="r" b="b"/>
              <a:pathLst>
                <a:path w="2724" h="1962" extrusionOk="0">
                  <a:moveTo>
                    <a:pt x="2518" y="1"/>
                  </a:moveTo>
                  <a:cubicBezTo>
                    <a:pt x="1779" y="244"/>
                    <a:pt x="1011" y="375"/>
                    <a:pt x="244" y="412"/>
                  </a:cubicBezTo>
                  <a:cubicBezTo>
                    <a:pt x="235" y="843"/>
                    <a:pt x="150" y="1264"/>
                    <a:pt x="1" y="1676"/>
                  </a:cubicBezTo>
                  <a:cubicBezTo>
                    <a:pt x="370" y="1884"/>
                    <a:pt x="796" y="1962"/>
                    <a:pt x="1225" y="1962"/>
                  </a:cubicBezTo>
                  <a:cubicBezTo>
                    <a:pt x="1395" y="1962"/>
                    <a:pt x="1565" y="1950"/>
                    <a:pt x="1732" y="1928"/>
                  </a:cubicBezTo>
                  <a:cubicBezTo>
                    <a:pt x="1919" y="1910"/>
                    <a:pt x="2106" y="1872"/>
                    <a:pt x="2293" y="1807"/>
                  </a:cubicBezTo>
                  <a:cubicBezTo>
                    <a:pt x="2471" y="1732"/>
                    <a:pt x="2630" y="1601"/>
                    <a:pt x="2724" y="1442"/>
                  </a:cubicBezTo>
                  <a:cubicBezTo>
                    <a:pt x="2574" y="983"/>
                    <a:pt x="2518" y="478"/>
                    <a:pt x="2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7185912" y="2151932"/>
              <a:ext cx="285933" cy="607604"/>
            </a:xfrm>
            <a:custGeom>
              <a:avLst/>
              <a:gdLst/>
              <a:ahLst/>
              <a:cxnLst/>
              <a:rect l="l" t="t" r="r" b="b"/>
              <a:pathLst>
                <a:path w="4118" h="8751" extrusionOk="0">
                  <a:moveTo>
                    <a:pt x="1786" y="0"/>
                  </a:moveTo>
                  <a:cubicBezTo>
                    <a:pt x="1315" y="0"/>
                    <a:pt x="846" y="183"/>
                    <a:pt x="506" y="510"/>
                  </a:cubicBezTo>
                  <a:cubicBezTo>
                    <a:pt x="0" y="1044"/>
                    <a:pt x="169" y="1848"/>
                    <a:pt x="403" y="2466"/>
                  </a:cubicBezTo>
                  <a:cubicBezTo>
                    <a:pt x="599" y="3009"/>
                    <a:pt x="889" y="3533"/>
                    <a:pt x="1002" y="4104"/>
                  </a:cubicBezTo>
                  <a:cubicBezTo>
                    <a:pt x="1123" y="4749"/>
                    <a:pt x="1020" y="5414"/>
                    <a:pt x="983" y="6069"/>
                  </a:cubicBezTo>
                  <a:cubicBezTo>
                    <a:pt x="955" y="6724"/>
                    <a:pt x="1002" y="7416"/>
                    <a:pt x="1357" y="7968"/>
                  </a:cubicBezTo>
                  <a:cubicBezTo>
                    <a:pt x="1687" y="8463"/>
                    <a:pt x="2283" y="8750"/>
                    <a:pt x="2873" y="8750"/>
                  </a:cubicBezTo>
                  <a:cubicBezTo>
                    <a:pt x="3087" y="8750"/>
                    <a:pt x="3301" y="8713"/>
                    <a:pt x="3500" y="8633"/>
                  </a:cubicBezTo>
                  <a:cubicBezTo>
                    <a:pt x="3622" y="8586"/>
                    <a:pt x="3743" y="8511"/>
                    <a:pt x="3809" y="8399"/>
                  </a:cubicBezTo>
                  <a:cubicBezTo>
                    <a:pt x="3874" y="8249"/>
                    <a:pt x="3818" y="8071"/>
                    <a:pt x="3725" y="7931"/>
                  </a:cubicBezTo>
                  <a:cubicBezTo>
                    <a:pt x="3631" y="7791"/>
                    <a:pt x="3509" y="7669"/>
                    <a:pt x="3444" y="7519"/>
                  </a:cubicBezTo>
                  <a:cubicBezTo>
                    <a:pt x="3275" y="7135"/>
                    <a:pt x="3491" y="6686"/>
                    <a:pt x="3697" y="6331"/>
                  </a:cubicBezTo>
                  <a:cubicBezTo>
                    <a:pt x="3912" y="5956"/>
                    <a:pt x="4118" y="5507"/>
                    <a:pt x="3931" y="5133"/>
                  </a:cubicBezTo>
                  <a:cubicBezTo>
                    <a:pt x="3818" y="4908"/>
                    <a:pt x="3584" y="4759"/>
                    <a:pt x="3509" y="4515"/>
                  </a:cubicBezTo>
                  <a:cubicBezTo>
                    <a:pt x="3435" y="4272"/>
                    <a:pt x="3547" y="4019"/>
                    <a:pt x="3631" y="3785"/>
                  </a:cubicBezTo>
                  <a:cubicBezTo>
                    <a:pt x="3884" y="3102"/>
                    <a:pt x="3968" y="2326"/>
                    <a:pt x="3762" y="1624"/>
                  </a:cubicBezTo>
                  <a:cubicBezTo>
                    <a:pt x="3547" y="922"/>
                    <a:pt x="3013" y="304"/>
                    <a:pt x="2312" y="80"/>
                  </a:cubicBezTo>
                  <a:cubicBezTo>
                    <a:pt x="2141" y="26"/>
                    <a:pt x="1963" y="0"/>
                    <a:pt x="1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872691" y="2500830"/>
              <a:ext cx="158659" cy="182955"/>
            </a:xfrm>
            <a:custGeom>
              <a:avLst/>
              <a:gdLst/>
              <a:ahLst/>
              <a:cxnLst/>
              <a:rect l="l" t="t" r="r" b="b"/>
              <a:pathLst>
                <a:path w="2285" h="2635" extrusionOk="0">
                  <a:moveTo>
                    <a:pt x="1920" y="1"/>
                  </a:moveTo>
                  <a:cubicBezTo>
                    <a:pt x="1863" y="1"/>
                    <a:pt x="1804" y="11"/>
                    <a:pt x="1751" y="24"/>
                  </a:cubicBezTo>
                  <a:cubicBezTo>
                    <a:pt x="1629" y="538"/>
                    <a:pt x="1367" y="1006"/>
                    <a:pt x="1049" y="1446"/>
                  </a:cubicBezTo>
                  <a:cubicBezTo>
                    <a:pt x="740" y="1867"/>
                    <a:pt x="375" y="2251"/>
                    <a:pt x="1" y="2635"/>
                  </a:cubicBezTo>
                  <a:cubicBezTo>
                    <a:pt x="188" y="2625"/>
                    <a:pt x="347" y="2522"/>
                    <a:pt x="506" y="2410"/>
                  </a:cubicBezTo>
                  <a:cubicBezTo>
                    <a:pt x="1227" y="1895"/>
                    <a:pt x="1826" y="1212"/>
                    <a:pt x="2219" y="426"/>
                  </a:cubicBezTo>
                  <a:cubicBezTo>
                    <a:pt x="2284" y="323"/>
                    <a:pt x="2200" y="145"/>
                    <a:pt x="2116" y="70"/>
                  </a:cubicBezTo>
                  <a:cubicBezTo>
                    <a:pt x="2063" y="18"/>
                    <a:pt x="1993" y="1"/>
                    <a:pt x="19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6932475" y="2328499"/>
              <a:ext cx="362659" cy="426107"/>
            </a:xfrm>
            <a:custGeom>
              <a:avLst/>
              <a:gdLst/>
              <a:ahLst/>
              <a:cxnLst/>
              <a:rect l="l" t="t" r="r" b="b"/>
              <a:pathLst>
                <a:path w="5223" h="6137" extrusionOk="0">
                  <a:moveTo>
                    <a:pt x="3031" y="0"/>
                  </a:moveTo>
                  <a:cubicBezTo>
                    <a:pt x="2812" y="0"/>
                    <a:pt x="2591" y="26"/>
                    <a:pt x="2378" y="73"/>
                  </a:cubicBezTo>
                  <a:cubicBezTo>
                    <a:pt x="1919" y="166"/>
                    <a:pt x="1489" y="353"/>
                    <a:pt x="1114" y="634"/>
                  </a:cubicBezTo>
                  <a:cubicBezTo>
                    <a:pt x="740" y="915"/>
                    <a:pt x="291" y="1280"/>
                    <a:pt x="310" y="1748"/>
                  </a:cubicBezTo>
                  <a:cubicBezTo>
                    <a:pt x="319" y="2253"/>
                    <a:pt x="263" y="2768"/>
                    <a:pt x="132" y="3254"/>
                  </a:cubicBezTo>
                  <a:cubicBezTo>
                    <a:pt x="1" y="3750"/>
                    <a:pt x="113" y="4274"/>
                    <a:pt x="328" y="4733"/>
                  </a:cubicBezTo>
                  <a:cubicBezTo>
                    <a:pt x="553" y="5182"/>
                    <a:pt x="918" y="5594"/>
                    <a:pt x="1208" y="6006"/>
                  </a:cubicBezTo>
                  <a:cubicBezTo>
                    <a:pt x="1245" y="6062"/>
                    <a:pt x="1311" y="6108"/>
                    <a:pt x="1376" y="6137"/>
                  </a:cubicBezTo>
                  <a:cubicBezTo>
                    <a:pt x="2247" y="6108"/>
                    <a:pt x="3126" y="5912"/>
                    <a:pt x="3950" y="5575"/>
                  </a:cubicBezTo>
                  <a:cubicBezTo>
                    <a:pt x="4071" y="5528"/>
                    <a:pt x="4165" y="5463"/>
                    <a:pt x="4259" y="5360"/>
                  </a:cubicBezTo>
                  <a:cubicBezTo>
                    <a:pt x="4717" y="4826"/>
                    <a:pt x="5026" y="4143"/>
                    <a:pt x="5129" y="3441"/>
                  </a:cubicBezTo>
                  <a:cubicBezTo>
                    <a:pt x="5222" y="2899"/>
                    <a:pt x="5166" y="2337"/>
                    <a:pt x="5063" y="1785"/>
                  </a:cubicBezTo>
                  <a:cubicBezTo>
                    <a:pt x="4960" y="1233"/>
                    <a:pt x="4708" y="690"/>
                    <a:pt x="4259" y="363"/>
                  </a:cubicBezTo>
                  <a:cubicBezTo>
                    <a:pt x="3908" y="106"/>
                    <a:pt x="3474" y="0"/>
                    <a:pt x="3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7035169" y="2719473"/>
              <a:ext cx="154076" cy="35758"/>
            </a:xfrm>
            <a:custGeom>
              <a:avLst/>
              <a:gdLst/>
              <a:ahLst/>
              <a:cxnLst/>
              <a:rect l="l" t="t" r="r" b="b"/>
              <a:pathLst>
                <a:path w="2219" h="515" extrusionOk="0">
                  <a:moveTo>
                    <a:pt x="2190" y="0"/>
                  </a:moveTo>
                  <a:cubicBezTo>
                    <a:pt x="1834" y="38"/>
                    <a:pt x="1488" y="187"/>
                    <a:pt x="1142" y="272"/>
                  </a:cubicBezTo>
                  <a:cubicBezTo>
                    <a:pt x="768" y="356"/>
                    <a:pt x="384" y="431"/>
                    <a:pt x="0" y="506"/>
                  </a:cubicBezTo>
                  <a:lnTo>
                    <a:pt x="0" y="515"/>
                  </a:lnTo>
                  <a:cubicBezTo>
                    <a:pt x="375" y="515"/>
                    <a:pt x="749" y="468"/>
                    <a:pt x="1123" y="403"/>
                  </a:cubicBezTo>
                  <a:cubicBezTo>
                    <a:pt x="1469" y="318"/>
                    <a:pt x="1891" y="262"/>
                    <a:pt x="2199" y="56"/>
                  </a:cubicBezTo>
                  <a:cubicBezTo>
                    <a:pt x="2218" y="47"/>
                    <a:pt x="2209" y="0"/>
                    <a:pt x="21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7088426" y="2484444"/>
              <a:ext cx="75476" cy="23885"/>
            </a:xfrm>
            <a:custGeom>
              <a:avLst/>
              <a:gdLst/>
              <a:ahLst/>
              <a:cxnLst/>
              <a:rect l="l" t="t" r="r" b="b"/>
              <a:pathLst>
                <a:path w="1087" h="344" extrusionOk="0">
                  <a:moveTo>
                    <a:pt x="301" y="1"/>
                  </a:moveTo>
                  <a:cubicBezTo>
                    <a:pt x="212" y="1"/>
                    <a:pt x="124" y="9"/>
                    <a:pt x="38" y="26"/>
                  </a:cubicBezTo>
                  <a:cubicBezTo>
                    <a:pt x="29" y="54"/>
                    <a:pt x="10" y="63"/>
                    <a:pt x="1" y="91"/>
                  </a:cubicBezTo>
                  <a:cubicBezTo>
                    <a:pt x="101" y="65"/>
                    <a:pt x="203" y="52"/>
                    <a:pt x="304" y="52"/>
                  </a:cubicBezTo>
                  <a:cubicBezTo>
                    <a:pt x="561" y="52"/>
                    <a:pt x="812" y="136"/>
                    <a:pt x="1021" y="297"/>
                  </a:cubicBezTo>
                  <a:cubicBezTo>
                    <a:pt x="1049" y="306"/>
                    <a:pt x="1067" y="325"/>
                    <a:pt x="1086" y="344"/>
                  </a:cubicBezTo>
                  <a:cubicBezTo>
                    <a:pt x="1077" y="250"/>
                    <a:pt x="1002" y="194"/>
                    <a:pt x="918" y="147"/>
                  </a:cubicBezTo>
                  <a:cubicBezTo>
                    <a:pt x="726" y="49"/>
                    <a:pt x="512" y="1"/>
                    <a:pt x="3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986426" y="2451394"/>
              <a:ext cx="52701" cy="27079"/>
            </a:xfrm>
            <a:custGeom>
              <a:avLst/>
              <a:gdLst/>
              <a:ahLst/>
              <a:cxnLst/>
              <a:rect l="l" t="t" r="r" b="b"/>
              <a:pathLst>
                <a:path w="759" h="390" extrusionOk="0">
                  <a:moveTo>
                    <a:pt x="200" y="0"/>
                  </a:moveTo>
                  <a:cubicBezTo>
                    <a:pt x="152" y="0"/>
                    <a:pt x="104" y="5"/>
                    <a:pt x="57" y="15"/>
                  </a:cubicBezTo>
                  <a:cubicBezTo>
                    <a:pt x="28" y="25"/>
                    <a:pt x="19" y="34"/>
                    <a:pt x="0" y="62"/>
                  </a:cubicBezTo>
                  <a:cubicBezTo>
                    <a:pt x="54" y="48"/>
                    <a:pt x="111" y="40"/>
                    <a:pt x="168" y="40"/>
                  </a:cubicBezTo>
                  <a:cubicBezTo>
                    <a:pt x="259" y="40"/>
                    <a:pt x="350" y="59"/>
                    <a:pt x="431" y="99"/>
                  </a:cubicBezTo>
                  <a:cubicBezTo>
                    <a:pt x="562" y="156"/>
                    <a:pt x="674" y="258"/>
                    <a:pt x="749" y="389"/>
                  </a:cubicBezTo>
                  <a:cubicBezTo>
                    <a:pt x="749" y="352"/>
                    <a:pt x="758" y="305"/>
                    <a:pt x="749" y="287"/>
                  </a:cubicBezTo>
                  <a:cubicBezTo>
                    <a:pt x="634" y="102"/>
                    <a:pt x="418" y="0"/>
                    <a:pt x="2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950042" y="2178664"/>
              <a:ext cx="428900" cy="442077"/>
            </a:xfrm>
            <a:custGeom>
              <a:avLst/>
              <a:gdLst/>
              <a:ahLst/>
              <a:cxnLst/>
              <a:rect l="l" t="t" r="r" b="b"/>
              <a:pathLst>
                <a:path w="6177" h="6367" extrusionOk="0">
                  <a:moveTo>
                    <a:pt x="3099" y="0"/>
                  </a:moveTo>
                  <a:cubicBezTo>
                    <a:pt x="2792" y="0"/>
                    <a:pt x="2492" y="41"/>
                    <a:pt x="2228" y="125"/>
                  </a:cubicBezTo>
                  <a:cubicBezTo>
                    <a:pt x="1460" y="387"/>
                    <a:pt x="824" y="986"/>
                    <a:pt x="450" y="1707"/>
                  </a:cubicBezTo>
                  <a:cubicBezTo>
                    <a:pt x="75" y="2418"/>
                    <a:pt x="0" y="3279"/>
                    <a:pt x="47" y="4084"/>
                  </a:cubicBezTo>
                  <a:cubicBezTo>
                    <a:pt x="562" y="3981"/>
                    <a:pt x="1048" y="3709"/>
                    <a:pt x="1432" y="3372"/>
                  </a:cubicBezTo>
                  <a:cubicBezTo>
                    <a:pt x="2199" y="4467"/>
                    <a:pt x="3341" y="5319"/>
                    <a:pt x="4604" y="5768"/>
                  </a:cubicBezTo>
                  <a:cubicBezTo>
                    <a:pt x="4717" y="5946"/>
                    <a:pt x="4763" y="6152"/>
                    <a:pt x="4754" y="6367"/>
                  </a:cubicBezTo>
                  <a:cubicBezTo>
                    <a:pt x="5765" y="5459"/>
                    <a:pt x="6177" y="4046"/>
                    <a:pt x="6092" y="2699"/>
                  </a:cubicBezTo>
                  <a:cubicBezTo>
                    <a:pt x="6046" y="1838"/>
                    <a:pt x="5596" y="1014"/>
                    <a:pt x="4894" y="518"/>
                  </a:cubicBezTo>
                  <a:cubicBezTo>
                    <a:pt x="4431" y="182"/>
                    <a:pt x="3748" y="0"/>
                    <a:pt x="3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7241808" y="2579845"/>
              <a:ext cx="87071" cy="105885"/>
            </a:xfrm>
            <a:custGeom>
              <a:avLst/>
              <a:gdLst/>
              <a:ahLst/>
              <a:cxnLst/>
              <a:rect l="l" t="t" r="r" b="b"/>
              <a:pathLst>
                <a:path w="1254" h="1525" extrusionOk="0">
                  <a:moveTo>
                    <a:pt x="903" y="1"/>
                  </a:moveTo>
                  <a:cubicBezTo>
                    <a:pt x="872" y="1"/>
                    <a:pt x="842" y="4"/>
                    <a:pt x="814" y="9"/>
                  </a:cubicBezTo>
                  <a:cubicBezTo>
                    <a:pt x="711" y="37"/>
                    <a:pt x="599" y="84"/>
                    <a:pt x="505" y="140"/>
                  </a:cubicBezTo>
                  <a:cubicBezTo>
                    <a:pt x="309" y="598"/>
                    <a:pt x="159" y="1057"/>
                    <a:pt x="0" y="1525"/>
                  </a:cubicBezTo>
                  <a:cubicBezTo>
                    <a:pt x="262" y="1440"/>
                    <a:pt x="533" y="1337"/>
                    <a:pt x="749" y="1169"/>
                  </a:cubicBezTo>
                  <a:cubicBezTo>
                    <a:pt x="983" y="991"/>
                    <a:pt x="1160" y="757"/>
                    <a:pt x="1217" y="495"/>
                  </a:cubicBezTo>
                  <a:cubicBezTo>
                    <a:pt x="1254" y="355"/>
                    <a:pt x="1235" y="177"/>
                    <a:pt x="1132" y="84"/>
                  </a:cubicBezTo>
                  <a:cubicBezTo>
                    <a:pt x="1071" y="22"/>
                    <a:pt x="985" y="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7175497" y="2552210"/>
              <a:ext cx="122206" cy="208228"/>
            </a:xfrm>
            <a:custGeom>
              <a:avLst/>
              <a:gdLst/>
              <a:ahLst/>
              <a:cxnLst/>
              <a:rect l="l" t="t" r="r" b="b"/>
              <a:pathLst>
                <a:path w="1760" h="2999" extrusionOk="0">
                  <a:moveTo>
                    <a:pt x="1426" y="0"/>
                  </a:moveTo>
                  <a:cubicBezTo>
                    <a:pt x="1347" y="0"/>
                    <a:pt x="1259" y="33"/>
                    <a:pt x="1180" y="70"/>
                  </a:cubicBezTo>
                  <a:cubicBezTo>
                    <a:pt x="1161" y="594"/>
                    <a:pt x="1011" y="1108"/>
                    <a:pt x="787" y="1604"/>
                  </a:cubicBezTo>
                  <a:cubicBezTo>
                    <a:pt x="562" y="2091"/>
                    <a:pt x="281" y="2540"/>
                    <a:pt x="1" y="2999"/>
                  </a:cubicBezTo>
                  <a:cubicBezTo>
                    <a:pt x="178" y="2952"/>
                    <a:pt x="319" y="2821"/>
                    <a:pt x="450" y="2681"/>
                  </a:cubicBezTo>
                  <a:cubicBezTo>
                    <a:pt x="1039" y="2035"/>
                    <a:pt x="1488" y="1239"/>
                    <a:pt x="1722" y="388"/>
                  </a:cubicBezTo>
                  <a:cubicBezTo>
                    <a:pt x="1760" y="266"/>
                    <a:pt x="1647" y="107"/>
                    <a:pt x="1545" y="32"/>
                  </a:cubicBezTo>
                  <a:cubicBezTo>
                    <a:pt x="1509" y="10"/>
                    <a:pt x="146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236600" y="2187343"/>
              <a:ext cx="132065" cy="148308"/>
            </a:xfrm>
            <a:custGeom>
              <a:avLst/>
              <a:gdLst/>
              <a:ahLst/>
              <a:cxnLst/>
              <a:rect l="l" t="t" r="r" b="b"/>
              <a:pathLst>
                <a:path w="1902" h="2136" extrusionOk="0">
                  <a:moveTo>
                    <a:pt x="19" y="0"/>
                  </a:moveTo>
                  <a:cubicBezTo>
                    <a:pt x="10" y="0"/>
                    <a:pt x="0" y="28"/>
                    <a:pt x="10" y="28"/>
                  </a:cubicBezTo>
                  <a:cubicBezTo>
                    <a:pt x="206" y="141"/>
                    <a:pt x="431" y="234"/>
                    <a:pt x="618" y="365"/>
                  </a:cubicBezTo>
                  <a:cubicBezTo>
                    <a:pt x="814" y="505"/>
                    <a:pt x="1001" y="655"/>
                    <a:pt x="1161" y="842"/>
                  </a:cubicBezTo>
                  <a:cubicBezTo>
                    <a:pt x="1488" y="1217"/>
                    <a:pt x="1685" y="1638"/>
                    <a:pt x="1816" y="2106"/>
                  </a:cubicBezTo>
                  <a:cubicBezTo>
                    <a:pt x="1820" y="2126"/>
                    <a:pt x="1838" y="2136"/>
                    <a:pt x="1855" y="2136"/>
                  </a:cubicBezTo>
                  <a:cubicBezTo>
                    <a:pt x="1879" y="2136"/>
                    <a:pt x="1901" y="2119"/>
                    <a:pt x="1890" y="2087"/>
                  </a:cubicBezTo>
                  <a:cubicBezTo>
                    <a:pt x="1816" y="1619"/>
                    <a:pt x="1544" y="1161"/>
                    <a:pt x="1226" y="796"/>
                  </a:cubicBezTo>
                  <a:cubicBezTo>
                    <a:pt x="1058" y="608"/>
                    <a:pt x="889" y="459"/>
                    <a:pt x="693" y="318"/>
                  </a:cubicBezTo>
                  <a:cubicBezTo>
                    <a:pt x="487" y="178"/>
                    <a:pt x="272" y="47"/>
                    <a:pt x="19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323672" y="2352106"/>
              <a:ext cx="55895" cy="220865"/>
            </a:xfrm>
            <a:custGeom>
              <a:avLst/>
              <a:gdLst/>
              <a:ahLst/>
              <a:cxnLst/>
              <a:rect l="l" t="t" r="r" b="b"/>
              <a:pathLst>
                <a:path w="805" h="3181" extrusionOk="0">
                  <a:moveTo>
                    <a:pt x="705" y="0"/>
                  </a:moveTo>
                  <a:cubicBezTo>
                    <a:pt x="691" y="0"/>
                    <a:pt x="679" y="10"/>
                    <a:pt x="683" y="32"/>
                  </a:cubicBezTo>
                  <a:cubicBezTo>
                    <a:pt x="711" y="575"/>
                    <a:pt x="674" y="1127"/>
                    <a:pt x="562" y="1670"/>
                  </a:cubicBezTo>
                  <a:cubicBezTo>
                    <a:pt x="496" y="1922"/>
                    <a:pt x="421" y="2184"/>
                    <a:pt x="328" y="2428"/>
                  </a:cubicBezTo>
                  <a:cubicBezTo>
                    <a:pt x="271" y="2568"/>
                    <a:pt x="215" y="2699"/>
                    <a:pt x="150" y="2821"/>
                  </a:cubicBezTo>
                  <a:cubicBezTo>
                    <a:pt x="94" y="2942"/>
                    <a:pt x="19" y="3045"/>
                    <a:pt x="0" y="3167"/>
                  </a:cubicBezTo>
                  <a:cubicBezTo>
                    <a:pt x="0" y="3174"/>
                    <a:pt x="5" y="3180"/>
                    <a:pt x="11" y="3180"/>
                  </a:cubicBezTo>
                  <a:cubicBezTo>
                    <a:pt x="13" y="3180"/>
                    <a:pt x="16" y="3179"/>
                    <a:pt x="19" y="3176"/>
                  </a:cubicBezTo>
                  <a:cubicBezTo>
                    <a:pt x="197" y="3027"/>
                    <a:pt x="290" y="2718"/>
                    <a:pt x="384" y="2512"/>
                  </a:cubicBezTo>
                  <a:cubicBezTo>
                    <a:pt x="487" y="2241"/>
                    <a:pt x="580" y="1960"/>
                    <a:pt x="636" y="1679"/>
                  </a:cubicBezTo>
                  <a:cubicBezTo>
                    <a:pt x="739" y="1155"/>
                    <a:pt x="805" y="575"/>
                    <a:pt x="739" y="32"/>
                  </a:cubicBezTo>
                  <a:cubicBezTo>
                    <a:pt x="739" y="12"/>
                    <a:pt x="721" y="0"/>
                    <a:pt x="70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094953" y="2414595"/>
              <a:ext cx="133871" cy="102205"/>
            </a:xfrm>
            <a:custGeom>
              <a:avLst/>
              <a:gdLst/>
              <a:ahLst/>
              <a:cxnLst/>
              <a:rect l="l" t="t" r="r" b="b"/>
              <a:pathLst>
                <a:path w="1928" h="1472" extrusionOk="0">
                  <a:moveTo>
                    <a:pt x="24" y="1"/>
                  </a:moveTo>
                  <a:cubicBezTo>
                    <a:pt x="14" y="1"/>
                    <a:pt x="0" y="22"/>
                    <a:pt x="0" y="30"/>
                  </a:cubicBezTo>
                  <a:cubicBezTo>
                    <a:pt x="38" y="115"/>
                    <a:pt x="112" y="180"/>
                    <a:pt x="178" y="264"/>
                  </a:cubicBezTo>
                  <a:cubicBezTo>
                    <a:pt x="243" y="349"/>
                    <a:pt x="318" y="414"/>
                    <a:pt x="384" y="489"/>
                  </a:cubicBezTo>
                  <a:cubicBezTo>
                    <a:pt x="524" y="629"/>
                    <a:pt x="693" y="770"/>
                    <a:pt x="852" y="882"/>
                  </a:cubicBezTo>
                  <a:cubicBezTo>
                    <a:pt x="1020" y="1013"/>
                    <a:pt x="1198" y="1116"/>
                    <a:pt x="1376" y="1219"/>
                  </a:cubicBezTo>
                  <a:cubicBezTo>
                    <a:pt x="1535" y="1312"/>
                    <a:pt x="1722" y="1443"/>
                    <a:pt x="1909" y="1472"/>
                  </a:cubicBezTo>
                  <a:cubicBezTo>
                    <a:pt x="1919" y="1472"/>
                    <a:pt x="1928" y="1443"/>
                    <a:pt x="1919" y="1434"/>
                  </a:cubicBezTo>
                  <a:cubicBezTo>
                    <a:pt x="1853" y="1378"/>
                    <a:pt x="1759" y="1341"/>
                    <a:pt x="1675" y="1294"/>
                  </a:cubicBezTo>
                  <a:cubicBezTo>
                    <a:pt x="1582" y="1247"/>
                    <a:pt x="1497" y="1200"/>
                    <a:pt x="1423" y="1153"/>
                  </a:cubicBezTo>
                  <a:cubicBezTo>
                    <a:pt x="1245" y="1050"/>
                    <a:pt x="1076" y="938"/>
                    <a:pt x="917" y="826"/>
                  </a:cubicBezTo>
                  <a:cubicBezTo>
                    <a:pt x="749" y="704"/>
                    <a:pt x="599" y="564"/>
                    <a:pt x="449" y="423"/>
                  </a:cubicBezTo>
                  <a:cubicBezTo>
                    <a:pt x="374" y="358"/>
                    <a:pt x="300" y="283"/>
                    <a:pt x="225" y="208"/>
                  </a:cubicBezTo>
                  <a:cubicBezTo>
                    <a:pt x="169" y="133"/>
                    <a:pt x="112" y="49"/>
                    <a:pt x="28" y="2"/>
                  </a:cubicBezTo>
                  <a:cubicBezTo>
                    <a:pt x="27" y="1"/>
                    <a:pt x="25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150362" y="2430842"/>
              <a:ext cx="35412" cy="28676"/>
            </a:xfrm>
            <a:custGeom>
              <a:avLst/>
              <a:gdLst/>
              <a:ahLst/>
              <a:cxnLst/>
              <a:rect l="l" t="t" r="r" b="b"/>
              <a:pathLst>
                <a:path w="510" h="413" extrusionOk="0">
                  <a:moveTo>
                    <a:pt x="30" y="0"/>
                  </a:moveTo>
                  <a:cubicBezTo>
                    <a:pt x="19" y="0"/>
                    <a:pt x="0" y="22"/>
                    <a:pt x="16" y="30"/>
                  </a:cubicBezTo>
                  <a:lnTo>
                    <a:pt x="119" y="133"/>
                  </a:lnTo>
                  <a:cubicBezTo>
                    <a:pt x="157" y="171"/>
                    <a:pt x="203" y="208"/>
                    <a:pt x="232" y="227"/>
                  </a:cubicBezTo>
                  <a:cubicBezTo>
                    <a:pt x="269" y="264"/>
                    <a:pt x="316" y="283"/>
                    <a:pt x="353" y="321"/>
                  </a:cubicBezTo>
                  <a:cubicBezTo>
                    <a:pt x="372" y="330"/>
                    <a:pt x="391" y="358"/>
                    <a:pt x="409" y="367"/>
                  </a:cubicBezTo>
                  <a:cubicBezTo>
                    <a:pt x="437" y="395"/>
                    <a:pt x="447" y="405"/>
                    <a:pt x="484" y="405"/>
                  </a:cubicBezTo>
                  <a:cubicBezTo>
                    <a:pt x="487" y="410"/>
                    <a:pt x="490" y="412"/>
                    <a:pt x="493" y="412"/>
                  </a:cubicBezTo>
                  <a:cubicBezTo>
                    <a:pt x="502" y="412"/>
                    <a:pt x="510" y="397"/>
                    <a:pt x="503" y="377"/>
                  </a:cubicBezTo>
                  <a:cubicBezTo>
                    <a:pt x="494" y="358"/>
                    <a:pt x="465" y="349"/>
                    <a:pt x="456" y="321"/>
                  </a:cubicBezTo>
                  <a:cubicBezTo>
                    <a:pt x="428" y="311"/>
                    <a:pt x="419" y="302"/>
                    <a:pt x="400" y="274"/>
                  </a:cubicBezTo>
                  <a:cubicBezTo>
                    <a:pt x="363" y="236"/>
                    <a:pt x="316" y="218"/>
                    <a:pt x="278" y="180"/>
                  </a:cubicBezTo>
                  <a:cubicBezTo>
                    <a:pt x="250" y="143"/>
                    <a:pt x="194" y="124"/>
                    <a:pt x="166" y="87"/>
                  </a:cubicBezTo>
                  <a:cubicBezTo>
                    <a:pt x="119" y="68"/>
                    <a:pt x="82" y="30"/>
                    <a:pt x="35" y="2"/>
                  </a:cubicBezTo>
                  <a:cubicBezTo>
                    <a:pt x="34" y="1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007881" y="2661636"/>
              <a:ext cx="72143" cy="34508"/>
            </a:xfrm>
            <a:custGeom>
              <a:avLst/>
              <a:gdLst/>
              <a:ahLst/>
              <a:cxnLst/>
              <a:rect l="l" t="t" r="r" b="b"/>
              <a:pathLst>
                <a:path w="1039" h="497" extrusionOk="0">
                  <a:moveTo>
                    <a:pt x="47" y="0"/>
                  </a:moveTo>
                  <a:cubicBezTo>
                    <a:pt x="19" y="0"/>
                    <a:pt x="0" y="38"/>
                    <a:pt x="19" y="75"/>
                  </a:cubicBezTo>
                  <a:cubicBezTo>
                    <a:pt x="75" y="216"/>
                    <a:pt x="169" y="347"/>
                    <a:pt x="300" y="421"/>
                  </a:cubicBezTo>
                  <a:cubicBezTo>
                    <a:pt x="374" y="473"/>
                    <a:pt x="465" y="496"/>
                    <a:pt x="559" y="496"/>
                  </a:cubicBezTo>
                  <a:cubicBezTo>
                    <a:pt x="619" y="496"/>
                    <a:pt x="681" y="487"/>
                    <a:pt x="739" y="468"/>
                  </a:cubicBezTo>
                  <a:cubicBezTo>
                    <a:pt x="1020" y="393"/>
                    <a:pt x="1039" y="234"/>
                    <a:pt x="1020" y="122"/>
                  </a:cubicBezTo>
                  <a:cubicBezTo>
                    <a:pt x="1020" y="98"/>
                    <a:pt x="1006" y="73"/>
                    <a:pt x="984" y="73"/>
                  </a:cubicBezTo>
                  <a:cubicBezTo>
                    <a:pt x="981" y="73"/>
                    <a:pt x="977" y="74"/>
                    <a:pt x="973" y="75"/>
                  </a:cubicBezTo>
                  <a:cubicBezTo>
                    <a:pt x="853" y="122"/>
                    <a:pt x="721" y="146"/>
                    <a:pt x="587" y="146"/>
                  </a:cubicBezTo>
                  <a:cubicBezTo>
                    <a:pt x="400" y="146"/>
                    <a:pt x="211" y="99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7022185" y="2614005"/>
              <a:ext cx="24094" cy="7915"/>
            </a:xfrm>
            <a:custGeom>
              <a:avLst/>
              <a:gdLst/>
              <a:ahLst/>
              <a:cxnLst/>
              <a:rect l="l" t="t" r="r" b="b"/>
              <a:pathLst>
                <a:path w="347" h="114" extrusionOk="0">
                  <a:moveTo>
                    <a:pt x="130" y="0"/>
                  </a:moveTo>
                  <a:cubicBezTo>
                    <a:pt x="121" y="0"/>
                    <a:pt x="112" y="1"/>
                    <a:pt x="103" y="3"/>
                  </a:cubicBezTo>
                  <a:cubicBezTo>
                    <a:pt x="84" y="13"/>
                    <a:pt x="56" y="13"/>
                    <a:pt x="38" y="22"/>
                  </a:cubicBezTo>
                  <a:cubicBezTo>
                    <a:pt x="9" y="31"/>
                    <a:pt x="0" y="59"/>
                    <a:pt x="0" y="78"/>
                  </a:cubicBezTo>
                  <a:cubicBezTo>
                    <a:pt x="0" y="98"/>
                    <a:pt x="131" y="114"/>
                    <a:pt x="240" y="114"/>
                  </a:cubicBezTo>
                  <a:cubicBezTo>
                    <a:pt x="282" y="114"/>
                    <a:pt x="320" y="111"/>
                    <a:pt x="346" y="106"/>
                  </a:cubicBezTo>
                  <a:cubicBezTo>
                    <a:pt x="288" y="64"/>
                    <a:pt x="207" y="0"/>
                    <a:pt x="1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088426" y="2519369"/>
              <a:ext cx="25413" cy="42284"/>
            </a:xfrm>
            <a:custGeom>
              <a:avLst/>
              <a:gdLst/>
              <a:ahLst/>
              <a:cxnLst/>
              <a:rect l="l" t="t" r="r" b="b"/>
              <a:pathLst>
                <a:path w="366" h="609" extrusionOk="0">
                  <a:moveTo>
                    <a:pt x="210" y="1"/>
                  </a:moveTo>
                  <a:cubicBezTo>
                    <a:pt x="196" y="1"/>
                    <a:pt x="183" y="4"/>
                    <a:pt x="169" y="9"/>
                  </a:cubicBezTo>
                  <a:cubicBezTo>
                    <a:pt x="94" y="28"/>
                    <a:pt x="75" y="103"/>
                    <a:pt x="66" y="168"/>
                  </a:cubicBezTo>
                  <a:cubicBezTo>
                    <a:pt x="47" y="225"/>
                    <a:pt x="38" y="271"/>
                    <a:pt x="29" y="337"/>
                  </a:cubicBezTo>
                  <a:cubicBezTo>
                    <a:pt x="19" y="393"/>
                    <a:pt x="1" y="449"/>
                    <a:pt x="19" y="505"/>
                  </a:cubicBezTo>
                  <a:cubicBezTo>
                    <a:pt x="26" y="564"/>
                    <a:pt x="82" y="609"/>
                    <a:pt x="141" y="609"/>
                  </a:cubicBezTo>
                  <a:cubicBezTo>
                    <a:pt x="167" y="609"/>
                    <a:pt x="193" y="600"/>
                    <a:pt x="216" y="580"/>
                  </a:cubicBezTo>
                  <a:cubicBezTo>
                    <a:pt x="235" y="552"/>
                    <a:pt x="253" y="533"/>
                    <a:pt x="263" y="505"/>
                  </a:cubicBezTo>
                  <a:cubicBezTo>
                    <a:pt x="300" y="449"/>
                    <a:pt x="319" y="365"/>
                    <a:pt x="347" y="299"/>
                  </a:cubicBezTo>
                  <a:cubicBezTo>
                    <a:pt x="366" y="225"/>
                    <a:pt x="366" y="159"/>
                    <a:pt x="347" y="84"/>
                  </a:cubicBezTo>
                  <a:cubicBezTo>
                    <a:pt x="317" y="40"/>
                    <a:pt x="264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996841" y="2496664"/>
              <a:ext cx="25413" cy="42146"/>
            </a:xfrm>
            <a:custGeom>
              <a:avLst/>
              <a:gdLst/>
              <a:ahLst/>
              <a:cxnLst/>
              <a:rect l="l" t="t" r="r" b="b"/>
              <a:pathLst>
                <a:path w="366" h="607" extrusionOk="0">
                  <a:moveTo>
                    <a:pt x="210" y="0"/>
                  </a:moveTo>
                  <a:cubicBezTo>
                    <a:pt x="196" y="0"/>
                    <a:pt x="182" y="3"/>
                    <a:pt x="169" y="9"/>
                  </a:cubicBezTo>
                  <a:cubicBezTo>
                    <a:pt x="94" y="28"/>
                    <a:pt x="75" y="102"/>
                    <a:pt x="56" y="168"/>
                  </a:cubicBezTo>
                  <a:cubicBezTo>
                    <a:pt x="47" y="224"/>
                    <a:pt x="38" y="271"/>
                    <a:pt x="28" y="336"/>
                  </a:cubicBezTo>
                  <a:cubicBezTo>
                    <a:pt x="9" y="393"/>
                    <a:pt x="0" y="449"/>
                    <a:pt x="9" y="505"/>
                  </a:cubicBezTo>
                  <a:cubicBezTo>
                    <a:pt x="29" y="558"/>
                    <a:pt x="87" y="607"/>
                    <a:pt x="146" y="607"/>
                  </a:cubicBezTo>
                  <a:cubicBezTo>
                    <a:pt x="170" y="607"/>
                    <a:pt x="194" y="599"/>
                    <a:pt x="215" y="580"/>
                  </a:cubicBezTo>
                  <a:cubicBezTo>
                    <a:pt x="234" y="552"/>
                    <a:pt x="243" y="533"/>
                    <a:pt x="262" y="505"/>
                  </a:cubicBezTo>
                  <a:cubicBezTo>
                    <a:pt x="290" y="449"/>
                    <a:pt x="318" y="364"/>
                    <a:pt x="337" y="299"/>
                  </a:cubicBezTo>
                  <a:cubicBezTo>
                    <a:pt x="365" y="224"/>
                    <a:pt x="365" y="159"/>
                    <a:pt x="337" y="84"/>
                  </a:cubicBezTo>
                  <a:cubicBezTo>
                    <a:pt x="315" y="39"/>
                    <a:pt x="26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7091064" y="2516175"/>
              <a:ext cx="40342" cy="17844"/>
            </a:xfrm>
            <a:custGeom>
              <a:avLst/>
              <a:gdLst/>
              <a:ahLst/>
              <a:cxnLst/>
              <a:rect l="l" t="t" r="r" b="b"/>
              <a:pathLst>
                <a:path w="581" h="257" extrusionOk="0">
                  <a:moveTo>
                    <a:pt x="186" y="1"/>
                  </a:moveTo>
                  <a:cubicBezTo>
                    <a:pt x="170" y="1"/>
                    <a:pt x="155" y="3"/>
                    <a:pt x="140" y="9"/>
                  </a:cubicBezTo>
                  <a:cubicBezTo>
                    <a:pt x="122" y="9"/>
                    <a:pt x="94" y="18"/>
                    <a:pt x="56" y="27"/>
                  </a:cubicBezTo>
                  <a:cubicBezTo>
                    <a:pt x="37" y="37"/>
                    <a:pt x="9" y="65"/>
                    <a:pt x="0" y="74"/>
                  </a:cubicBezTo>
                  <a:lnTo>
                    <a:pt x="0" y="83"/>
                  </a:lnTo>
                  <a:cubicBezTo>
                    <a:pt x="28" y="83"/>
                    <a:pt x="47" y="83"/>
                    <a:pt x="75" y="74"/>
                  </a:cubicBezTo>
                  <a:cubicBezTo>
                    <a:pt x="94" y="65"/>
                    <a:pt x="103" y="65"/>
                    <a:pt x="131" y="65"/>
                  </a:cubicBezTo>
                  <a:cubicBezTo>
                    <a:pt x="145" y="62"/>
                    <a:pt x="158" y="61"/>
                    <a:pt x="172" y="61"/>
                  </a:cubicBezTo>
                  <a:cubicBezTo>
                    <a:pt x="205" y="61"/>
                    <a:pt x="238" y="67"/>
                    <a:pt x="271" y="74"/>
                  </a:cubicBezTo>
                  <a:cubicBezTo>
                    <a:pt x="356" y="102"/>
                    <a:pt x="412" y="158"/>
                    <a:pt x="459" y="243"/>
                  </a:cubicBezTo>
                  <a:lnTo>
                    <a:pt x="468" y="252"/>
                  </a:lnTo>
                  <a:cubicBezTo>
                    <a:pt x="474" y="252"/>
                    <a:pt x="476" y="256"/>
                    <a:pt x="482" y="256"/>
                  </a:cubicBezTo>
                  <a:cubicBezTo>
                    <a:pt x="486" y="256"/>
                    <a:pt x="490" y="255"/>
                    <a:pt x="496" y="252"/>
                  </a:cubicBezTo>
                  <a:cubicBezTo>
                    <a:pt x="505" y="252"/>
                    <a:pt x="505" y="252"/>
                    <a:pt x="515" y="243"/>
                  </a:cubicBezTo>
                  <a:cubicBezTo>
                    <a:pt x="515" y="243"/>
                    <a:pt x="524" y="243"/>
                    <a:pt x="524" y="224"/>
                  </a:cubicBezTo>
                  <a:lnTo>
                    <a:pt x="533" y="214"/>
                  </a:lnTo>
                  <a:cubicBezTo>
                    <a:pt x="552" y="214"/>
                    <a:pt x="552" y="205"/>
                    <a:pt x="561" y="205"/>
                  </a:cubicBezTo>
                  <a:cubicBezTo>
                    <a:pt x="561" y="205"/>
                    <a:pt x="571" y="186"/>
                    <a:pt x="571" y="177"/>
                  </a:cubicBezTo>
                  <a:cubicBezTo>
                    <a:pt x="580" y="168"/>
                    <a:pt x="580" y="168"/>
                    <a:pt x="571" y="158"/>
                  </a:cubicBezTo>
                  <a:lnTo>
                    <a:pt x="561" y="149"/>
                  </a:lnTo>
                  <a:lnTo>
                    <a:pt x="543" y="149"/>
                  </a:lnTo>
                  <a:cubicBezTo>
                    <a:pt x="524" y="149"/>
                    <a:pt x="524" y="158"/>
                    <a:pt x="515" y="158"/>
                  </a:cubicBezTo>
                  <a:lnTo>
                    <a:pt x="505" y="168"/>
                  </a:lnTo>
                  <a:cubicBezTo>
                    <a:pt x="505" y="168"/>
                    <a:pt x="505" y="177"/>
                    <a:pt x="496" y="177"/>
                  </a:cubicBezTo>
                  <a:cubicBezTo>
                    <a:pt x="459" y="102"/>
                    <a:pt x="374" y="37"/>
                    <a:pt x="290" y="18"/>
                  </a:cubicBezTo>
                  <a:cubicBezTo>
                    <a:pt x="258" y="11"/>
                    <a:pt x="221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6999410" y="2490832"/>
              <a:ext cx="33884" cy="22080"/>
            </a:xfrm>
            <a:custGeom>
              <a:avLst/>
              <a:gdLst/>
              <a:ahLst/>
              <a:cxnLst/>
              <a:rect l="l" t="t" r="r" b="b"/>
              <a:pathLst>
                <a:path w="488" h="318" extrusionOk="0">
                  <a:moveTo>
                    <a:pt x="18" y="1"/>
                  </a:moveTo>
                  <a:cubicBezTo>
                    <a:pt x="9" y="1"/>
                    <a:pt x="1" y="12"/>
                    <a:pt x="1" y="18"/>
                  </a:cubicBezTo>
                  <a:lnTo>
                    <a:pt x="1" y="55"/>
                  </a:lnTo>
                  <a:lnTo>
                    <a:pt x="1" y="74"/>
                  </a:lnTo>
                  <a:cubicBezTo>
                    <a:pt x="1" y="74"/>
                    <a:pt x="1" y="83"/>
                    <a:pt x="10" y="83"/>
                  </a:cubicBezTo>
                  <a:cubicBezTo>
                    <a:pt x="19" y="112"/>
                    <a:pt x="38" y="121"/>
                    <a:pt x="47" y="130"/>
                  </a:cubicBezTo>
                  <a:cubicBezTo>
                    <a:pt x="47" y="130"/>
                    <a:pt x="57" y="130"/>
                    <a:pt x="57" y="149"/>
                  </a:cubicBezTo>
                  <a:lnTo>
                    <a:pt x="66" y="149"/>
                  </a:lnTo>
                  <a:cubicBezTo>
                    <a:pt x="103" y="130"/>
                    <a:pt x="150" y="121"/>
                    <a:pt x="197" y="121"/>
                  </a:cubicBezTo>
                  <a:cubicBezTo>
                    <a:pt x="244" y="121"/>
                    <a:pt x="281" y="130"/>
                    <a:pt x="328" y="158"/>
                  </a:cubicBezTo>
                  <a:cubicBezTo>
                    <a:pt x="366" y="177"/>
                    <a:pt x="384" y="205"/>
                    <a:pt x="412" y="224"/>
                  </a:cubicBezTo>
                  <a:cubicBezTo>
                    <a:pt x="422" y="243"/>
                    <a:pt x="431" y="261"/>
                    <a:pt x="440" y="271"/>
                  </a:cubicBezTo>
                  <a:cubicBezTo>
                    <a:pt x="459" y="299"/>
                    <a:pt x="468" y="308"/>
                    <a:pt x="478" y="317"/>
                  </a:cubicBezTo>
                  <a:lnTo>
                    <a:pt x="487" y="317"/>
                  </a:lnTo>
                  <a:cubicBezTo>
                    <a:pt x="478" y="299"/>
                    <a:pt x="478" y="280"/>
                    <a:pt x="468" y="261"/>
                  </a:cubicBezTo>
                  <a:cubicBezTo>
                    <a:pt x="459" y="243"/>
                    <a:pt x="440" y="233"/>
                    <a:pt x="431" y="205"/>
                  </a:cubicBezTo>
                  <a:cubicBezTo>
                    <a:pt x="412" y="168"/>
                    <a:pt x="375" y="140"/>
                    <a:pt x="337" y="121"/>
                  </a:cubicBezTo>
                  <a:cubicBezTo>
                    <a:pt x="291" y="102"/>
                    <a:pt x="244" y="93"/>
                    <a:pt x="197" y="74"/>
                  </a:cubicBezTo>
                  <a:lnTo>
                    <a:pt x="132" y="74"/>
                  </a:lnTo>
                  <a:cubicBezTo>
                    <a:pt x="103" y="74"/>
                    <a:pt x="94" y="93"/>
                    <a:pt x="66" y="93"/>
                  </a:cubicBezTo>
                  <a:cubicBezTo>
                    <a:pt x="66" y="93"/>
                    <a:pt x="66" y="74"/>
                    <a:pt x="57" y="74"/>
                  </a:cubicBezTo>
                  <a:lnTo>
                    <a:pt x="57" y="65"/>
                  </a:lnTo>
                  <a:lnTo>
                    <a:pt x="57" y="55"/>
                  </a:lnTo>
                  <a:lnTo>
                    <a:pt x="57" y="46"/>
                  </a:lnTo>
                  <a:cubicBezTo>
                    <a:pt x="57" y="27"/>
                    <a:pt x="47" y="27"/>
                    <a:pt x="47" y="27"/>
                  </a:cubicBezTo>
                  <a:cubicBezTo>
                    <a:pt x="47" y="18"/>
                    <a:pt x="29" y="9"/>
                    <a:pt x="29" y="9"/>
                  </a:cubicBezTo>
                  <a:cubicBezTo>
                    <a:pt x="26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62;p29">
            <a:extLst>
              <a:ext uri="{FF2B5EF4-FFF2-40B4-BE49-F238E27FC236}">
                <a16:creationId xmlns:a16="http://schemas.microsoft.com/office/drawing/2014/main" id="{DAF0D5B4-1599-4F1D-88D1-56836308A5F6}"/>
              </a:ext>
            </a:extLst>
          </p:cNvPr>
          <p:cNvSpPr txBox="1">
            <a:spLocks/>
          </p:cNvSpPr>
          <p:nvPr/>
        </p:nvSpPr>
        <p:spPr>
          <a:xfrm>
            <a:off x="149041" y="3308817"/>
            <a:ext cx="6687194" cy="12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6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ndal"/>
              <a:buNone/>
              <a:defRPr sz="5200" b="0" i="0" u="none" strike="noStrike" cap="none">
                <a:solidFill>
                  <a:srgbClr val="191919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id-ID" sz="2000" b="0" dirty="0">
                <a:solidFill>
                  <a:srgbClr val="EB9921"/>
                </a:solidFill>
              </a:rPr>
              <a:t>Kelompok 3 :</a:t>
            </a:r>
          </a:p>
          <a:p>
            <a:r>
              <a:rPr lang="id-ID" sz="2000" b="0" dirty="0">
                <a:solidFill>
                  <a:schemeClr val="tx1"/>
                </a:solidFill>
              </a:rPr>
              <a:t>Izzathul Mardhiyah (2207111385) </a:t>
            </a:r>
          </a:p>
          <a:p>
            <a:r>
              <a:rPr lang="id-ID" sz="2000" b="0" dirty="0">
                <a:solidFill>
                  <a:schemeClr val="tx1"/>
                </a:solidFill>
              </a:rPr>
              <a:t>Roza Diyana (2207125089)</a:t>
            </a:r>
          </a:p>
          <a:p>
            <a:r>
              <a:rPr lang="id-ID" sz="2000" b="0" dirty="0">
                <a:solidFill>
                  <a:schemeClr val="tx1"/>
                </a:solidFill>
              </a:rPr>
              <a:t>Raja Hafiza Ramanda P. (2207135965)</a:t>
            </a:r>
          </a:p>
          <a:p>
            <a:endParaRPr lang="id-ID" sz="2000" b="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Contoh pengaplikasian teknologi di</a:t>
            </a:r>
            <a:r>
              <a:rPr lang="es" sz="2400" dirty="0"/>
              <a:t> </a:t>
            </a:r>
            <a:r>
              <a:rPr lang="id-ID" sz="2400" dirty="0">
                <a:solidFill>
                  <a:schemeClr val="accent4"/>
                </a:solidFill>
              </a:rPr>
              <a:t>bidang pendidikan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3"/>
          </p:nvPr>
        </p:nvSpPr>
        <p:spPr>
          <a:xfrm>
            <a:off x="2240262" y="1485706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01</a:t>
            </a:r>
            <a:endParaRPr sz="3000"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921012" y="2047253"/>
            <a:ext cx="3517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Pembelajaran daring saat pandemi Covid-19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4132650" y="2849394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03</a:t>
            </a:r>
            <a:endParaRPr sz="30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2"/>
          </p:nvPr>
        </p:nvSpPr>
        <p:spPr>
          <a:xfrm>
            <a:off x="2905716" y="3418877"/>
            <a:ext cx="3332567" cy="945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Membuat perangkat pembelajaran seperti e-Modul, LKPD, dan RPP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 idx="6"/>
          </p:nvPr>
        </p:nvSpPr>
        <p:spPr>
          <a:xfrm>
            <a:off x="4706688" y="2047253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Pembuatan tugas berupa makalah dan PPT 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 idx="8"/>
          </p:nvPr>
        </p:nvSpPr>
        <p:spPr>
          <a:xfrm>
            <a:off x="6025488" y="1490547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02</a:t>
            </a:r>
            <a:endParaRPr sz="3000" dirty="0"/>
          </a:p>
        </p:txBody>
      </p:sp>
      <p:grpSp>
        <p:nvGrpSpPr>
          <p:cNvPr id="2" name="Google Shape;600;p39">
            <a:extLst>
              <a:ext uri="{FF2B5EF4-FFF2-40B4-BE49-F238E27FC236}">
                <a16:creationId xmlns:a16="http://schemas.microsoft.com/office/drawing/2014/main" id="{27399CD4-B8A4-BB20-109E-182A3640DAA2}"/>
              </a:ext>
            </a:extLst>
          </p:cNvPr>
          <p:cNvGrpSpPr/>
          <p:nvPr/>
        </p:nvGrpSpPr>
        <p:grpSpPr>
          <a:xfrm>
            <a:off x="7745461" y="3495877"/>
            <a:ext cx="1639372" cy="1745736"/>
            <a:chOff x="3197531" y="1955628"/>
            <a:chExt cx="2644780" cy="2590306"/>
          </a:xfrm>
        </p:grpSpPr>
        <p:sp>
          <p:nvSpPr>
            <p:cNvPr id="3" name="Google Shape;601;p39">
              <a:extLst>
                <a:ext uri="{FF2B5EF4-FFF2-40B4-BE49-F238E27FC236}">
                  <a16:creationId xmlns:a16="http://schemas.microsoft.com/office/drawing/2014/main" id="{D8A03A15-9057-EB4D-C74B-C54A0662090E}"/>
                </a:ext>
              </a:extLst>
            </p:cNvPr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602;p39">
              <a:extLst>
                <a:ext uri="{FF2B5EF4-FFF2-40B4-BE49-F238E27FC236}">
                  <a16:creationId xmlns:a16="http://schemas.microsoft.com/office/drawing/2014/main" id="{ED0EE2D2-2324-595E-46C0-0118BAE693A9}"/>
                </a:ext>
              </a:extLst>
            </p:cNvPr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41" name="Google Shape;603;p39">
                <a:extLst>
                  <a:ext uri="{FF2B5EF4-FFF2-40B4-BE49-F238E27FC236}">
                    <a16:creationId xmlns:a16="http://schemas.microsoft.com/office/drawing/2014/main" id="{34C37D56-821E-E193-9AA2-A2902B0470DB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04;p39">
                <a:extLst>
                  <a:ext uri="{FF2B5EF4-FFF2-40B4-BE49-F238E27FC236}">
                    <a16:creationId xmlns:a16="http://schemas.microsoft.com/office/drawing/2014/main" id="{54E1B2B0-4CCD-EA8C-B800-A2B3C79A9855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05;p39">
                <a:extLst>
                  <a:ext uri="{FF2B5EF4-FFF2-40B4-BE49-F238E27FC236}">
                    <a16:creationId xmlns:a16="http://schemas.microsoft.com/office/drawing/2014/main" id="{A8320313-C668-34C5-F3A2-262469FB7965}"/>
                  </a:ext>
                </a:extLst>
              </p:cNvPr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06;p39">
                <a:extLst>
                  <a:ext uri="{FF2B5EF4-FFF2-40B4-BE49-F238E27FC236}">
                    <a16:creationId xmlns:a16="http://schemas.microsoft.com/office/drawing/2014/main" id="{FF6F1529-296B-5E90-C419-4DE6F31A5C54}"/>
                  </a:ext>
                </a:extLst>
              </p:cNvPr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07;p39">
                <a:extLst>
                  <a:ext uri="{FF2B5EF4-FFF2-40B4-BE49-F238E27FC236}">
                    <a16:creationId xmlns:a16="http://schemas.microsoft.com/office/drawing/2014/main" id="{C9F7225A-C819-6B4A-55B0-F25F6E623721}"/>
                  </a:ext>
                </a:extLst>
              </p:cNvPr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08;p39">
                <a:extLst>
                  <a:ext uri="{FF2B5EF4-FFF2-40B4-BE49-F238E27FC236}">
                    <a16:creationId xmlns:a16="http://schemas.microsoft.com/office/drawing/2014/main" id="{D1E6B3A8-267B-C392-8080-8661B5F09388}"/>
                  </a:ext>
                </a:extLst>
              </p:cNvPr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09;p39">
                <a:extLst>
                  <a:ext uri="{FF2B5EF4-FFF2-40B4-BE49-F238E27FC236}">
                    <a16:creationId xmlns:a16="http://schemas.microsoft.com/office/drawing/2014/main" id="{E885826E-EF52-22CC-3A5C-291975406A64}"/>
                  </a:ext>
                </a:extLst>
              </p:cNvPr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10;p39">
                <a:extLst>
                  <a:ext uri="{FF2B5EF4-FFF2-40B4-BE49-F238E27FC236}">
                    <a16:creationId xmlns:a16="http://schemas.microsoft.com/office/drawing/2014/main" id="{B3364EFD-73F4-F7BE-6ED7-3716F5EF81F6}"/>
                  </a:ext>
                </a:extLst>
              </p:cNvPr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11;p39">
                <a:extLst>
                  <a:ext uri="{FF2B5EF4-FFF2-40B4-BE49-F238E27FC236}">
                    <a16:creationId xmlns:a16="http://schemas.microsoft.com/office/drawing/2014/main" id="{7E478DBC-2F2A-DAA3-16F8-B177E2BBC07D}"/>
                  </a:ext>
                </a:extLst>
              </p:cNvPr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12;p39">
                <a:extLst>
                  <a:ext uri="{FF2B5EF4-FFF2-40B4-BE49-F238E27FC236}">
                    <a16:creationId xmlns:a16="http://schemas.microsoft.com/office/drawing/2014/main" id="{3BAD249E-FE03-F530-3003-B4DDB0669081}"/>
                  </a:ext>
                </a:extLst>
              </p:cNvPr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13;p39">
                <a:extLst>
                  <a:ext uri="{FF2B5EF4-FFF2-40B4-BE49-F238E27FC236}">
                    <a16:creationId xmlns:a16="http://schemas.microsoft.com/office/drawing/2014/main" id="{7F250357-8087-7235-74FE-88873EC180E1}"/>
                  </a:ext>
                </a:extLst>
              </p:cNvPr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14;p39">
                <a:extLst>
                  <a:ext uri="{FF2B5EF4-FFF2-40B4-BE49-F238E27FC236}">
                    <a16:creationId xmlns:a16="http://schemas.microsoft.com/office/drawing/2014/main" id="{EEC62A9A-3384-CA04-D6D1-B80D5DFC66ED}"/>
                  </a:ext>
                </a:extLst>
              </p:cNvPr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15;p39">
                <a:extLst>
                  <a:ext uri="{FF2B5EF4-FFF2-40B4-BE49-F238E27FC236}">
                    <a16:creationId xmlns:a16="http://schemas.microsoft.com/office/drawing/2014/main" id="{08F87163-FD3F-4585-BEFB-00E62FE72C23}"/>
                  </a:ext>
                </a:extLst>
              </p:cNvPr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16;p39">
                <a:extLst>
                  <a:ext uri="{FF2B5EF4-FFF2-40B4-BE49-F238E27FC236}">
                    <a16:creationId xmlns:a16="http://schemas.microsoft.com/office/drawing/2014/main" id="{FA9E93E3-38D4-5CB7-18D9-C29897EE81F2}"/>
                  </a:ext>
                </a:extLst>
              </p:cNvPr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17;p39">
                <a:extLst>
                  <a:ext uri="{FF2B5EF4-FFF2-40B4-BE49-F238E27FC236}">
                    <a16:creationId xmlns:a16="http://schemas.microsoft.com/office/drawing/2014/main" id="{2F0AC01E-E824-2337-4071-E5D833BB49A0}"/>
                  </a:ext>
                </a:extLst>
              </p:cNvPr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18;p39">
                <a:extLst>
                  <a:ext uri="{FF2B5EF4-FFF2-40B4-BE49-F238E27FC236}">
                    <a16:creationId xmlns:a16="http://schemas.microsoft.com/office/drawing/2014/main" id="{B298F6CA-7D07-C0B2-D53F-546B2DFADC4D}"/>
                  </a:ext>
                </a:extLst>
              </p:cNvPr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19;p39">
                <a:extLst>
                  <a:ext uri="{FF2B5EF4-FFF2-40B4-BE49-F238E27FC236}">
                    <a16:creationId xmlns:a16="http://schemas.microsoft.com/office/drawing/2014/main" id="{A77B7DFB-5520-FD10-7566-EBE19ABB8258}"/>
                  </a:ext>
                </a:extLst>
              </p:cNvPr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0;p39">
                <a:extLst>
                  <a:ext uri="{FF2B5EF4-FFF2-40B4-BE49-F238E27FC236}">
                    <a16:creationId xmlns:a16="http://schemas.microsoft.com/office/drawing/2014/main" id="{AF32A151-5D9F-6F38-12B8-D87A66B3F6DB}"/>
                  </a:ext>
                </a:extLst>
              </p:cNvPr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21;p39">
                <a:extLst>
                  <a:ext uri="{FF2B5EF4-FFF2-40B4-BE49-F238E27FC236}">
                    <a16:creationId xmlns:a16="http://schemas.microsoft.com/office/drawing/2014/main" id="{718E0292-B057-81A0-AC5F-A4FBEAD5339B}"/>
                  </a:ext>
                </a:extLst>
              </p:cNvPr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22;p39">
                <a:extLst>
                  <a:ext uri="{FF2B5EF4-FFF2-40B4-BE49-F238E27FC236}">
                    <a16:creationId xmlns:a16="http://schemas.microsoft.com/office/drawing/2014/main" id="{C75B63BC-15E2-555A-27F0-7ADB9C393964}"/>
                  </a:ext>
                </a:extLst>
              </p:cNvPr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23;p39">
                <a:extLst>
                  <a:ext uri="{FF2B5EF4-FFF2-40B4-BE49-F238E27FC236}">
                    <a16:creationId xmlns:a16="http://schemas.microsoft.com/office/drawing/2014/main" id="{28D33C49-3227-2CF1-855D-1FDDA36643FA}"/>
                  </a:ext>
                </a:extLst>
              </p:cNvPr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4;p39">
                <a:extLst>
                  <a:ext uri="{FF2B5EF4-FFF2-40B4-BE49-F238E27FC236}">
                    <a16:creationId xmlns:a16="http://schemas.microsoft.com/office/drawing/2014/main" id="{044EC1BC-4DF5-3054-7655-A2A8C0E73D8E}"/>
                  </a:ext>
                </a:extLst>
              </p:cNvPr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25;p39">
                <a:extLst>
                  <a:ext uri="{FF2B5EF4-FFF2-40B4-BE49-F238E27FC236}">
                    <a16:creationId xmlns:a16="http://schemas.microsoft.com/office/drawing/2014/main" id="{3C9EDED2-CB1E-8AA0-C3EB-D330BD1810FF}"/>
                  </a:ext>
                </a:extLst>
              </p:cNvPr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26;p39">
                <a:extLst>
                  <a:ext uri="{FF2B5EF4-FFF2-40B4-BE49-F238E27FC236}">
                    <a16:creationId xmlns:a16="http://schemas.microsoft.com/office/drawing/2014/main" id="{D8730481-F2B7-BBD0-6C11-D3804FE6FB2B}"/>
                  </a:ext>
                </a:extLst>
              </p:cNvPr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27;p39">
                <a:extLst>
                  <a:ext uri="{FF2B5EF4-FFF2-40B4-BE49-F238E27FC236}">
                    <a16:creationId xmlns:a16="http://schemas.microsoft.com/office/drawing/2014/main" id="{C63DCF2F-392D-BF67-BE8B-E16E1037D103}"/>
                  </a:ext>
                </a:extLst>
              </p:cNvPr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28;p39">
                <a:extLst>
                  <a:ext uri="{FF2B5EF4-FFF2-40B4-BE49-F238E27FC236}">
                    <a16:creationId xmlns:a16="http://schemas.microsoft.com/office/drawing/2014/main" id="{22A32C99-72FF-B503-FFEB-B7B61D845E5A}"/>
                  </a:ext>
                </a:extLst>
              </p:cNvPr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29;p39">
                <a:extLst>
                  <a:ext uri="{FF2B5EF4-FFF2-40B4-BE49-F238E27FC236}">
                    <a16:creationId xmlns:a16="http://schemas.microsoft.com/office/drawing/2014/main" id="{4C069281-5C3E-1EC2-F7AB-A70AD31EEE72}"/>
                  </a:ext>
                </a:extLst>
              </p:cNvPr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30;p39">
                <a:extLst>
                  <a:ext uri="{FF2B5EF4-FFF2-40B4-BE49-F238E27FC236}">
                    <a16:creationId xmlns:a16="http://schemas.microsoft.com/office/drawing/2014/main" id="{8E084A30-306D-644C-9A74-23C75DC26B1D}"/>
                  </a:ext>
                </a:extLst>
              </p:cNvPr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31;p39">
                <a:extLst>
                  <a:ext uri="{FF2B5EF4-FFF2-40B4-BE49-F238E27FC236}">
                    <a16:creationId xmlns:a16="http://schemas.microsoft.com/office/drawing/2014/main" id="{9E525267-5EEE-8880-DFDF-06AC928D082F}"/>
                  </a:ext>
                </a:extLst>
              </p:cNvPr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32;p39">
                <a:extLst>
                  <a:ext uri="{FF2B5EF4-FFF2-40B4-BE49-F238E27FC236}">
                    <a16:creationId xmlns:a16="http://schemas.microsoft.com/office/drawing/2014/main" id="{37045E96-2D3B-0E3C-5B05-103421A326C8}"/>
                  </a:ext>
                </a:extLst>
              </p:cNvPr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33;p39">
                <a:extLst>
                  <a:ext uri="{FF2B5EF4-FFF2-40B4-BE49-F238E27FC236}">
                    <a16:creationId xmlns:a16="http://schemas.microsoft.com/office/drawing/2014/main" id="{1E904206-126C-6E7F-D3CD-F6D9AFB1E777}"/>
                  </a:ext>
                </a:extLst>
              </p:cNvPr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34;p39">
                <a:extLst>
                  <a:ext uri="{FF2B5EF4-FFF2-40B4-BE49-F238E27FC236}">
                    <a16:creationId xmlns:a16="http://schemas.microsoft.com/office/drawing/2014/main" id="{1E695D12-3945-DB31-1138-5C62704A9818}"/>
                  </a:ext>
                </a:extLst>
              </p:cNvPr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35;p39">
                <a:extLst>
                  <a:ext uri="{FF2B5EF4-FFF2-40B4-BE49-F238E27FC236}">
                    <a16:creationId xmlns:a16="http://schemas.microsoft.com/office/drawing/2014/main" id="{218782B0-F901-78A7-3FB1-6737A83E2ADB}"/>
                  </a:ext>
                </a:extLst>
              </p:cNvPr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636;p39">
              <a:extLst>
                <a:ext uri="{FF2B5EF4-FFF2-40B4-BE49-F238E27FC236}">
                  <a16:creationId xmlns:a16="http://schemas.microsoft.com/office/drawing/2014/main" id="{5601365D-D324-F690-0E4B-69FD087FDF4C}"/>
                </a:ext>
              </a:extLst>
            </p:cNvPr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7;p39">
              <a:extLst>
                <a:ext uri="{FF2B5EF4-FFF2-40B4-BE49-F238E27FC236}">
                  <a16:creationId xmlns:a16="http://schemas.microsoft.com/office/drawing/2014/main" id="{C388A47F-A01F-728A-9ECA-084F72A9370A}"/>
                </a:ext>
              </a:extLst>
            </p:cNvPr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8;p39">
              <a:extLst>
                <a:ext uri="{FF2B5EF4-FFF2-40B4-BE49-F238E27FC236}">
                  <a16:creationId xmlns:a16="http://schemas.microsoft.com/office/drawing/2014/main" id="{62DE5C56-984F-FAB1-C041-8627A932A0E7}"/>
                </a:ext>
              </a:extLst>
            </p:cNvPr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9;p39">
              <a:extLst>
                <a:ext uri="{FF2B5EF4-FFF2-40B4-BE49-F238E27FC236}">
                  <a16:creationId xmlns:a16="http://schemas.microsoft.com/office/drawing/2014/main" id="{0F880A11-7E80-2A49-5753-7F1005F0F63A}"/>
                </a:ext>
              </a:extLst>
            </p:cNvPr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0;p39">
              <a:extLst>
                <a:ext uri="{FF2B5EF4-FFF2-40B4-BE49-F238E27FC236}">
                  <a16:creationId xmlns:a16="http://schemas.microsoft.com/office/drawing/2014/main" id="{E0011916-428B-07B3-4E73-6E7200DBA243}"/>
                </a:ext>
              </a:extLst>
            </p:cNvPr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1;p39">
              <a:extLst>
                <a:ext uri="{FF2B5EF4-FFF2-40B4-BE49-F238E27FC236}">
                  <a16:creationId xmlns:a16="http://schemas.microsoft.com/office/drawing/2014/main" id="{17D42AAE-EA27-7B28-7517-DB26526A8BC0}"/>
                </a:ext>
              </a:extLst>
            </p:cNvPr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2;p39">
              <a:extLst>
                <a:ext uri="{FF2B5EF4-FFF2-40B4-BE49-F238E27FC236}">
                  <a16:creationId xmlns:a16="http://schemas.microsoft.com/office/drawing/2014/main" id="{C563E3D5-F337-01BA-CC4C-1013A1999049}"/>
                </a:ext>
              </a:extLst>
            </p:cNvPr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3;p39">
              <a:extLst>
                <a:ext uri="{FF2B5EF4-FFF2-40B4-BE49-F238E27FC236}">
                  <a16:creationId xmlns:a16="http://schemas.microsoft.com/office/drawing/2014/main" id="{17CC6B3F-E541-4E70-5844-A129E3D32AAA}"/>
                </a:ext>
              </a:extLst>
            </p:cNvPr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4;p39">
              <a:extLst>
                <a:ext uri="{FF2B5EF4-FFF2-40B4-BE49-F238E27FC236}">
                  <a16:creationId xmlns:a16="http://schemas.microsoft.com/office/drawing/2014/main" id="{4B0D5007-6907-A75D-E67F-4603C7363BC6}"/>
                </a:ext>
              </a:extLst>
            </p:cNvPr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5;p39">
              <a:extLst>
                <a:ext uri="{FF2B5EF4-FFF2-40B4-BE49-F238E27FC236}">
                  <a16:creationId xmlns:a16="http://schemas.microsoft.com/office/drawing/2014/main" id="{1684D6F7-E292-F075-9EA5-CF7DCFB9458C}"/>
                </a:ext>
              </a:extLst>
            </p:cNvPr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6;p39">
              <a:extLst>
                <a:ext uri="{FF2B5EF4-FFF2-40B4-BE49-F238E27FC236}">
                  <a16:creationId xmlns:a16="http://schemas.microsoft.com/office/drawing/2014/main" id="{F0A29394-0153-D153-1164-A344E5B48566}"/>
                </a:ext>
              </a:extLst>
            </p:cNvPr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7;p39">
              <a:extLst>
                <a:ext uri="{FF2B5EF4-FFF2-40B4-BE49-F238E27FC236}">
                  <a16:creationId xmlns:a16="http://schemas.microsoft.com/office/drawing/2014/main" id="{D2B84498-1010-9DFB-8489-640D0D33B602}"/>
                </a:ext>
              </a:extLst>
            </p:cNvPr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8;p39">
              <a:extLst>
                <a:ext uri="{FF2B5EF4-FFF2-40B4-BE49-F238E27FC236}">
                  <a16:creationId xmlns:a16="http://schemas.microsoft.com/office/drawing/2014/main" id="{FCCEC3D0-EF4D-3703-8682-177088D66FEB}"/>
                </a:ext>
              </a:extLst>
            </p:cNvPr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9;p39">
              <a:extLst>
                <a:ext uri="{FF2B5EF4-FFF2-40B4-BE49-F238E27FC236}">
                  <a16:creationId xmlns:a16="http://schemas.microsoft.com/office/drawing/2014/main" id="{AA4E31ED-1CCF-8537-500C-BD14511B4400}"/>
                </a:ext>
              </a:extLst>
            </p:cNvPr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0;p39">
              <a:extLst>
                <a:ext uri="{FF2B5EF4-FFF2-40B4-BE49-F238E27FC236}">
                  <a16:creationId xmlns:a16="http://schemas.microsoft.com/office/drawing/2014/main" id="{4E5809C8-855C-58F7-DBC8-EF254690C890}"/>
                </a:ext>
              </a:extLst>
            </p:cNvPr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1;p39">
              <a:extLst>
                <a:ext uri="{FF2B5EF4-FFF2-40B4-BE49-F238E27FC236}">
                  <a16:creationId xmlns:a16="http://schemas.microsoft.com/office/drawing/2014/main" id="{4970086A-5973-B1A4-2693-25B72D31F34E}"/>
                </a:ext>
              </a:extLst>
            </p:cNvPr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2;p39">
              <a:extLst>
                <a:ext uri="{FF2B5EF4-FFF2-40B4-BE49-F238E27FC236}">
                  <a16:creationId xmlns:a16="http://schemas.microsoft.com/office/drawing/2014/main" id="{95FB1A51-7886-1F80-86CF-EE4648338A32}"/>
                </a:ext>
              </a:extLst>
            </p:cNvPr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3;p39">
              <a:extLst>
                <a:ext uri="{FF2B5EF4-FFF2-40B4-BE49-F238E27FC236}">
                  <a16:creationId xmlns:a16="http://schemas.microsoft.com/office/drawing/2014/main" id="{3835153E-9DFF-6C0D-6CB4-27755CA038B1}"/>
                </a:ext>
              </a:extLst>
            </p:cNvPr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4;p39">
              <a:extLst>
                <a:ext uri="{FF2B5EF4-FFF2-40B4-BE49-F238E27FC236}">
                  <a16:creationId xmlns:a16="http://schemas.microsoft.com/office/drawing/2014/main" id="{11215C11-CAAC-C330-C115-F773523E0291}"/>
                </a:ext>
              </a:extLst>
            </p:cNvPr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5;p39">
              <a:extLst>
                <a:ext uri="{FF2B5EF4-FFF2-40B4-BE49-F238E27FC236}">
                  <a16:creationId xmlns:a16="http://schemas.microsoft.com/office/drawing/2014/main" id="{C583DD98-ED2E-AA72-87D3-D1C262A0420F}"/>
                </a:ext>
              </a:extLst>
            </p:cNvPr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6;p39">
              <a:extLst>
                <a:ext uri="{FF2B5EF4-FFF2-40B4-BE49-F238E27FC236}">
                  <a16:creationId xmlns:a16="http://schemas.microsoft.com/office/drawing/2014/main" id="{FC8CB16C-86F6-6ED9-2365-3CE785E89D24}"/>
                </a:ext>
              </a:extLst>
            </p:cNvPr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;p39">
              <a:extLst>
                <a:ext uri="{FF2B5EF4-FFF2-40B4-BE49-F238E27FC236}">
                  <a16:creationId xmlns:a16="http://schemas.microsoft.com/office/drawing/2014/main" id="{4C91A408-9BBD-711E-95B5-F5794986A4FA}"/>
                </a:ext>
              </a:extLst>
            </p:cNvPr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8;p39">
              <a:extLst>
                <a:ext uri="{FF2B5EF4-FFF2-40B4-BE49-F238E27FC236}">
                  <a16:creationId xmlns:a16="http://schemas.microsoft.com/office/drawing/2014/main" id="{47E97A3C-E83E-E7C8-33A7-CA2C13F8624D}"/>
                </a:ext>
              </a:extLst>
            </p:cNvPr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9;p39">
              <a:extLst>
                <a:ext uri="{FF2B5EF4-FFF2-40B4-BE49-F238E27FC236}">
                  <a16:creationId xmlns:a16="http://schemas.microsoft.com/office/drawing/2014/main" id="{404EBC19-EA41-63F9-0057-5F68AA60199C}"/>
                </a:ext>
              </a:extLst>
            </p:cNvPr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0;p39">
              <a:extLst>
                <a:ext uri="{FF2B5EF4-FFF2-40B4-BE49-F238E27FC236}">
                  <a16:creationId xmlns:a16="http://schemas.microsoft.com/office/drawing/2014/main" id="{324E628F-4EAD-4CF7-F9EC-9B8AB068F25E}"/>
                </a:ext>
              </a:extLst>
            </p:cNvPr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1;p39">
              <a:extLst>
                <a:ext uri="{FF2B5EF4-FFF2-40B4-BE49-F238E27FC236}">
                  <a16:creationId xmlns:a16="http://schemas.microsoft.com/office/drawing/2014/main" id="{A00A93B8-70E3-86ED-291E-AEADFE2F759C}"/>
                </a:ext>
              </a:extLst>
            </p:cNvPr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2;p39">
              <a:extLst>
                <a:ext uri="{FF2B5EF4-FFF2-40B4-BE49-F238E27FC236}">
                  <a16:creationId xmlns:a16="http://schemas.microsoft.com/office/drawing/2014/main" id="{E72AD8D0-A231-F97A-97FB-BFF5B3CAA26F}"/>
                </a:ext>
              </a:extLst>
            </p:cNvPr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3;p39">
              <a:extLst>
                <a:ext uri="{FF2B5EF4-FFF2-40B4-BE49-F238E27FC236}">
                  <a16:creationId xmlns:a16="http://schemas.microsoft.com/office/drawing/2014/main" id="{076D1421-7071-A19C-F6D3-6AB96B9B6AFA}"/>
                </a:ext>
              </a:extLst>
            </p:cNvPr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4;p39">
              <a:extLst>
                <a:ext uri="{FF2B5EF4-FFF2-40B4-BE49-F238E27FC236}">
                  <a16:creationId xmlns:a16="http://schemas.microsoft.com/office/drawing/2014/main" id="{D8AD3336-624F-0E06-55EB-039AAAA5C59F}"/>
                </a:ext>
              </a:extLst>
            </p:cNvPr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5;p39">
              <a:extLst>
                <a:ext uri="{FF2B5EF4-FFF2-40B4-BE49-F238E27FC236}">
                  <a16:creationId xmlns:a16="http://schemas.microsoft.com/office/drawing/2014/main" id="{CCAFA067-F679-DD4F-C538-2DE53CD3E548}"/>
                </a:ext>
              </a:extLst>
            </p:cNvPr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6;p39">
              <a:extLst>
                <a:ext uri="{FF2B5EF4-FFF2-40B4-BE49-F238E27FC236}">
                  <a16:creationId xmlns:a16="http://schemas.microsoft.com/office/drawing/2014/main" id="{086E450D-025C-B536-FFDF-CE307F42AAB6}"/>
                </a:ext>
              </a:extLst>
            </p:cNvPr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7;p39">
              <a:extLst>
                <a:ext uri="{FF2B5EF4-FFF2-40B4-BE49-F238E27FC236}">
                  <a16:creationId xmlns:a16="http://schemas.microsoft.com/office/drawing/2014/main" id="{4236CF7C-3BE0-ED56-B37B-D3D45202823C}"/>
                </a:ext>
              </a:extLst>
            </p:cNvPr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8;p39">
              <a:extLst>
                <a:ext uri="{FF2B5EF4-FFF2-40B4-BE49-F238E27FC236}">
                  <a16:creationId xmlns:a16="http://schemas.microsoft.com/office/drawing/2014/main" id="{BDF1C67C-5D16-7FCF-488B-15C1C0C6176E}"/>
                </a:ext>
              </a:extLst>
            </p:cNvPr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9;p39">
              <a:extLst>
                <a:ext uri="{FF2B5EF4-FFF2-40B4-BE49-F238E27FC236}">
                  <a16:creationId xmlns:a16="http://schemas.microsoft.com/office/drawing/2014/main" id="{2DE78023-09B8-E8A2-55A7-56AA829A18D8}"/>
                </a:ext>
              </a:extLst>
            </p:cNvPr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0;p39">
              <a:extLst>
                <a:ext uri="{FF2B5EF4-FFF2-40B4-BE49-F238E27FC236}">
                  <a16:creationId xmlns:a16="http://schemas.microsoft.com/office/drawing/2014/main" id="{FC4B963D-990B-544A-76CB-E9B30CC0C894}"/>
                </a:ext>
              </a:extLst>
            </p:cNvPr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1;p39">
              <a:extLst>
                <a:ext uri="{FF2B5EF4-FFF2-40B4-BE49-F238E27FC236}">
                  <a16:creationId xmlns:a16="http://schemas.microsoft.com/office/drawing/2014/main" id="{EA2CB729-6BCE-EE24-436A-6AD42979FD93}"/>
                </a:ext>
              </a:extLst>
            </p:cNvPr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b="1" dirty="0">
                <a:solidFill>
                  <a:schemeClr val="tx1"/>
                </a:solidFill>
              </a:rPr>
              <a:t>Manfaat</a:t>
            </a:r>
            <a:r>
              <a:rPr lang="id-ID" sz="2400" b="1" dirty="0">
                <a:solidFill>
                  <a:schemeClr val="accent4"/>
                </a:solidFill>
              </a:rPr>
              <a:t> teknologi di </a:t>
            </a:r>
            <a:r>
              <a:rPr lang="id-ID" sz="2400" b="1" dirty="0">
                <a:solidFill>
                  <a:schemeClr val="tx1"/>
                </a:solidFill>
              </a:rPr>
              <a:t>bidang</a:t>
            </a:r>
            <a:r>
              <a:rPr lang="id-ID" sz="2400" b="1" dirty="0">
                <a:solidFill>
                  <a:schemeClr val="accent4"/>
                </a:solidFill>
              </a:rPr>
              <a:t> </a:t>
            </a:r>
            <a:r>
              <a:rPr lang="id-ID" sz="2400" b="1" dirty="0">
                <a:solidFill>
                  <a:schemeClr val="tx1"/>
                </a:solidFill>
              </a:rPr>
              <a:t>pendidikan</a:t>
            </a:r>
            <a:r>
              <a:rPr lang="id-ID" sz="2400" b="1" dirty="0">
                <a:solidFill>
                  <a:schemeClr val="accent4"/>
                </a:solidFill>
              </a:rPr>
              <a:t> 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2" name="Google Shape;254;p30">
            <a:extLst>
              <a:ext uri="{FF2B5EF4-FFF2-40B4-BE49-F238E27FC236}">
                <a16:creationId xmlns:a16="http://schemas.microsoft.com/office/drawing/2014/main" id="{BBC4DB82-9D44-0930-EBF8-0FED1FF507DC}"/>
              </a:ext>
            </a:extLst>
          </p:cNvPr>
          <p:cNvSpPr txBox="1">
            <a:spLocks/>
          </p:cNvSpPr>
          <p:nvPr/>
        </p:nvSpPr>
        <p:spPr>
          <a:xfrm>
            <a:off x="2240262" y="1485706"/>
            <a:ext cx="821345" cy="628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3000" dirty="0">
                <a:solidFill>
                  <a:srgbClr val="EB9921"/>
                </a:solidFill>
                <a:latin typeface="Candal" panose="020B0604020202020204" charset="0"/>
              </a:rPr>
              <a:t>01</a:t>
            </a:r>
          </a:p>
        </p:txBody>
      </p:sp>
      <p:sp>
        <p:nvSpPr>
          <p:cNvPr id="3" name="Google Shape;255;p30">
            <a:extLst>
              <a:ext uri="{FF2B5EF4-FFF2-40B4-BE49-F238E27FC236}">
                <a16:creationId xmlns:a16="http://schemas.microsoft.com/office/drawing/2014/main" id="{D2D29D39-D6A4-BD5C-D319-A2977A74C602}"/>
              </a:ext>
            </a:extLst>
          </p:cNvPr>
          <p:cNvSpPr txBox="1">
            <a:spLocks/>
          </p:cNvSpPr>
          <p:nvPr/>
        </p:nvSpPr>
        <p:spPr>
          <a:xfrm>
            <a:off x="720000" y="2113306"/>
            <a:ext cx="3837706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id-ID" sz="1800" dirty="0"/>
              <a:t>Mudah dalam mendapatkan sumber-sumber informasi</a:t>
            </a:r>
          </a:p>
        </p:txBody>
      </p:sp>
      <p:sp>
        <p:nvSpPr>
          <p:cNvPr id="4" name="Google Shape;254;p30">
            <a:extLst>
              <a:ext uri="{FF2B5EF4-FFF2-40B4-BE49-F238E27FC236}">
                <a16:creationId xmlns:a16="http://schemas.microsoft.com/office/drawing/2014/main" id="{941C2DCE-E39C-95D0-95EF-1200124F1A62}"/>
              </a:ext>
            </a:extLst>
          </p:cNvPr>
          <p:cNvSpPr txBox="1">
            <a:spLocks/>
          </p:cNvSpPr>
          <p:nvPr/>
        </p:nvSpPr>
        <p:spPr>
          <a:xfrm>
            <a:off x="6401326" y="1485706"/>
            <a:ext cx="821345" cy="628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3000" dirty="0">
                <a:solidFill>
                  <a:srgbClr val="EB9921"/>
                </a:solidFill>
                <a:latin typeface="Candal" panose="020B0604020202020204" charset="0"/>
              </a:rPr>
              <a:t>0</a:t>
            </a:r>
            <a:r>
              <a:rPr lang="id-ID" sz="3000" dirty="0">
                <a:solidFill>
                  <a:srgbClr val="EB9921"/>
                </a:solidFill>
                <a:latin typeface="Candal" panose="020B0604020202020204" charset="0"/>
              </a:rPr>
              <a:t>2</a:t>
            </a:r>
            <a:endParaRPr lang="es" sz="3000" dirty="0">
              <a:solidFill>
                <a:srgbClr val="EB9921"/>
              </a:solidFill>
              <a:latin typeface="Candal" panose="020B0604020202020204" charset="0"/>
            </a:endParaRPr>
          </a:p>
        </p:txBody>
      </p:sp>
      <p:sp>
        <p:nvSpPr>
          <p:cNvPr id="5" name="Google Shape;258;p30">
            <a:extLst>
              <a:ext uri="{FF2B5EF4-FFF2-40B4-BE49-F238E27FC236}">
                <a16:creationId xmlns:a16="http://schemas.microsoft.com/office/drawing/2014/main" id="{E522782F-C42B-0968-76BB-4E5D906B114F}"/>
              </a:ext>
            </a:extLst>
          </p:cNvPr>
          <p:cNvSpPr txBox="1">
            <a:spLocks/>
          </p:cNvSpPr>
          <p:nvPr/>
        </p:nvSpPr>
        <p:spPr>
          <a:xfrm>
            <a:off x="4952510" y="2113306"/>
            <a:ext cx="3516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800" dirty="0">
                <a:latin typeface="Candal" panose="020B0604020202020204" charset="0"/>
              </a:rPr>
              <a:t>Efektif, dapat melakukan pertemuan secara </a:t>
            </a:r>
            <a:r>
              <a:rPr lang="id-ID" sz="1800" dirty="0" err="1">
                <a:latin typeface="Candal" panose="020B0604020202020204" charset="0"/>
              </a:rPr>
              <a:t>online</a:t>
            </a:r>
            <a:endParaRPr lang="id-ID" sz="1800" dirty="0">
              <a:latin typeface="Candal" panose="020B0604020202020204" charset="0"/>
            </a:endParaRPr>
          </a:p>
        </p:txBody>
      </p:sp>
      <p:sp>
        <p:nvSpPr>
          <p:cNvPr id="6" name="Google Shape;254;p30">
            <a:extLst>
              <a:ext uri="{FF2B5EF4-FFF2-40B4-BE49-F238E27FC236}">
                <a16:creationId xmlns:a16="http://schemas.microsoft.com/office/drawing/2014/main" id="{0AF51CAF-B846-68F4-958D-FA1C4C693ED6}"/>
              </a:ext>
            </a:extLst>
          </p:cNvPr>
          <p:cNvSpPr txBox="1">
            <a:spLocks/>
          </p:cNvSpPr>
          <p:nvPr/>
        </p:nvSpPr>
        <p:spPr>
          <a:xfrm>
            <a:off x="4303108" y="2894096"/>
            <a:ext cx="821345" cy="628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3000" dirty="0">
                <a:solidFill>
                  <a:srgbClr val="EB9921"/>
                </a:solidFill>
                <a:latin typeface="Candal" panose="020B0604020202020204" charset="0"/>
              </a:rPr>
              <a:t>0</a:t>
            </a:r>
            <a:r>
              <a:rPr lang="id-ID" sz="3000" dirty="0">
                <a:solidFill>
                  <a:srgbClr val="EB9921"/>
                </a:solidFill>
                <a:latin typeface="Candal" panose="020B0604020202020204" charset="0"/>
              </a:rPr>
              <a:t>3</a:t>
            </a:r>
            <a:endParaRPr lang="es" sz="3000" dirty="0">
              <a:solidFill>
                <a:srgbClr val="EB9921"/>
              </a:solidFill>
              <a:latin typeface="Candal" panose="020B0604020202020204" charset="0"/>
            </a:endParaRPr>
          </a:p>
        </p:txBody>
      </p:sp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96478CF2-2BF8-F88C-86D4-D6CEE200B8E7}"/>
              </a:ext>
            </a:extLst>
          </p:cNvPr>
          <p:cNvSpPr txBox="1">
            <a:spLocks/>
          </p:cNvSpPr>
          <p:nvPr/>
        </p:nvSpPr>
        <p:spPr>
          <a:xfrm>
            <a:off x="3036340" y="3461760"/>
            <a:ext cx="3332567" cy="945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id-ID" sz="1800" dirty="0">
                <a:latin typeface="Candal" panose="020B0604020202020204" charset="0"/>
              </a:rPr>
              <a:t>Membuat perangkat pembelajaran seperti e-Modul, LKPD, dan RPP</a:t>
            </a:r>
          </a:p>
        </p:txBody>
      </p:sp>
      <p:grpSp>
        <p:nvGrpSpPr>
          <p:cNvPr id="8" name="Google Shape;538;p36">
            <a:extLst>
              <a:ext uri="{FF2B5EF4-FFF2-40B4-BE49-F238E27FC236}">
                <a16:creationId xmlns:a16="http://schemas.microsoft.com/office/drawing/2014/main" id="{14D94051-B92D-BA0D-D362-18AC50B9A722}"/>
              </a:ext>
            </a:extLst>
          </p:cNvPr>
          <p:cNvGrpSpPr/>
          <p:nvPr/>
        </p:nvGrpSpPr>
        <p:grpSpPr>
          <a:xfrm>
            <a:off x="7873465" y="3315124"/>
            <a:ext cx="1979630" cy="1998021"/>
            <a:chOff x="5140866" y="1189419"/>
            <a:chExt cx="2864178" cy="2764663"/>
          </a:xfrm>
        </p:grpSpPr>
        <p:sp>
          <p:nvSpPr>
            <p:cNvPr id="9" name="Google Shape;539;p36">
              <a:extLst>
                <a:ext uri="{FF2B5EF4-FFF2-40B4-BE49-F238E27FC236}">
                  <a16:creationId xmlns:a16="http://schemas.microsoft.com/office/drawing/2014/main" id="{E5327FD3-795B-1D8A-0030-CCDDA64C1BA5}"/>
                </a:ext>
              </a:extLst>
            </p:cNvPr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0;p36">
              <a:extLst>
                <a:ext uri="{FF2B5EF4-FFF2-40B4-BE49-F238E27FC236}">
                  <a16:creationId xmlns:a16="http://schemas.microsoft.com/office/drawing/2014/main" id="{AA54A1E5-8AA4-CBFF-DD02-9A8CECAA3F92}"/>
                </a:ext>
              </a:extLst>
            </p:cNvPr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1;p36">
              <a:extLst>
                <a:ext uri="{FF2B5EF4-FFF2-40B4-BE49-F238E27FC236}">
                  <a16:creationId xmlns:a16="http://schemas.microsoft.com/office/drawing/2014/main" id="{90B26F1D-FF34-E589-486D-886418B2620A}"/>
                </a:ext>
              </a:extLst>
            </p:cNvPr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2;p36">
              <a:extLst>
                <a:ext uri="{FF2B5EF4-FFF2-40B4-BE49-F238E27FC236}">
                  <a16:creationId xmlns:a16="http://schemas.microsoft.com/office/drawing/2014/main" id="{A0084BB6-01F8-B6F3-085A-1098D8BA58FA}"/>
                </a:ext>
              </a:extLst>
            </p:cNvPr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3;p36">
              <a:extLst>
                <a:ext uri="{FF2B5EF4-FFF2-40B4-BE49-F238E27FC236}">
                  <a16:creationId xmlns:a16="http://schemas.microsoft.com/office/drawing/2014/main" id="{EBB8129F-51D5-BE58-6135-7719F3EF5AF6}"/>
                </a:ext>
              </a:extLst>
            </p:cNvPr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4;p36">
              <a:extLst>
                <a:ext uri="{FF2B5EF4-FFF2-40B4-BE49-F238E27FC236}">
                  <a16:creationId xmlns:a16="http://schemas.microsoft.com/office/drawing/2014/main" id="{440BEE47-A685-C0D8-2CDC-BD571BE09D7B}"/>
                </a:ext>
              </a:extLst>
            </p:cNvPr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5;p36">
              <a:extLst>
                <a:ext uri="{FF2B5EF4-FFF2-40B4-BE49-F238E27FC236}">
                  <a16:creationId xmlns:a16="http://schemas.microsoft.com/office/drawing/2014/main" id="{13354EDA-8215-13D7-22AD-91B5416D7EFC}"/>
                </a:ext>
              </a:extLst>
            </p:cNvPr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6;p36">
              <a:extLst>
                <a:ext uri="{FF2B5EF4-FFF2-40B4-BE49-F238E27FC236}">
                  <a16:creationId xmlns:a16="http://schemas.microsoft.com/office/drawing/2014/main" id="{7382FA9D-9514-4105-A448-D0F350B5707C}"/>
                </a:ext>
              </a:extLst>
            </p:cNvPr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;p36">
              <a:extLst>
                <a:ext uri="{FF2B5EF4-FFF2-40B4-BE49-F238E27FC236}">
                  <a16:creationId xmlns:a16="http://schemas.microsoft.com/office/drawing/2014/main" id="{94D9221A-2236-27DC-85D6-FD6D61A1B3BD}"/>
                </a:ext>
              </a:extLst>
            </p:cNvPr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8;p36">
              <a:extLst>
                <a:ext uri="{FF2B5EF4-FFF2-40B4-BE49-F238E27FC236}">
                  <a16:creationId xmlns:a16="http://schemas.microsoft.com/office/drawing/2014/main" id="{9AB117E1-BA8E-BD48-F3F0-B95D080C69A3}"/>
                </a:ext>
              </a:extLst>
            </p:cNvPr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9;p36">
              <a:extLst>
                <a:ext uri="{FF2B5EF4-FFF2-40B4-BE49-F238E27FC236}">
                  <a16:creationId xmlns:a16="http://schemas.microsoft.com/office/drawing/2014/main" id="{1B7C966C-0921-0BFB-9B5B-61A8C8F70D96}"/>
                </a:ext>
              </a:extLst>
            </p:cNvPr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;p36">
              <a:extLst>
                <a:ext uri="{FF2B5EF4-FFF2-40B4-BE49-F238E27FC236}">
                  <a16:creationId xmlns:a16="http://schemas.microsoft.com/office/drawing/2014/main" id="{2A514B0A-2618-CB7B-382C-86F5CBBBA227}"/>
                </a:ext>
              </a:extLst>
            </p:cNvPr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551;p36">
              <a:extLst>
                <a:ext uri="{FF2B5EF4-FFF2-40B4-BE49-F238E27FC236}">
                  <a16:creationId xmlns:a16="http://schemas.microsoft.com/office/drawing/2014/main" id="{67B3013D-BB41-BF64-4089-C5658BB96E02}"/>
                </a:ext>
              </a:extLst>
            </p:cNvPr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41" name="Google Shape;552;p36">
                <a:extLst>
                  <a:ext uri="{FF2B5EF4-FFF2-40B4-BE49-F238E27FC236}">
                    <a16:creationId xmlns:a16="http://schemas.microsoft.com/office/drawing/2014/main" id="{2B1C4E42-0B65-051F-A27D-6EF9B1A89546}"/>
                  </a:ext>
                </a:extLst>
              </p:cNvPr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53;p36">
                <a:extLst>
                  <a:ext uri="{FF2B5EF4-FFF2-40B4-BE49-F238E27FC236}">
                    <a16:creationId xmlns:a16="http://schemas.microsoft.com/office/drawing/2014/main" id="{4702C2EF-49C3-4D7D-7CE1-1CE32D195C37}"/>
                  </a:ext>
                </a:extLst>
              </p:cNvPr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54;p36">
                <a:extLst>
                  <a:ext uri="{FF2B5EF4-FFF2-40B4-BE49-F238E27FC236}">
                    <a16:creationId xmlns:a16="http://schemas.microsoft.com/office/drawing/2014/main" id="{CFFBCC18-2B1F-43D7-1C43-4A10870E16B0}"/>
                  </a:ext>
                </a:extLst>
              </p:cNvPr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55;p36">
                <a:extLst>
                  <a:ext uri="{FF2B5EF4-FFF2-40B4-BE49-F238E27FC236}">
                    <a16:creationId xmlns:a16="http://schemas.microsoft.com/office/drawing/2014/main" id="{F7FC19EB-0273-16BF-E00F-95296E6A4A58}"/>
                  </a:ext>
                </a:extLst>
              </p:cNvPr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56;p36">
                <a:extLst>
                  <a:ext uri="{FF2B5EF4-FFF2-40B4-BE49-F238E27FC236}">
                    <a16:creationId xmlns:a16="http://schemas.microsoft.com/office/drawing/2014/main" id="{CFFC812A-1EC4-92BE-1699-EAEF5A3E56BB}"/>
                  </a:ext>
                </a:extLst>
              </p:cNvPr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57;p36">
                <a:extLst>
                  <a:ext uri="{FF2B5EF4-FFF2-40B4-BE49-F238E27FC236}">
                    <a16:creationId xmlns:a16="http://schemas.microsoft.com/office/drawing/2014/main" id="{CCF548F1-7D03-1263-305B-8467E2DAF2B5}"/>
                  </a:ext>
                </a:extLst>
              </p:cNvPr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58;p36">
                <a:extLst>
                  <a:ext uri="{FF2B5EF4-FFF2-40B4-BE49-F238E27FC236}">
                    <a16:creationId xmlns:a16="http://schemas.microsoft.com/office/drawing/2014/main" id="{1587D405-BAE7-5362-0E92-8C62C2D32AEA}"/>
                  </a:ext>
                </a:extLst>
              </p:cNvPr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9;p36">
                <a:extLst>
                  <a:ext uri="{FF2B5EF4-FFF2-40B4-BE49-F238E27FC236}">
                    <a16:creationId xmlns:a16="http://schemas.microsoft.com/office/drawing/2014/main" id="{855B4583-1D32-4664-9AD3-77E7F93CFFE2}"/>
                  </a:ext>
                </a:extLst>
              </p:cNvPr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60;p36">
                <a:extLst>
                  <a:ext uri="{FF2B5EF4-FFF2-40B4-BE49-F238E27FC236}">
                    <a16:creationId xmlns:a16="http://schemas.microsoft.com/office/drawing/2014/main" id="{1281585A-B0EA-29D4-DF32-4930A46C3F60}"/>
                  </a:ext>
                </a:extLst>
              </p:cNvPr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561;p36">
              <a:extLst>
                <a:ext uri="{FF2B5EF4-FFF2-40B4-BE49-F238E27FC236}">
                  <a16:creationId xmlns:a16="http://schemas.microsoft.com/office/drawing/2014/main" id="{430FA8C9-614E-E668-34D1-A252E84A92FE}"/>
                </a:ext>
              </a:extLst>
            </p:cNvPr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39" name="Google Shape;562;p36">
                <a:extLst>
                  <a:ext uri="{FF2B5EF4-FFF2-40B4-BE49-F238E27FC236}">
                    <a16:creationId xmlns:a16="http://schemas.microsoft.com/office/drawing/2014/main" id="{60C3B692-7D82-FC32-0086-D0C73E0DFDE5}"/>
                  </a:ext>
                </a:extLst>
              </p:cNvPr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63;p36">
                <a:extLst>
                  <a:ext uri="{FF2B5EF4-FFF2-40B4-BE49-F238E27FC236}">
                    <a16:creationId xmlns:a16="http://schemas.microsoft.com/office/drawing/2014/main" id="{DF3F57CD-A6C3-CCBA-5D5E-A66A99F05760}"/>
                  </a:ext>
                </a:extLst>
              </p:cNvPr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564;p36">
              <a:extLst>
                <a:ext uri="{FF2B5EF4-FFF2-40B4-BE49-F238E27FC236}">
                  <a16:creationId xmlns:a16="http://schemas.microsoft.com/office/drawing/2014/main" id="{3B52C068-715B-0E64-F483-173B5B7F57D5}"/>
                </a:ext>
              </a:extLst>
            </p:cNvPr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5;p36">
              <a:extLst>
                <a:ext uri="{FF2B5EF4-FFF2-40B4-BE49-F238E27FC236}">
                  <a16:creationId xmlns:a16="http://schemas.microsoft.com/office/drawing/2014/main" id="{76D2A855-80FE-F3F1-79E8-F960A082AC38}"/>
                </a:ext>
              </a:extLst>
            </p:cNvPr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66;p36">
              <a:extLst>
                <a:ext uri="{FF2B5EF4-FFF2-40B4-BE49-F238E27FC236}">
                  <a16:creationId xmlns:a16="http://schemas.microsoft.com/office/drawing/2014/main" id="{815E43BE-D151-D7A7-D801-DEB56474874E}"/>
                </a:ext>
              </a:extLst>
            </p:cNvPr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36" name="Google Shape;567;p36">
                <a:extLst>
                  <a:ext uri="{FF2B5EF4-FFF2-40B4-BE49-F238E27FC236}">
                    <a16:creationId xmlns:a16="http://schemas.microsoft.com/office/drawing/2014/main" id="{85C5069B-AD1B-2BC2-B3A8-B33CFACCB62A}"/>
                  </a:ext>
                </a:extLst>
              </p:cNvPr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68;p36">
                <a:extLst>
                  <a:ext uri="{FF2B5EF4-FFF2-40B4-BE49-F238E27FC236}">
                    <a16:creationId xmlns:a16="http://schemas.microsoft.com/office/drawing/2014/main" id="{4D0EB3F0-FBFE-8BB4-5E22-58161DDCA9CA}"/>
                  </a:ext>
                </a:extLst>
              </p:cNvPr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69;p36">
                <a:extLst>
                  <a:ext uri="{FF2B5EF4-FFF2-40B4-BE49-F238E27FC236}">
                    <a16:creationId xmlns:a16="http://schemas.microsoft.com/office/drawing/2014/main" id="{0C7F1ED0-92A2-14AC-355C-9E7C6038B4AF}"/>
                  </a:ext>
                </a:extLst>
              </p:cNvPr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70;p36">
              <a:extLst>
                <a:ext uri="{FF2B5EF4-FFF2-40B4-BE49-F238E27FC236}">
                  <a16:creationId xmlns:a16="http://schemas.microsoft.com/office/drawing/2014/main" id="{74F02045-CB85-FD80-AB74-040CC8EE9D87}"/>
                </a:ext>
              </a:extLst>
            </p:cNvPr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27" name="Google Shape;571;p36">
                <a:extLst>
                  <a:ext uri="{FF2B5EF4-FFF2-40B4-BE49-F238E27FC236}">
                    <a16:creationId xmlns:a16="http://schemas.microsoft.com/office/drawing/2014/main" id="{A071A2AE-2F86-9697-2A3A-8511883AE215}"/>
                  </a:ext>
                </a:extLst>
              </p:cNvPr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72;p36">
                <a:extLst>
                  <a:ext uri="{FF2B5EF4-FFF2-40B4-BE49-F238E27FC236}">
                    <a16:creationId xmlns:a16="http://schemas.microsoft.com/office/drawing/2014/main" id="{96C794FB-E058-C663-9FA7-B7A0D8C6FE0A}"/>
                  </a:ext>
                </a:extLst>
              </p:cNvPr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73;p36">
                <a:extLst>
                  <a:ext uri="{FF2B5EF4-FFF2-40B4-BE49-F238E27FC236}">
                    <a16:creationId xmlns:a16="http://schemas.microsoft.com/office/drawing/2014/main" id="{9B0C02C5-78B3-38F6-7C85-71932CA71412}"/>
                  </a:ext>
                </a:extLst>
              </p:cNvPr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74;p36">
                <a:extLst>
                  <a:ext uri="{FF2B5EF4-FFF2-40B4-BE49-F238E27FC236}">
                    <a16:creationId xmlns:a16="http://schemas.microsoft.com/office/drawing/2014/main" id="{89B1350C-BC4E-1D61-BA0B-E7601584C4B6}"/>
                  </a:ext>
                </a:extLst>
              </p:cNvPr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75;p36">
                <a:extLst>
                  <a:ext uri="{FF2B5EF4-FFF2-40B4-BE49-F238E27FC236}">
                    <a16:creationId xmlns:a16="http://schemas.microsoft.com/office/drawing/2014/main" id="{BF1DD6C7-7E39-8FD3-3732-223B1B8BA4DA}"/>
                  </a:ext>
                </a:extLst>
              </p:cNvPr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76;p36">
                <a:extLst>
                  <a:ext uri="{FF2B5EF4-FFF2-40B4-BE49-F238E27FC236}">
                    <a16:creationId xmlns:a16="http://schemas.microsoft.com/office/drawing/2014/main" id="{1DBF2E94-2843-7D6F-F1F0-6A9A0ED4DCBB}"/>
                  </a:ext>
                </a:extLst>
              </p:cNvPr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77;p36">
                <a:extLst>
                  <a:ext uri="{FF2B5EF4-FFF2-40B4-BE49-F238E27FC236}">
                    <a16:creationId xmlns:a16="http://schemas.microsoft.com/office/drawing/2014/main" id="{7370F976-09C7-28B1-6D0C-6EFA659FCD76}"/>
                  </a:ext>
                </a:extLst>
              </p:cNvPr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78;p36">
                <a:extLst>
                  <a:ext uri="{FF2B5EF4-FFF2-40B4-BE49-F238E27FC236}">
                    <a16:creationId xmlns:a16="http://schemas.microsoft.com/office/drawing/2014/main" id="{64ADEDD1-1F0B-1460-4D73-3237483E9F09}"/>
                  </a:ext>
                </a:extLst>
              </p:cNvPr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79;p36">
                <a:extLst>
                  <a:ext uri="{FF2B5EF4-FFF2-40B4-BE49-F238E27FC236}">
                    <a16:creationId xmlns:a16="http://schemas.microsoft.com/office/drawing/2014/main" id="{D3B57B30-1698-71E8-1706-D645CB7DA430}"/>
                  </a:ext>
                </a:extLst>
              </p:cNvPr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30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>
            <a:spLocks noGrp="1"/>
          </p:cNvSpPr>
          <p:nvPr>
            <p:ph type="subTitle" idx="2"/>
          </p:nvPr>
        </p:nvSpPr>
        <p:spPr>
          <a:xfrm>
            <a:off x="5076400" y="2287928"/>
            <a:ext cx="3492000" cy="87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4625" lvl="0" indent="-1746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1</a:t>
            </a:r>
            <a:r>
              <a:rPr lang="id-ID" sz="2000" b="1" dirty="0"/>
              <a:t>. Bebasnya akses ke konten-konten negatif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4572000" y="1589875"/>
            <a:ext cx="3852000" cy="52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Dampak </a:t>
            </a:r>
            <a:r>
              <a:rPr lang="id-ID" sz="2400" dirty="0">
                <a:solidFill>
                  <a:schemeClr val="accent4"/>
                </a:solidFill>
              </a:rPr>
              <a:t>negatif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8" name="Google Shape;530;p35">
            <a:extLst>
              <a:ext uri="{FF2B5EF4-FFF2-40B4-BE49-F238E27FC236}">
                <a16:creationId xmlns:a16="http://schemas.microsoft.com/office/drawing/2014/main" id="{1D103C94-5A6A-4599-B2B4-D28D15BAA764}"/>
              </a:ext>
            </a:extLst>
          </p:cNvPr>
          <p:cNvSpPr txBox="1">
            <a:spLocks/>
          </p:cNvSpPr>
          <p:nvPr/>
        </p:nvSpPr>
        <p:spPr>
          <a:xfrm>
            <a:off x="5009000" y="3158646"/>
            <a:ext cx="3492000" cy="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74625" indent="-174625">
              <a:buFont typeface="Cabin"/>
              <a:buNone/>
            </a:pPr>
            <a:r>
              <a:rPr lang="id-ID" sz="2000" b="1" dirty="0">
                <a:solidFill>
                  <a:srgbClr val="EB9921"/>
                </a:solidFill>
              </a:rPr>
              <a:t>2. Kemalasan </a:t>
            </a:r>
            <a:endParaRPr lang="id-ID" sz="2000" dirty="0"/>
          </a:p>
        </p:txBody>
      </p:sp>
      <p:sp>
        <p:nvSpPr>
          <p:cNvPr id="19" name="Google Shape;530;p35">
            <a:extLst>
              <a:ext uri="{FF2B5EF4-FFF2-40B4-BE49-F238E27FC236}">
                <a16:creationId xmlns:a16="http://schemas.microsoft.com/office/drawing/2014/main" id="{857ECC7E-F9FA-4643-8460-C816B5EDB46E}"/>
              </a:ext>
            </a:extLst>
          </p:cNvPr>
          <p:cNvSpPr txBox="1">
            <a:spLocks/>
          </p:cNvSpPr>
          <p:nvPr/>
        </p:nvSpPr>
        <p:spPr>
          <a:xfrm>
            <a:off x="4999375" y="3668976"/>
            <a:ext cx="3492000" cy="8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63525" indent="-263525">
              <a:buFont typeface="Cabin"/>
              <a:buNone/>
            </a:pPr>
            <a:r>
              <a:rPr lang="id-ID" sz="2000" b="1" dirty="0"/>
              <a:t>3. Kurang penguasaan materi saat presentasi</a:t>
            </a:r>
          </a:p>
          <a:p>
            <a:pPr marL="0" indent="0">
              <a:buFont typeface="Cabin"/>
              <a:buNone/>
            </a:pPr>
            <a:endParaRPr lang="id-ID" sz="2000" dirty="0"/>
          </a:p>
        </p:txBody>
      </p:sp>
      <p:sp>
        <p:nvSpPr>
          <p:cNvPr id="22" name="Google Shape;530;p35">
            <a:extLst>
              <a:ext uri="{FF2B5EF4-FFF2-40B4-BE49-F238E27FC236}">
                <a16:creationId xmlns:a16="http://schemas.microsoft.com/office/drawing/2014/main" id="{20681A24-C6EB-4DE7-9AE5-8913D22E1363}"/>
              </a:ext>
            </a:extLst>
          </p:cNvPr>
          <p:cNvSpPr txBox="1">
            <a:spLocks/>
          </p:cNvSpPr>
          <p:nvPr/>
        </p:nvSpPr>
        <p:spPr>
          <a:xfrm>
            <a:off x="1205125" y="2100038"/>
            <a:ext cx="3492000" cy="227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000" b="1" dirty="0"/>
              <a:t>Efisiensi dalam pengerjaan tugas</a:t>
            </a:r>
            <a:r>
              <a:rPr lang="id-ID" sz="20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000" dirty="0"/>
              <a:t>Sekarang peserta didik dapat mengerjakan tugas dengan cara diketik dan dikirim melalui google classroom</a:t>
            </a:r>
          </a:p>
        </p:txBody>
      </p:sp>
      <p:sp>
        <p:nvSpPr>
          <p:cNvPr id="23" name="Google Shape;531;p35">
            <a:extLst>
              <a:ext uri="{FF2B5EF4-FFF2-40B4-BE49-F238E27FC236}">
                <a16:creationId xmlns:a16="http://schemas.microsoft.com/office/drawing/2014/main" id="{9C2F93D1-2DCE-44A6-A0C8-477D247CCD9C}"/>
              </a:ext>
            </a:extLst>
          </p:cNvPr>
          <p:cNvSpPr txBox="1">
            <a:spLocks/>
          </p:cNvSpPr>
          <p:nvPr/>
        </p:nvSpPr>
        <p:spPr>
          <a:xfrm>
            <a:off x="674540" y="1589875"/>
            <a:ext cx="3852000" cy="4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id-ID" sz="2400" dirty="0"/>
              <a:t>Dampak </a:t>
            </a:r>
            <a:r>
              <a:rPr lang="id-ID" sz="2400" dirty="0">
                <a:solidFill>
                  <a:schemeClr val="accent4"/>
                </a:solidFill>
              </a:rPr>
              <a:t>positif</a:t>
            </a:r>
          </a:p>
        </p:txBody>
      </p:sp>
      <p:sp>
        <p:nvSpPr>
          <p:cNvPr id="26" name="Google Shape;531;p35">
            <a:extLst>
              <a:ext uri="{FF2B5EF4-FFF2-40B4-BE49-F238E27FC236}">
                <a16:creationId xmlns:a16="http://schemas.microsoft.com/office/drawing/2014/main" id="{C1380128-041E-4DD0-928F-E22FE3B89501}"/>
              </a:ext>
            </a:extLst>
          </p:cNvPr>
          <p:cNvSpPr txBox="1">
            <a:spLocks/>
          </p:cNvSpPr>
          <p:nvPr/>
        </p:nvSpPr>
        <p:spPr>
          <a:xfrm>
            <a:off x="1080000" y="424515"/>
            <a:ext cx="7137074" cy="99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id-ID" sz="2400" dirty="0"/>
              <a:t>Dampak </a:t>
            </a:r>
            <a:r>
              <a:rPr lang="id-ID" sz="2400" dirty="0">
                <a:solidFill>
                  <a:srgbClr val="EB9921"/>
                </a:solidFill>
              </a:rPr>
              <a:t>teknologi</a:t>
            </a:r>
            <a:r>
              <a:rPr lang="id-ID" sz="2400" dirty="0"/>
              <a:t> dalam dunia </a:t>
            </a:r>
            <a:r>
              <a:rPr lang="id-ID" sz="2400" dirty="0">
                <a:solidFill>
                  <a:srgbClr val="EB9921"/>
                </a:solidFill>
              </a:rPr>
              <a:t>pendidikan </a:t>
            </a:r>
          </a:p>
        </p:txBody>
      </p:sp>
      <p:grpSp>
        <p:nvGrpSpPr>
          <p:cNvPr id="2" name="Google Shape;268;p31">
            <a:extLst>
              <a:ext uri="{FF2B5EF4-FFF2-40B4-BE49-F238E27FC236}">
                <a16:creationId xmlns:a16="http://schemas.microsoft.com/office/drawing/2014/main" id="{4AB9EB4A-55EB-D5EE-5DE2-956347B82AD3}"/>
              </a:ext>
            </a:extLst>
          </p:cNvPr>
          <p:cNvGrpSpPr/>
          <p:nvPr/>
        </p:nvGrpSpPr>
        <p:grpSpPr>
          <a:xfrm>
            <a:off x="-789272" y="3492538"/>
            <a:ext cx="2098308" cy="1907235"/>
            <a:chOff x="3227115" y="1052078"/>
            <a:chExt cx="2689770" cy="2105842"/>
          </a:xfrm>
        </p:grpSpPr>
        <p:sp>
          <p:nvSpPr>
            <p:cNvPr id="3" name="Google Shape;269;p31">
              <a:extLst>
                <a:ext uri="{FF2B5EF4-FFF2-40B4-BE49-F238E27FC236}">
                  <a16:creationId xmlns:a16="http://schemas.microsoft.com/office/drawing/2014/main" id="{667F6B69-BD24-EC84-46CD-B5E02193CCF4}"/>
                </a:ext>
              </a:extLst>
            </p:cNvPr>
            <p:cNvSpPr/>
            <p:nvPr/>
          </p:nvSpPr>
          <p:spPr>
            <a:xfrm>
              <a:off x="3227115" y="1052078"/>
              <a:ext cx="2689770" cy="2105842"/>
            </a:xfrm>
            <a:custGeom>
              <a:avLst/>
              <a:gdLst/>
              <a:ahLst/>
              <a:cxnLst/>
              <a:rect l="l" t="t" r="r" b="b"/>
              <a:pathLst>
                <a:path w="56148" h="43961" extrusionOk="0">
                  <a:moveTo>
                    <a:pt x="36148" y="0"/>
                  </a:moveTo>
                  <a:cubicBezTo>
                    <a:pt x="28890" y="0"/>
                    <a:pt x="20219" y="2852"/>
                    <a:pt x="13719" y="9327"/>
                  </a:cubicBezTo>
                  <a:cubicBezTo>
                    <a:pt x="1" y="22989"/>
                    <a:pt x="5438" y="39038"/>
                    <a:pt x="17294" y="42762"/>
                  </a:cubicBezTo>
                  <a:cubicBezTo>
                    <a:pt x="19765" y="43540"/>
                    <a:pt x="22683" y="43960"/>
                    <a:pt x="25793" y="43960"/>
                  </a:cubicBezTo>
                  <a:cubicBezTo>
                    <a:pt x="36301" y="43960"/>
                    <a:pt x="48996" y="39164"/>
                    <a:pt x="53986" y="27163"/>
                  </a:cubicBezTo>
                  <a:cubicBezTo>
                    <a:pt x="55624" y="23223"/>
                    <a:pt x="56148" y="19349"/>
                    <a:pt x="55708" y="15905"/>
                  </a:cubicBezTo>
                  <a:cubicBezTo>
                    <a:pt x="55642" y="15372"/>
                    <a:pt x="55558" y="14829"/>
                    <a:pt x="55446" y="14305"/>
                  </a:cubicBezTo>
                  <a:cubicBezTo>
                    <a:pt x="53808" y="6688"/>
                    <a:pt x="47660" y="1054"/>
                    <a:pt x="38845" y="137"/>
                  </a:cubicBezTo>
                  <a:cubicBezTo>
                    <a:pt x="37974" y="46"/>
                    <a:pt x="37073" y="0"/>
                    <a:pt x="3614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0;p31">
              <a:extLst>
                <a:ext uri="{FF2B5EF4-FFF2-40B4-BE49-F238E27FC236}">
                  <a16:creationId xmlns:a16="http://schemas.microsoft.com/office/drawing/2014/main" id="{4671EC79-3EA8-D973-4FD4-1A97FCE2987C}"/>
                </a:ext>
              </a:extLst>
            </p:cNvPr>
            <p:cNvSpPr/>
            <p:nvPr/>
          </p:nvSpPr>
          <p:spPr>
            <a:xfrm>
              <a:off x="3615816" y="1849326"/>
              <a:ext cx="758959" cy="1087770"/>
            </a:xfrm>
            <a:custGeom>
              <a:avLst/>
              <a:gdLst/>
              <a:ahLst/>
              <a:cxnLst/>
              <a:rect l="l" t="t" r="r" b="b"/>
              <a:pathLst>
                <a:path w="15843" h="22708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cubicBezTo>
                    <a:pt x="19" y="705"/>
                    <a:pt x="9" y="15313"/>
                    <a:pt x="9" y="22631"/>
                  </a:cubicBezTo>
                  <a:cubicBezTo>
                    <a:pt x="36" y="22698"/>
                    <a:pt x="1424" y="22707"/>
                    <a:pt x="2668" y="22707"/>
                  </a:cubicBezTo>
                  <a:cubicBezTo>
                    <a:pt x="3165" y="22707"/>
                    <a:pt x="3640" y="22706"/>
                    <a:pt x="3996" y="22706"/>
                  </a:cubicBezTo>
                  <a:cubicBezTo>
                    <a:pt x="5297" y="22706"/>
                    <a:pt x="6607" y="22696"/>
                    <a:pt x="7907" y="22678"/>
                  </a:cubicBezTo>
                  <a:cubicBezTo>
                    <a:pt x="8019" y="22677"/>
                    <a:pt x="8167" y="22677"/>
                    <a:pt x="8342" y="22677"/>
                  </a:cubicBezTo>
                  <a:cubicBezTo>
                    <a:pt x="8922" y="22677"/>
                    <a:pt x="9812" y="22680"/>
                    <a:pt x="10775" y="22680"/>
                  </a:cubicBezTo>
                  <a:cubicBezTo>
                    <a:pt x="12833" y="22680"/>
                    <a:pt x="15223" y="22664"/>
                    <a:pt x="15618" y="22565"/>
                  </a:cubicBezTo>
                  <a:cubicBezTo>
                    <a:pt x="15637" y="22565"/>
                    <a:pt x="15646" y="22537"/>
                    <a:pt x="15665" y="22537"/>
                  </a:cubicBezTo>
                  <a:cubicBezTo>
                    <a:pt x="15721" y="22528"/>
                    <a:pt x="15768" y="22491"/>
                    <a:pt x="15805" y="22434"/>
                  </a:cubicBezTo>
                  <a:cubicBezTo>
                    <a:pt x="15824" y="18991"/>
                    <a:pt x="15824" y="15556"/>
                    <a:pt x="15815" y="12141"/>
                  </a:cubicBezTo>
                  <a:cubicBezTo>
                    <a:pt x="15805" y="9521"/>
                    <a:pt x="15815" y="6910"/>
                    <a:pt x="15843" y="4308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1;p31">
              <a:extLst>
                <a:ext uri="{FF2B5EF4-FFF2-40B4-BE49-F238E27FC236}">
                  <a16:creationId xmlns:a16="http://schemas.microsoft.com/office/drawing/2014/main" id="{65C33A89-9CB0-CBE7-8577-07A24A122C3C}"/>
                </a:ext>
              </a:extLst>
            </p:cNvPr>
            <p:cNvSpPr/>
            <p:nvPr/>
          </p:nvSpPr>
          <p:spPr>
            <a:xfrm>
              <a:off x="3615816" y="1849326"/>
              <a:ext cx="757186" cy="69890"/>
            </a:xfrm>
            <a:custGeom>
              <a:avLst/>
              <a:gdLst/>
              <a:ahLst/>
              <a:cxnLst/>
              <a:rect l="l" t="t" r="r" b="b"/>
              <a:pathLst>
                <a:path w="15806" h="1459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lnTo>
                    <a:pt x="19" y="1454"/>
                  </a:lnTo>
                  <a:lnTo>
                    <a:pt x="7917" y="1454"/>
                  </a:lnTo>
                  <a:cubicBezTo>
                    <a:pt x="8722" y="1454"/>
                    <a:pt x="11186" y="1458"/>
                    <a:pt x="13255" y="1458"/>
                  </a:cubicBezTo>
                  <a:cubicBezTo>
                    <a:pt x="14289" y="1458"/>
                    <a:pt x="15225" y="1457"/>
                    <a:pt x="15805" y="1454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2;p31">
              <a:extLst>
                <a:ext uri="{FF2B5EF4-FFF2-40B4-BE49-F238E27FC236}">
                  <a16:creationId xmlns:a16="http://schemas.microsoft.com/office/drawing/2014/main" id="{02242C7D-AF34-547E-7A0F-FBDDD3E922C5}"/>
                </a:ext>
              </a:extLst>
            </p:cNvPr>
            <p:cNvSpPr/>
            <p:nvPr/>
          </p:nvSpPr>
          <p:spPr>
            <a:xfrm>
              <a:off x="4314654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07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3" y="197"/>
                    <a:pt x="609" y="104"/>
                  </a:cubicBezTo>
                  <a:cubicBezTo>
                    <a:pt x="553" y="48"/>
                    <a:pt x="487" y="10"/>
                    <a:pt x="413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;p31">
              <a:extLst>
                <a:ext uri="{FF2B5EF4-FFF2-40B4-BE49-F238E27FC236}">
                  <a16:creationId xmlns:a16="http://schemas.microsoft.com/office/drawing/2014/main" id="{148A170B-D8A6-F1DD-AE45-7CA546CBE028}"/>
                </a:ext>
              </a:extLst>
            </p:cNvPr>
            <p:cNvSpPr/>
            <p:nvPr/>
          </p:nvSpPr>
          <p:spPr>
            <a:xfrm>
              <a:off x="4265791" y="1867386"/>
              <a:ext cx="35019" cy="32670"/>
            </a:xfrm>
            <a:custGeom>
              <a:avLst/>
              <a:gdLst/>
              <a:ahLst/>
              <a:cxnLst/>
              <a:rect l="l" t="t" r="r" b="b"/>
              <a:pathLst>
                <a:path w="731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16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7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31" y="347"/>
                    <a:pt x="703" y="197"/>
                    <a:pt x="609" y="104"/>
                  </a:cubicBezTo>
                  <a:cubicBezTo>
                    <a:pt x="553" y="48"/>
                    <a:pt x="497" y="10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;p31">
              <a:extLst>
                <a:ext uri="{FF2B5EF4-FFF2-40B4-BE49-F238E27FC236}">
                  <a16:creationId xmlns:a16="http://schemas.microsoft.com/office/drawing/2014/main" id="{5BE09040-FC52-B171-43AE-A3B8CB089134}"/>
                </a:ext>
              </a:extLst>
            </p:cNvPr>
            <p:cNvSpPr/>
            <p:nvPr/>
          </p:nvSpPr>
          <p:spPr>
            <a:xfrm>
              <a:off x="4217838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63" y="1"/>
                    <a:pt x="244" y="10"/>
                  </a:cubicBezTo>
                  <a:cubicBezTo>
                    <a:pt x="206" y="20"/>
                    <a:pt x="16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7" y="188"/>
                    <a:pt x="29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75" y="562"/>
                    <a:pt x="113" y="609"/>
                    <a:pt x="169" y="628"/>
                  </a:cubicBezTo>
                  <a:cubicBezTo>
                    <a:pt x="227" y="663"/>
                    <a:pt x="293" y="681"/>
                    <a:pt x="358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2" y="197"/>
                    <a:pt x="599" y="104"/>
                  </a:cubicBezTo>
                  <a:cubicBezTo>
                    <a:pt x="543" y="48"/>
                    <a:pt x="487" y="10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;p31">
              <a:extLst>
                <a:ext uri="{FF2B5EF4-FFF2-40B4-BE49-F238E27FC236}">
                  <a16:creationId xmlns:a16="http://schemas.microsoft.com/office/drawing/2014/main" id="{3CAEB4A0-ADD0-FA1D-AC19-E713A09C8D9B}"/>
                </a:ext>
              </a:extLst>
            </p:cNvPr>
            <p:cNvSpPr/>
            <p:nvPr/>
          </p:nvSpPr>
          <p:spPr>
            <a:xfrm>
              <a:off x="3666883" y="1970951"/>
              <a:ext cx="293227" cy="27161"/>
            </a:xfrm>
            <a:custGeom>
              <a:avLst/>
              <a:gdLst/>
              <a:ahLst/>
              <a:cxnLst/>
              <a:rect l="l" t="t" r="r" b="b"/>
              <a:pathLst>
                <a:path w="6121" h="567" extrusionOk="0">
                  <a:moveTo>
                    <a:pt x="6093" y="1"/>
                  </a:moveTo>
                  <a:cubicBezTo>
                    <a:pt x="5709" y="10"/>
                    <a:pt x="5066" y="12"/>
                    <a:pt x="4460" y="12"/>
                  </a:cubicBezTo>
                  <a:cubicBezTo>
                    <a:pt x="3854" y="12"/>
                    <a:pt x="3285" y="10"/>
                    <a:pt x="3052" y="10"/>
                  </a:cubicBezTo>
                  <a:cubicBezTo>
                    <a:pt x="2671" y="10"/>
                    <a:pt x="2295" y="14"/>
                    <a:pt x="1917" y="14"/>
                  </a:cubicBezTo>
                  <a:cubicBezTo>
                    <a:pt x="1728" y="14"/>
                    <a:pt x="1539" y="13"/>
                    <a:pt x="1348" y="10"/>
                  </a:cubicBezTo>
                  <a:lnTo>
                    <a:pt x="2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138" y="565"/>
                    <a:pt x="294" y="566"/>
                    <a:pt x="459" y="566"/>
                  </a:cubicBezTo>
                  <a:cubicBezTo>
                    <a:pt x="788" y="566"/>
                    <a:pt x="1152" y="562"/>
                    <a:pt x="1395" y="562"/>
                  </a:cubicBezTo>
                  <a:lnTo>
                    <a:pt x="3061" y="562"/>
                  </a:lnTo>
                  <a:cubicBezTo>
                    <a:pt x="3295" y="562"/>
                    <a:pt x="3887" y="564"/>
                    <a:pt x="4507" y="564"/>
                  </a:cubicBezTo>
                  <a:cubicBezTo>
                    <a:pt x="5127" y="564"/>
                    <a:pt x="5775" y="562"/>
                    <a:pt x="6121" y="553"/>
                  </a:cubicBezTo>
                  <a:lnTo>
                    <a:pt x="6121" y="244"/>
                  </a:lnTo>
                  <a:cubicBezTo>
                    <a:pt x="6102" y="225"/>
                    <a:pt x="6102" y="66"/>
                    <a:pt x="6093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;p31">
              <a:extLst>
                <a:ext uri="{FF2B5EF4-FFF2-40B4-BE49-F238E27FC236}">
                  <a16:creationId xmlns:a16="http://schemas.microsoft.com/office/drawing/2014/main" id="{69457793-4691-AA3D-A39E-BEE7D55662CF}"/>
                </a:ext>
              </a:extLst>
            </p:cNvPr>
            <p:cNvSpPr/>
            <p:nvPr/>
          </p:nvSpPr>
          <p:spPr>
            <a:xfrm>
              <a:off x="3735483" y="2047595"/>
              <a:ext cx="140793" cy="27161"/>
            </a:xfrm>
            <a:custGeom>
              <a:avLst/>
              <a:gdLst/>
              <a:ahLst/>
              <a:cxnLst/>
              <a:rect l="l" t="t" r="r" b="b"/>
              <a:pathLst>
                <a:path w="2939" h="567" extrusionOk="0">
                  <a:moveTo>
                    <a:pt x="2930" y="1"/>
                  </a:moveTo>
                  <a:cubicBezTo>
                    <a:pt x="2769" y="13"/>
                    <a:pt x="2519" y="16"/>
                    <a:pt x="2269" y="16"/>
                  </a:cubicBezTo>
                  <a:cubicBezTo>
                    <a:pt x="1934" y="16"/>
                    <a:pt x="1598" y="10"/>
                    <a:pt x="1470" y="10"/>
                  </a:cubicBezTo>
                  <a:cubicBezTo>
                    <a:pt x="1289" y="10"/>
                    <a:pt x="1104" y="18"/>
                    <a:pt x="920" y="18"/>
                  </a:cubicBezTo>
                  <a:cubicBezTo>
                    <a:pt x="828" y="18"/>
                    <a:pt x="737" y="16"/>
                    <a:pt x="646" y="10"/>
                  </a:cubicBezTo>
                  <a:lnTo>
                    <a:pt x="19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63" y="565"/>
                    <a:pt x="139" y="566"/>
                    <a:pt x="219" y="566"/>
                  </a:cubicBezTo>
                  <a:cubicBezTo>
                    <a:pt x="379" y="566"/>
                    <a:pt x="556" y="562"/>
                    <a:pt x="674" y="562"/>
                  </a:cubicBezTo>
                  <a:lnTo>
                    <a:pt x="1479" y="562"/>
                  </a:lnTo>
                  <a:cubicBezTo>
                    <a:pt x="1591" y="562"/>
                    <a:pt x="1875" y="565"/>
                    <a:pt x="2170" y="565"/>
                  </a:cubicBezTo>
                  <a:cubicBezTo>
                    <a:pt x="2466" y="565"/>
                    <a:pt x="2775" y="562"/>
                    <a:pt x="2939" y="553"/>
                  </a:cubicBezTo>
                  <a:lnTo>
                    <a:pt x="2939" y="244"/>
                  </a:lnTo>
                  <a:cubicBezTo>
                    <a:pt x="2930" y="216"/>
                    <a:pt x="2930" y="57"/>
                    <a:pt x="2930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;p31">
              <a:extLst>
                <a:ext uri="{FF2B5EF4-FFF2-40B4-BE49-F238E27FC236}">
                  <a16:creationId xmlns:a16="http://schemas.microsoft.com/office/drawing/2014/main" id="{C4273DD2-12BB-716C-2F8C-23273C62CB6A}"/>
                </a:ext>
              </a:extLst>
            </p:cNvPr>
            <p:cNvSpPr/>
            <p:nvPr/>
          </p:nvSpPr>
          <p:spPr>
            <a:xfrm>
              <a:off x="3736393" y="2811879"/>
              <a:ext cx="248387" cy="27161"/>
            </a:xfrm>
            <a:custGeom>
              <a:avLst/>
              <a:gdLst/>
              <a:ahLst/>
              <a:cxnLst/>
              <a:rect l="l" t="t" r="r" b="b"/>
              <a:pathLst>
                <a:path w="5185" h="567" extrusionOk="0">
                  <a:moveTo>
                    <a:pt x="5156" y="1"/>
                  </a:moveTo>
                  <a:cubicBezTo>
                    <a:pt x="4876" y="13"/>
                    <a:pt x="4433" y="16"/>
                    <a:pt x="3989" y="16"/>
                  </a:cubicBezTo>
                  <a:cubicBezTo>
                    <a:pt x="3397" y="16"/>
                    <a:pt x="2802" y="10"/>
                    <a:pt x="2583" y="10"/>
                  </a:cubicBezTo>
                  <a:cubicBezTo>
                    <a:pt x="2265" y="10"/>
                    <a:pt x="1938" y="19"/>
                    <a:pt x="1615" y="19"/>
                  </a:cubicBezTo>
                  <a:cubicBezTo>
                    <a:pt x="1453" y="19"/>
                    <a:pt x="1292" y="17"/>
                    <a:pt x="1133" y="10"/>
                  </a:cubicBezTo>
                  <a:lnTo>
                    <a:pt x="10" y="10"/>
                  </a:lnTo>
                  <a:cubicBezTo>
                    <a:pt x="0" y="57"/>
                    <a:pt x="0" y="132"/>
                    <a:pt x="0" y="132"/>
                  </a:cubicBezTo>
                  <a:lnTo>
                    <a:pt x="0" y="562"/>
                  </a:lnTo>
                  <a:cubicBezTo>
                    <a:pt x="109" y="566"/>
                    <a:pt x="242" y="567"/>
                    <a:pt x="381" y="567"/>
                  </a:cubicBezTo>
                  <a:cubicBezTo>
                    <a:pt x="658" y="567"/>
                    <a:pt x="964" y="562"/>
                    <a:pt x="1170" y="562"/>
                  </a:cubicBezTo>
                  <a:lnTo>
                    <a:pt x="2583" y="562"/>
                  </a:lnTo>
                  <a:cubicBezTo>
                    <a:pt x="2784" y="562"/>
                    <a:pt x="3285" y="565"/>
                    <a:pt x="3810" y="565"/>
                  </a:cubicBezTo>
                  <a:cubicBezTo>
                    <a:pt x="4335" y="565"/>
                    <a:pt x="4885" y="562"/>
                    <a:pt x="5185" y="553"/>
                  </a:cubicBezTo>
                  <a:lnTo>
                    <a:pt x="5185" y="244"/>
                  </a:lnTo>
                  <a:cubicBezTo>
                    <a:pt x="5166" y="226"/>
                    <a:pt x="5156" y="57"/>
                    <a:pt x="515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8;p31">
              <a:extLst>
                <a:ext uri="{FF2B5EF4-FFF2-40B4-BE49-F238E27FC236}">
                  <a16:creationId xmlns:a16="http://schemas.microsoft.com/office/drawing/2014/main" id="{5DAB490F-E262-9255-0860-9D47EFDD4342}"/>
                </a:ext>
              </a:extLst>
            </p:cNvPr>
            <p:cNvSpPr/>
            <p:nvPr/>
          </p:nvSpPr>
          <p:spPr>
            <a:xfrm>
              <a:off x="3891941" y="2047595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84" y="1"/>
                  </a:moveTo>
                  <a:cubicBezTo>
                    <a:pt x="1872" y="13"/>
                    <a:pt x="1703" y="16"/>
                    <a:pt x="1535" y="16"/>
                  </a:cubicBezTo>
                  <a:cubicBezTo>
                    <a:pt x="1310" y="16"/>
                    <a:pt x="1087" y="10"/>
                    <a:pt x="1002" y="10"/>
                  </a:cubicBezTo>
                  <a:cubicBezTo>
                    <a:pt x="877" y="10"/>
                    <a:pt x="752" y="18"/>
                    <a:pt x="630" y="18"/>
                  </a:cubicBezTo>
                  <a:cubicBezTo>
                    <a:pt x="569" y="18"/>
                    <a:pt x="509" y="16"/>
                    <a:pt x="450" y="10"/>
                  </a:cubicBezTo>
                  <a:lnTo>
                    <a:pt x="19" y="10"/>
                  </a:lnTo>
                  <a:cubicBezTo>
                    <a:pt x="0" y="57"/>
                    <a:pt x="19" y="132"/>
                    <a:pt x="19" y="132"/>
                  </a:cubicBezTo>
                  <a:lnTo>
                    <a:pt x="19" y="562"/>
                  </a:lnTo>
                  <a:cubicBezTo>
                    <a:pt x="60" y="565"/>
                    <a:pt x="110" y="566"/>
                    <a:pt x="162" y="566"/>
                  </a:cubicBezTo>
                  <a:cubicBezTo>
                    <a:pt x="268" y="566"/>
                    <a:pt x="384" y="562"/>
                    <a:pt x="459" y="562"/>
                  </a:cubicBezTo>
                  <a:lnTo>
                    <a:pt x="1002" y="562"/>
                  </a:lnTo>
                  <a:cubicBezTo>
                    <a:pt x="1077" y="562"/>
                    <a:pt x="1266" y="565"/>
                    <a:pt x="1466" y="565"/>
                  </a:cubicBezTo>
                  <a:cubicBezTo>
                    <a:pt x="1666" y="565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94" y="216"/>
                    <a:pt x="1984" y="57"/>
                    <a:pt x="198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9;p31">
              <a:extLst>
                <a:ext uri="{FF2B5EF4-FFF2-40B4-BE49-F238E27FC236}">
                  <a16:creationId xmlns:a16="http://schemas.microsoft.com/office/drawing/2014/main" id="{F361578B-75DB-E90C-13B0-08AB48683A61}"/>
                </a:ext>
              </a:extLst>
            </p:cNvPr>
            <p:cNvSpPr/>
            <p:nvPr/>
          </p:nvSpPr>
          <p:spPr>
            <a:xfrm>
              <a:off x="3911198" y="2356470"/>
              <a:ext cx="140841" cy="27113"/>
            </a:xfrm>
            <a:custGeom>
              <a:avLst/>
              <a:gdLst/>
              <a:ahLst/>
              <a:cxnLst/>
              <a:rect l="l" t="t" r="r" b="b"/>
              <a:pathLst>
                <a:path w="2940" h="566" extrusionOk="0">
                  <a:moveTo>
                    <a:pt x="2920" y="0"/>
                  </a:moveTo>
                  <a:cubicBezTo>
                    <a:pt x="2733" y="10"/>
                    <a:pt x="2425" y="12"/>
                    <a:pt x="2134" y="12"/>
                  </a:cubicBezTo>
                  <a:cubicBezTo>
                    <a:pt x="1844" y="12"/>
                    <a:pt x="1573" y="10"/>
                    <a:pt x="1461" y="10"/>
                  </a:cubicBezTo>
                  <a:cubicBezTo>
                    <a:pt x="1280" y="10"/>
                    <a:pt x="1095" y="14"/>
                    <a:pt x="914" y="14"/>
                  </a:cubicBezTo>
                  <a:cubicBezTo>
                    <a:pt x="823" y="14"/>
                    <a:pt x="734" y="13"/>
                    <a:pt x="647" y="10"/>
                  </a:cubicBezTo>
                  <a:lnTo>
                    <a:pt x="10" y="10"/>
                  </a:lnTo>
                  <a:cubicBezTo>
                    <a:pt x="1" y="57"/>
                    <a:pt x="1" y="131"/>
                    <a:pt x="1" y="131"/>
                  </a:cubicBezTo>
                  <a:lnTo>
                    <a:pt x="1" y="562"/>
                  </a:lnTo>
                  <a:cubicBezTo>
                    <a:pt x="63" y="565"/>
                    <a:pt x="138" y="566"/>
                    <a:pt x="217" y="566"/>
                  </a:cubicBezTo>
                  <a:cubicBezTo>
                    <a:pt x="374" y="566"/>
                    <a:pt x="547" y="562"/>
                    <a:pt x="665" y="562"/>
                  </a:cubicBezTo>
                  <a:lnTo>
                    <a:pt x="1470" y="562"/>
                  </a:lnTo>
                  <a:cubicBezTo>
                    <a:pt x="1582" y="562"/>
                    <a:pt x="1868" y="564"/>
                    <a:pt x="2166" y="564"/>
                  </a:cubicBezTo>
                  <a:cubicBezTo>
                    <a:pt x="2464" y="564"/>
                    <a:pt x="2775" y="562"/>
                    <a:pt x="2939" y="552"/>
                  </a:cubicBezTo>
                  <a:lnTo>
                    <a:pt x="2939" y="244"/>
                  </a:lnTo>
                  <a:cubicBezTo>
                    <a:pt x="2939" y="225"/>
                    <a:pt x="2920" y="57"/>
                    <a:pt x="292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0;p31">
              <a:extLst>
                <a:ext uri="{FF2B5EF4-FFF2-40B4-BE49-F238E27FC236}">
                  <a16:creationId xmlns:a16="http://schemas.microsoft.com/office/drawing/2014/main" id="{4FEFD47F-77AB-7CD4-0345-FF30A6D0A6E5}"/>
                </a:ext>
              </a:extLst>
            </p:cNvPr>
            <p:cNvSpPr/>
            <p:nvPr/>
          </p:nvSpPr>
          <p:spPr>
            <a:xfrm>
              <a:off x="4067656" y="2356470"/>
              <a:ext cx="95091" cy="27113"/>
            </a:xfrm>
            <a:custGeom>
              <a:avLst/>
              <a:gdLst/>
              <a:ahLst/>
              <a:cxnLst/>
              <a:rect l="l" t="t" r="r" b="b"/>
              <a:pathLst>
                <a:path w="1985" h="566" extrusionOk="0">
                  <a:moveTo>
                    <a:pt x="1975" y="0"/>
                  </a:moveTo>
                  <a:cubicBezTo>
                    <a:pt x="1844" y="10"/>
                    <a:pt x="1636" y="12"/>
                    <a:pt x="1442" y="12"/>
                  </a:cubicBezTo>
                  <a:cubicBezTo>
                    <a:pt x="1248" y="12"/>
                    <a:pt x="1068" y="10"/>
                    <a:pt x="993" y="10"/>
                  </a:cubicBezTo>
                  <a:cubicBezTo>
                    <a:pt x="868" y="10"/>
                    <a:pt x="743" y="14"/>
                    <a:pt x="621" y="14"/>
                  </a:cubicBezTo>
                  <a:cubicBezTo>
                    <a:pt x="560" y="14"/>
                    <a:pt x="500" y="13"/>
                    <a:pt x="441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7" y="566"/>
                  </a:cubicBezTo>
                  <a:cubicBezTo>
                    <a:pt x="263" y="566"/>
                    <a:pt x="375" y="562"/>
                    <a:pt x="450" y="562"/>
                  </a:cubicBezTo>
                  <a:lnTo>
                    <a:pt x="993" y="562"/>
                  </a:lnTo>
                  <a:cubicBezTo>
                    <a:pt x="1068" y="562"/>
                    <a:pt x="1257" y="564"/>
                    <a:pt x="1457" y="564"/>
                  </a:cubicBezTo>
                  <a:cubicBezTo>
                    <a:pt x="1657" y="564"/>
                    <a:pt x="1868" y="562"/>
                    <a:pt x="1985" y="552"/>
                  </a:cubicBezTo>
                  <a:lnTo>
                    <a:pt x="1985" y="244"/>
                  </a:lnTo>
                  <a:cubicBezTo>
                    <a:pt x="1985" y="225"/>
                    <a:pt x="198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1;p31">
              <a:extLst>
                <a:ext uri="{FF2B5EF4-FFF2-40B4-BE49-F238E27FC236}">
                  <a16:creationId xmlns:a16="http://schemas.microsoft.com/office/drawing/2014/main" id="{D3B3D84F-AEF9-45B4-1467-CD3406966BA1}"/>
                </a:ext>
              </a:extLst>
            </p:cNvPr>
            <p:cNvSpPr/>
            <p:nvPr/>
          </p:nvSpPr>
          <p:spPr>
            <a:xfrm>
              <a:off x="3938552" y="2587312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75" y="1"/>
                  </a:moveTo>
                  <a:cubicBezTo>
                    <a:pt x="1849" y="10"/>
                    <a:pt x="1643" y="12"/>
                    <a:pt x="1449" y="12"/>
                  </a:cubicBezTo>
                  <a:cubicBezTo>
                    <a:pt x="1255" y="12"/>
                    <a:pt x="1072" y="10"/>
                    <a:pt x="993" y="10"/>
                  </a:cubicBezTo>
                  <a:cubicBezTo>
                    <a:pt x="868" y="10"/>
                    <a:pt x="743" y="14"/>
                    <a:pt x="624" y="14"/>
                  </a:cubicBezTo>
                  <a:cubicBezTo>
                    <a:pt x="564" y="14"/>
                    <a:pt x="506" y="13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75" y="207"/>
                    <a:pt x="1975" y="57"/>
                    <a:pt x="197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2;p31">
              <a:extLst>
                <a:ext uri="{FF2B5EF4-FFF2-40B4-BE49-F238E27FC236}">
                  <a16:creationId xmlns:a16="http://schemas.microsoft.com/office/drawing/2014/main" id="{A3DB6407-5AA9-B172-D428-81952F074EDD}"/>
                </a:ext>
              </a:extLst>
            </p:cNvPr>
            <p:cNvSpPr/>
            <p:nvPr/>
          </p:nvSpPr>
          <p:spPr>
            <a:xfrm>
              <a:off x="3938552" y="2637083"/>
              <a:ext cx="95523" cy="27113"/>
            </a:xfrm>
            <a:custGeom>
              <a:avLst/>
              <a:gdLst/>
              <a:ahLst/>
              <a:cxnLst/>
              <a:rect l="l" t="t" r="r" b="b"/>
              <a:pathLst>
                <a:path w="1994" h="566" extrusionOk="0">
                  <a:moveTo>
                    <a:pt x="1975" y="0"/>
                  </a:moveTo>
                  <a:cubicBezTo>
                    <a:pt x="1867" y="12"/>
                    <a:pt x="1700" y="16"/>
                    <a:pt x="1532" y="16"/>
                  </a:cubicBezTo>
                  <a:cubicBezTo>
                    <a:pt x="1309" y="16"/>
                    <a:pt x="1084" y="10"/>
                    <a:pt x="993" y="10"/>
                  </a:cubicBezTo>
                  <a:cubicBezTo>
                    <a:pt x="868" y="10"/>
                    <a:pt x="743" y="18"/>
                    <a:pt x="624" y="18"/>
                  </a:cubicBezTo>
                  <a:cubicBezTo>
                    <a:pt x="564" y="18"/>
                    <a:pt x="506" y="16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2"/>
                  </a:cubicBezTo>
                  <a:lnTo>
                    <a:pt x="1994" y="244"/>
                  </a:lnTo>
                  <a:cubicBezTo>
                    <a:pt x="1975" y="225"/>
                    <a:pt x="197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3;p31">
              <a:extLst>
                <a:ext uri="{FF2B5EF4-FFF2-40B4-BE49-F238E27FC236}">
                  <a16:creationId xmlns:a16="http://schemas.microsoft.com/office/drawing/2014/main" id="{9FCD8348-DDA4-594D-F5B8-3171732A0E1F}"/>
                </a:ext>
              </a:extLst>
            </p:cNvPr>
            <p:cNvSpPr/>
            <p:nvPr/>
          </p:nvSpPr>
          <p:spPr>
            <a:xfrm>
              <a:off x="4005332" y="2047595"/>
              <a:ext cx="172650" cy="27161"/>
            </a:xfrm>
            <a:custGeom>
              <a:avLst/>
              <a:gdLst/>
              <a:ahLst/>
              <a:cxnLst/>
              <a:rect l="l" t="t" r="r" b="b"/>
              <a:pathLst>
                <a:path w="3604" h="567" extrusionOk="0">
                  <a:moveTo>
                    <a:pt x="3594" y="1"/>
                  </a:moveTo>
                  <a:cubicBezTo>
                    <a:pt x="3398" y="13"/>
                    <a:pt x="3090" y="16"/>
                    <a:pt x="2780" y="16"/>
                  </a:cubicBezTo>
                  <a:cubicBezTo>
                    <a:pt x="2368" y="16"/>
                    <a:pt x="1953" y="10"/>
                    <a:pt x="1798" y="10"/>
                  </a:cubicBezTo>
                  <a:cubicBezTo>
                    <a:pt x="1573" y="10"/>
                    <a:pt x="1349" y="18"/>
                    <a:pt x="1127" y="18"/>
                  </a:cubicBezTo>
                  <a:cubicBezTo>
                    <a:pt x="1016" y="18"/>
                    <a:pt x="906" y="16"/>
                    <a:pt x="796" y="10"/>
                  </a:cubicBezTo>
                  <a:lnTo>
                    <a:pt x="10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76" y="565"/>
                    <a:pt x="168" y="566"/>
                    <a:pt x="266" y="566"/>
                  </a:cubicBezTo>
                  <a:cubicBezTo>
                    <a:pt x="462" y="566"/>
                    <a:pt x="678" y="562"/>
                    <a:pt x="815" y="562"/>
                  </a:cubicBezTo>
                  <a:lnTo>
                    <a:pt x="1798" y="562"/>
                  </a:lnTo>
                  <a:cubicBezTo>
                    <a:pt x="1938" y="562"/>
                    <a:pt x="2287" y="565"/>
                    <a:pt x="2652" y="565"/>
                  </a:cubicBezTo>
                  <a:cubicBezTo>
                    <a:pt x="3017" y="565"/>
                    <a:pt x="3398" y="562"/>
                    <a:pt x="3604" y="553"/>
                  </a:cubicBezTo>
                  <a:lnTo>
                    <a:pt x="3604" y="244"/>
                  </a:lnTo>
                  <a:cubicBezTo>
                    <a:pt x="3604" y="216"/>
                    <a:pt x="3604" y="57"/>
                    <a:pt x="359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4;p31">
              <a:extLst>
                <a:ext uri="{FF2B5EF4-FFF2-40B4-BE49-F238E27FC236}">
                  <a16:creationId xmlns:a16="http://schemas.microsoft.com/office/drawing/2014/main" id="{FBBEAE03-89C0-60CD-1CD5-7083D0C8AECA}"/>
                </a:ext>
              </a:extLst>
            </p:cNvPr>
            <p:cNvSpPr/>
            <p:nvPr/>
          </p:nvSpPr>
          <p:spPr>
            <a:xfrm>
              <a:off x="3858311" y="2124287"/>
              <a:ext cx="397707" cy="29556"/>
            </a:xfrm>
            <a:custGeom>
              <a:avLst/>
              <a:gdLst/>
              <a:ahLst/>
              <a:cxnLst/>
              <a:rect l="l" t="t" r="r" b="b"/>
              <a:pathLst>
                <a:path w="8302" h="617" extrusionOk="0">
                  <a:moveTo>
                    <a:pt x="8264" y="0"/>
                  </a:moveTo>
                  <a:cubicBezTo>
                    <a:pt x="7629" y="17"/>
                    <a:pt x="6496" y="20"/>
                    <a:pt x="5558" y="20"/>
                  </a:cubicBezTo>
                  <a:cubicBezTo>
                    <a:pt x="4932" y="20"/>
                    <a:pt x="4393" y="19"/>
                    <a:pt x="4146" y="19"/>
                  </a:cubicBezTo>
                  <a:cubicBezTo>
                    <a:pt x="3628" y="19"/>
                    <a:pt x="3115" y="23"/>
                    <a:pt x="2600" y="23"/>
                  </a:cubicBezTo>
                  <a:cubicBezTo>
                    <a:pt x="2342" y="23"/>
                    <a:pt x="2084" y="22"/>
                    <a:pt x="1825" y="19"/>
                  </a:cubicBezTo>
                  <a:lnTo>
                    <a:pt x="29" y="19"/>
                  </a:lnTo>
                  <a:cubicBezTo>
                    <a:pt x="1" y="66"/>
                    <a:pt x="1" y="140"/>
                    <a:pt x="1" y="140"/>
                  </a:cubicBezTo>
                  <a:lnTo>
                    <a:pt x="1" y="608"/>
                  </a:lnTo>
                  <a:cubicBezTo>
                    <a:pt x="178" y="615"/>
                    <a:pt x="393" y="617"/>
                    <a:pt x="617" y="617"/>
                  </a:cubicBezTo>
                  <a:cubicBezTo>
                    <a:pt x="1065" y="617"/>
                    <a:pt x="1554" y="608"/>
                    <a:pt x="1872" y="608"/>
                  </a:cubicBezTo>
                  <a:lnTo>
                    <a:pt x="4146" y="608"/>
                  </a:lnTo>
                  <a:cubicBezTo>
                    <a:pt x="4504" y="608"/>
                    <a:pt x="5498" y="614"/>
                    <a:pt x="6462" y="614"/>
                  </a:cubicBezTo>
                  <a:cubicBezTo>
                    <a:pt x="7186" y="614"/>
                    <a:pt x="7892" y="611"/>
                    <a:pt x="8301" y="599"/>
                  </a:cubicBezTo>
                  <a:cubicBezTo>
                    <a:pt x="8301" y="496"/>
                    <a:pt x="8301" y="374"/>
                    <a:pt x="8282" y="271"/>
                  </a:cubicBezTo>
                  <a:cubicBezTo>
                    <a:pt x="8282" y="234"/>
                    <a:pt x="8273" y="75"/>
                    <a:pt x="826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5;p31">
              <a:extLst>
                <a:ext uri="{FF2B5EF4-FFF2-40B4-BE49-F238E27FC236}">
                  <a16:creationId xmlns:a16="http://schemas.microsoft.com/office/drawing/2014/main" id="{99CBDB19-EC86-BCFA-A07E-E53F3C87B10B}"/>
                </a:ext>
              </a:extLst>
            </p:cNvPr>
            <p:cNvSpPr/>
            <p:nvPr/>
          </p:nvSpPr>
          <p:spPr>
            <a:xfrm>
              <a:off x="3858311" y="2176692"/>
              <a:ext cx="397707" cy="29412"/>
            </a:xfrm>
            <a:custGeom>
              <a:avLst/>
              <a:gdLst/>
              <a:ahLst/>
              <a:cxnLst/>
              <a:rect l="l" t="t" r="r" b="b"/>
              <a:pathLst>
                <a:path w="8302" h="614" extrusionOk="0">
                  <a:moveTo>
                    <a:pt x="8264" y="1"/>
                  </a:moveTo>
                  <a:cubicBezTo>
                    <a:pt x="7735" y="10"/>
                    <a:pt x="6860" y="13"/>
                    <a:pt x="6040" y="13"/>
                  </a:cubicBezTo>
                  <a:cubicBezTo>
                    <a:pt x="5220" y="13"/>
                    <a:pt x="4455" y="10"/>
                    <a:pt x="4146" y="10"/>
                  </a:cubicBezTo>
                  <a:cubicBezTo>
                    <a:pt x="3628" y="10"/>
                    <a:pt x="3115" y="14"/>
                    <a:pt x="2600" y="14"/>
                  </a:cubicBezTo>
                  <a:cubicBezTo>
                    <a:pt x="2342" y="14"/>
                    <a:pt x="2084" y="13"/>
                    <a:pt x="1825" y="10"/>
                  </a:cubicBezTo>
                  <a:lnTo>
                    <a:pt x="29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178" y="612"/>
                    <a:pt x="393" y="613"/>
                    <a:pt x="617" y="613"/>
                  </a:cubicBezTo>
                  <a:cubicBezTo>
                    <a:pt x="1065" y="613"/>
                    <a:pt x="1554" y="609"/>
                    <a:pt x="1872" y="609"/>
                  </a:cubicBezTo>
                  <a:lnTo>
                    <a:pt x="4146" y="609"/>
                  </a:lnTo>
                  <a:cubicBezTo>
                    <a:pt x="4397" y="609"/>
                    <a:pt x="4959" y="611"/>
                    <a:pt x="5605" y="611"/>
                  </a:cubicBezTo>
                  <a:cubicBezTo>
                    <a:pt x="6573" y="611"/>
                    <a:pt x="7728" y="607"/>
                    <a:pt x="8301" y="590"/>
                  </a:cubicBezTo>
                  <a:cubicBezTo>
                    <a:pt x="8301" y="487"/>
                    <a:pt x="8301" y="375"/>
                    <a:pt x="8282" y="263"/>
                  </a:cubicBezTo>
                  <a:cubicBezTo>
                    <a:pt x="8282" y="235"/>
                    <a:pt x="8273" y="66"/>
                    <a:pt x="8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6;p31">
              <a:extLst>
                <a:ext uri="{FF2B5EF4-FFF2-40B4-BE49-F238E27FC236}">
                  <a16:creationId xmlns:a16="http://schemas.microsoft.com/office/drawing/2014/main" id="{B0F5120A-C326-FC58-4BD6-C8C87DCE15B5}"/>
                </a:ext>
              </a:extLst>
            </p:cNvPr>
            <p:cNvSpPr/>
            <p:nvPr/>
          </p:nvSpPr>
          <p:spPr>
            <a:xfrm>
              <a:off x="3857880" y="2229145"/>
              <a:ext cx="297682" cy="29412"/>
            </a:xfrm>
            <a:custGeom>
              <a:avLst/>
              <a:gdLst/>
              <a:ahLst/>
              <a:cxnLst/>
              <a:rect l="l" t="t" r="r" b="b"/>
              <a:pathLst>
                <a:path w="6214" h="614" extrusionOk="0">
                  <a:moveTo>
                    <a:pt x="6186" y="1"/>
                  </a:moveTo>
                  <a:cubicBezTo>
                    <a:pt x="5853" y="13"/>
                    <a:pt x="5324" y="16"/>
                    <a:pt x="4792" y="16"/>
                  </a:cubicBezTo>
                  <a:cubicBezTo>
                    <a:pt x="4082" y="16"/>
                    <a:pt x="3365" y="10"/>
                    <a:pt x="3098" y="10"/>
                  </a:cubicBezTo>
                  <a:cubicBezTo>
                    <a:pt x="2717" y="10"/>
                    <a:pt x="2332" y="18"/>
                    <a:pt x="1946" y="18"/>
                  </a:cubicBezTo>
                  <a:cubicBezTo>
                    <a:pt x="1753" y="18"/>
                    <a:pt x="1560" y="16"/>
                    <a:pt x="1367" y="10"/>
                  </a:cubicBezTo>
                  <a:lnTo>
                    <a:pt x="28" y="10"/>
                  </a:lnTo>
                  <a:cubicBezTo>
                    <a:pt x="0" y="57"/>
                    <a:pt x="10" y="141"/>
                    <a:pt x="10" y="141"/>
                  </a:cubicBezTo>
                  <a:lnTo>
                    <a:pt x="10" y="609"/>
                  </a:lnTo>
                  <a:cubicBezTo>
                    <a:pt x="141" y="612"/>
                    <a:pt x="301" y="613"/>
                    <a:pt x="469" y="613"/>
                  </a:cubicBezTo>
                  <a:cubicBezTo>
                    <a:pt x="806" y="613"/>
                    <a:pt x="1176" y="609"/>
                    <a:pt x="1413" y="609"/>
                  </a:cubicBezTo>
                  <a:lnTo>
                    <a:pt x="3116" y="609"/>
                  </a:lnTo>
                  <a:cubicBezTo>
                    <a:pt x="3355" y="609"/>
                    <a:pt x="3954" y="611"/>
                    <a:pt x="4581" y="611"/>
                  </a:cubicBezTo>
                  <a:cubicBezTo>
                    <a:pt x="5208" y="611"/>
                    <a:pt x="5863" y="609"/>
                    <a:pt x="6214" y="600"/>
                  </a:cubicBezTo>
                  <a:lnTo>
                    <a:pt x="6214" y="272"/>
                  </a:lnTo>
                  <a:cubicBezTo>
                    <a:pt x="6205" y="225"/>
                    <a:pt x="6205" y="57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7;p31">
              <a:extLst>
                <a:ext uri="{FF2B5EF4-FFF2-40B4-BE49-F238E27FC236}">
                  <a16:creationId xmlns:a16="http://schemas.microsoft.com/office/drawing/2014/main" id="{A1A26E7C-67E1-07EC-9417-65D48316A03B}"/>
                </a:ext>
              </a:extLst>
            </p:cNvPr>
            <p:cNvSpPr/>
            <p:nvPr/>
          </p:nvSpPr>
          <p:spPr>
            <a:xfrm>
              <a:off x="3857880" y="2749606"/>
              <a:ext cx="297682" cy="29556"/>
            </a:xfrm>
            <a:custGeom>
              <a:avLst/>
              <a:gdLst/>
              <a:ahLst/>
              <a:cxnLst/>
              <a:rect l="l" t="t" r="r" b="b"/>
              <a:pathLst>
                <a:path w="6214" h="617" extrusionOk="0">
                  <a:moveTo>
                    <a:pt x="6186" y="0"/>
                  </a:moveTo>
                  <a:cubicBezTo>
                    <a:pt x="5720" y="17"/>
                    <a:pt x="4870" y="20"/>
                    <a:pt x="4163" y="20"/>
                  </a:cubicBezTo>
                  <a:cubicBezTo>
                    <a:pt x="3692" y="20"/>
                    <a:pt x="3285" y="19"/>
                    <a:pt x="3098" y="19"/>
                  </a:cubicBezTo>
                  <a:cubicBezTo>
                    <a:pt x="2717" y="19"/>
                    <a:pt x="2332" y="23"/>
                    <a:pt x="1946" y="23"/>
                  </a:cubicBezTo>
                  <a:cubicBezTo>
                    <a:pt x="1753" y="23"/>
                    <a:pt x="1560" y="22"/>
                    <a:pt x="1367" y="19"/>
                  </a:cubicBezTo>
                  <a:lnTo>
                    <a:pt x="28" y="19"/>
                  </a:lnTo>
                  <a:cubicBezTo>
                    <a:pt x="0" y="6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41" y="615"/>
                    <a:pt x="301" y="617"/>
                    <a:pt x="469" y="617"/>
                  </a:cubicBezTo>
                  <a:cubicBezTo>
                    <a:pt x="806" y="617"/>
                    <a:pt x="1176" y="608"/>
                    <a:pt x="1413" y="608"/>
                  </a:cubicBezTo>
                  <a:lnTo>
                    <a:pt x="3116" y="608"/>
                  </a:lnTo>
                  <a:cubicBezTo>
                    <a:pt x="3389" y="608"/>
                    <a:pt x="4132" y="615"/>
                    <a:pt x="4850" y="615"/>
                  </a:cubicBezTo>
                  <a:cubicBezTo>
                    <a:pt x="5389" y="615"/>
                    <a:pt x="5913" y="611"/>
                    <a:pt x="6214" y="599"/>
                  </a:cubicBezTo>
                  <a:lnTo>
                    <a:pt x="6214" y="272"/>
                  </a:lnTo>
                  <a:cubicBezTo>
                    <a:pt x="6205" y="234"/>
                    <a:pt x="6205" y="66"/>
                    <a:pt x="618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8;p31">
              <a:extLst>
                <a:ext uri="{FF2B5EF4-FFF2-40B4-BE49-F238E27FC236}">
                  <a16:creationId xmlns:a16="http://schemas.microsoft.com/office/drawing/2014/main" id="{A883B2EA-903A-49DA-15B1-37390807BF5E}"/>
                </a:ext>
              </a:extLst>
            </p:cNvPr>
            <p:cNvSpPr/>
            <p:nvPr/>
          </p:nvSpPr>
          <p:spPr>
            <a:xfrm>
              <a:off x="3938121" y="2430431"/>
              <a:ext cx="397228" cy="29364"/>
            </a:xfrm>
            <a:custGeom>
              <a:avLst/>
              <a:gdLst/>
              <a:ahLst/>
              <a:cxnLst/>
              <a:rect l="l" t="t" r="r" b="b"/>
              <a:pathLst>
                <a:path w="8292" h="613" extrusionOk="0">
                  <a:moveTo>
                    <a:pt x="8254" y="0"/>
                  </a:moveTo>
                  <a:cubicBezTo>
                    <a:pt x="7730" y="10"/>
                    <a:pt x="6855" y="12"/>
                    <a:pt x="6034" y="12"/>
                  </a:cubicBezTo>
                  <a:cubicBezTo>
                    <a:pt x="5213" y="12"/>
                    <a:pt x="4445" y="10"/>
                    <a:pt x="4136" y="10"/>
                  </a:cubicBezTo>
                  <a:cubicBezTo>
                    <a:pt x="3625" y="10"/>
                    <a:pt x="3109" y="14"/>
                    <a:pt x="2595" y="14"/>
                  </a:cubicBezTo>
                  <a:cubicBezTo>
                    <a:pt x="2338" y="14"/>
                    <a:pt x="2081" y="13"/>
                    <a:pt x="1825" y="10"/>
                  </a:cubicBezTo>
                  <a:lnTo>
                    <a:pt x="19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2"/>
                    <a:pt x="388" y="613"/>
                    <a:pt x="612" y="613"/>
                  </a:cubicBezTo>
                  <a:cubicBezTo>
                    <a:pt x="1061" y="613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455" y="609"/>
                    <a:pt x="5257" y="611"/>
                    <a:pt x="6098" y="611"/>
                  </a:cubicBezTo>
                  <a:cubicBezTo>
                    <a:pt x="6939" y="611"/>
                    <a:pt x="7819" y="609"/>
                    <a:pt x="8291" y="599"/>
                  </a:cubicBezTo>
                  <a:cubicBezTo>
                    <a:pt x="8291" y="487"/>
                    <a:pt x="8291" y="375"/>
                    <a:pt x="8282" y="272"/>
                  </a:cubicBezTo>
                  <a:cubicBezTo>
                    <a:pt x="8282" y="234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9;p31">
              <a:extLst>
                <a:ext uri="{FF2B5EF4-FFF2-40B4-BE49-F238E27FC236}">
                  <a16:creationId xmlns:a16="http://schemas.microsoft.com/office/drawing/2014/main" id="{4304E191-9485-E68D-F619-95AA517CEBB9}"/>
                </a:ext>
              </a:extLst>
            </p:cNvPr>
            <p:cNvSpPr/>
            <p:nvPr/>
          </p:nvSpPr>
          <p:spPr>
            <a:xfrm>
              <a:off x="3938121" y="2482885"/>
              <a:ext cx="397228" cy="29556"/>
            </a:xfrm>
            <a:custGeom>
              <a:avLst/>
              <a:gdLst/>
              <a:ahLst/>
              <a:cxnLst/>
              <a:rect l="l" t="t" r="r" b="b"/>
              <a:pathLst>
                <a:path w="8292" h="617" extrusionOk="0">
                  <a:moveTo>
                    <a:pt x="8254" y="0"/>
                  </a:moveTo>
                  <a:cubicBezTo>
                    <a:pt x="7625" y="17"/>
                    <a:pt x="6491" y="20"/>
                    <a:pt x="5551" y="20"/>
                  </a:cubicBezTo>
                  <a:cubicBezTo>
                    <a:pt x="4924" y="20"/>
                    <a:pt x="4384" y="19"/>
                    <a:pt x="4136" y="19"/>
                  </a:cubicBezTo>
                  <a:cubicBezTo>
                    <a:pt x="3625" y="19"/>
                    <a:pt x="3109" y="23"/>
                    <a:pt x="2595" y="23"/>
                  </a:cubicBezTo>
                  <a:cubicBezTo>
                    <a:pt x="2338" y="23"/>
                    <a:pt x="2081" y="22"/>
                    <a:pt x="1825" y="19"/>
                  </a:cubicBezTo>
                  <a:lnTo>
                    <a:pt x="19" y="19"/>
                  </a:lnTo>
                  <a:cubicBezTo>
                    <a:pt x="0" y="66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5"/>
                    <a:pt x="388" y="617"/>
                    <a:pt x="612" y="617"/>
                  </a:cubicBezTo>
                  <a:cubicBezTo>
                    <a:pt x="1061" y="617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500" y="609"/>
                    <a:pt x="5496" y="615"/>
                    <a:pt x="6460" y="615"/>
                  </a:cubicBezTo>
                  <a:cubicBezTo>
                    <a:pt x="7182" y="615"/>
                    <a:pt x="7886" y="611"/>
                    <a:pt x="8291" y="599"/>
                  </a:cubicBezTo>
                  <a:cubicBezTo>
                    <a:pt x="8291" y="496"/>
                    <a:pt x="8291" y="375"/>
                    <a:pt x="8282" y="272"/>
                  </a:cubicBezTo>
                  <a:cubicBezTo>
                    <a:pt x="8282" y="225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0;p31">
              <a:extLst>
                <a:ext uri="{FF2B5EF4-FFF2-40B4-BE49-F238E27FC236}">
                  <a16:creationId xmlns:a16="http://schemas.microsoft.com/office/drawing/2014/main" id="{BCE9AA43-6292-BD81-6F4A-6469792B8260}"/>
                </a:ext>
              </a:extLst>
            </p:cNvPr>
            <p:cNvSpPr/>
            <p:nvPr/>
          </p:nvSpPr>
          <p:spPr>
            <a:xfrm>
              <a:off x="3937642" y="2535338"/>
              <a:ext cx="297298" cy="29364"/>
            </a:xfrm>
            <a:custGeom>
              <a:avLst/>
              <a:gdLst/>
              <a:ahLst/>
              <a:cxnLst/>
              <a:rect l="l" t="t" r="r" b="b"/>
              <a:pathLst>
                <a:path w="6206" h="613" extrusionOk="0">
                  <a:moveTo>
                    <a:pt x="6186" y="0"/>
                  </a:moveTo>
                  <a:cubicBezTo>
                    <a:pt x="5793" y="10"/>
                    <a:pt x="5138" y="12"/>
                    <a:pt x="4523" y="12"/>
                  </a:cubicBezTo>
                  <a:cubicBezTo>
                    <a:pt x="3908" y="12"/>
                    <a:pt x="3332" y="10"/>
                    <a:pt x="3098" y="10"/>
                  </a:cubicBezTo>
                  <a:cubicBezTo>
                    <a:pt x="2718" y="10"/>
                    <a:pt x="2329" y="14"/>
                    <a:pt x="1943" y="14"/>
                  </a:cubicBezTo>
                  <a:cubicBezTo>
                    <a:pt x="1750" y="14"/>
                    <a:pt x="1557" y="13"/>
                    <a:pt x="1367" y="10"/>
                  </a:cubicBezTo>
                  <a:lnTo>
                    <a:pt x="20" y="10"/>
                  </a:lnTo>
                  <a:cubicBezTo>
                    <a:pt x="1" y="5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38" y="612"/>
                    <a:pt x="296" y="613"/>
                    <a:pt x="464" y="613"/>
                  </a:cubicBezTo>
                  <a:cubicBezTo>
                    <a:pt x="798" y="613"/>
                    <a:pt x="1171" y="608"/>
                    <a:pt x="1414" y="608"/>
                  </a:cubicBezTo>
                  <a:lnTo>
                    <a:pt x="3108" y="608"/>
                  </a:lnTo>
                  <a:cubicBezTo>
                    <a:pt x="3299" y="608"/>
                    <a:pt x="3720" y="610"/>
                    <a:pt x="4202" y="610"/>
                  </a:cubicBezTo>
                  <a:cubicBezTo>
                    <a:pt x="4925" y="610"/>
                    <a:pt x="5784" y="607"/>
                    <a:pt x="6205" y="590"/>
                  </a:cubicBezTo>
                  <a:lnTo>
                    <a:pt x="6205" y="262"/>
                  </a:lnTo>
                  <a:cubicBezTo>
                    <a:pt x="6205" y="234"/>
                    <a:pt x="6196" y="56"/>
                    <a:pt x="6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1;p31">
              <a:extLst>
                <a:ext uri="{FF2B5EF4-FFF2-40B4-BE49-F238E27FC236}">
                  <a16:creationId xmlns:a16="http://schemas.microsoft.com/office/drawing/2014/main" id="{116D2EF5-5433-3385-E4A4-AEF0736C4B7E}"/>
                </a:ext>
              </a:extLst>
            </p:cNvPr>
            <p:cNvSpPr/>
            <p:nvPr/>
          </p:nvSpPr>
          <p:spPr>
            <a:xfrm>
              <a:off x="3937642" y="2686375"/>
              <a:ext cx="157847" cy="29412"/>
            </a:xfrm>
            <a:custGeom>
              <a:avLst/>
              <a:gdLst/>
              <a:ahLst/>
              <a:cxnLst/>
              <a:rect l="l" t="t" r="r" b="b"/>
              <a:pathLst>
                <a:path w="3295" h="614" extrusionOk="0">
                  <a:moveTo>
                    <a:pt x="3286" y="1"/>
                  </a:moveTo>
                  <a:cubicBezTo>
                    <a:pt x="3105" y="13"/>
                    <a:pt x="2823" y="16"/>
                    <a:pt x="2541" y="16"/>
                  </a:cubicBezTo>
                  <a:cubicBezTo>
                    <a:pt x="2164" y="16"/>
                    <a:pt x="1787" y="10"/>
                    <a:pt x="1648" y="10"/>
                  </a:cubicBezTo>
                  <a:cubicBezTo>
                    <a:pt x="1442" y="10"/>
                    <a:pt x="1240" y="18"/>
                    <a:pt x="1034" y="18"/>
                  </a:cubicBezTo>
                  <a:cubicBezTo>
                    <a:pt x="932" y="18"/>
                    <a:pt x="828" y="16"/>
                    <a:pt x="722" y="10"/>
                  </a:cubicBezTo>
                  <a:lnTo>
                    <a:pt x="10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70" y="612"/>
                    <a:pt x="153" y="613"/>
                    <a:pt x="241" y="613"/>
                  </a:cubicBezTo>
                  <a:cubicBezTo>
                    <a:pt x="417" y="613"/>
                    <a:pt x="612" y="609"/>
                    <a:pt x="750" y="609"/>
                  </a:cubicBezTo>
                  <a:lnTo>
                    <a:pt x="1648" y="609"/>
                  </a:lnTo>
                  <a:cubicBezTo>
                    <a:pt x="1774" y="609"/>
                    <a:pt x="2090" y="611"/>
                    <a:pt x="2422" y="611"/>
                  </a:cubicBezTo>
                  <a:cubicBezTo>
                    <a:pt x="2755" y="611"/>
                    <a:pt x="3103" y="609"/>
                    <a:pt x="3295" y="600"/>
                  </a:cubicBezTo>
                  <a:lnTo>
                    <a:pt x="3295" y="272"/>
                  </a:lnTo>
                  <a:cubicBezTo>
                    <a:pt x="3295" y="225"/>
                    <a:pt x="3286" y="57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2;p31">
              <a:extLst>
                <a:ext uri="{FF2B5EF4-FFF2-40B4-BE49-F238E27FC236}">
                  <a16:creationId xmlns:a16="http://schemas.microsoft.com/office/drawing/2014/main" id="{7208DE23-7408-A223-EFF9-21385C3D459D}"/>
                </a:ext>
              </a:extLst>
            </p:cNvPr>
            <p:cNvSpPr/>
            <p:nvPr/>
          </p:nvSpPr>
          <p:spPr>
            <a:xfrm>
              <a:off x="4108471" y="2686375"/>
              <a:ext cx="190566" cy="29412"/>
            </a:xfrm>
            <a:custGeom>
              <a:avLst/>
              <a:gdLst/>
              <a:ahLst/>
              <a:cxnLst/>
              <a:rect l="l" t="t" r="r" b="b"/>
              <a:pathLst>
                <a:path w="3978" h="614" extrusionOk="0">
                  <a:moveTo>
                    <a:pt x="3968" y="1"/>
                  </a:moveTo>
                  <a:cubicBezTo>
                    <a:pt x="3751" y="13"/>
                    <a:pt x="3411" y="16"/>
                    <a:pt x="3069" y="16"/>
                  </a:cubicBezTo>
                  <a:cubicBezTo>
                    <a:pt x="2614" y="16"/>
                    <a:pt x="2155" y="10"/>
                    <a:pt x="1984" y="10"/>
                  </a:cubicBezTo>
                  <a:cubicBezTo>
                    <a:pt x="1735" y="10"/>
                    <a:pt x="1485" y="18"/>
                    <a:pt x="1241" y="18"/>
                  </a:cubicBezTo>
                  <a:cubicBezTo>
                    <a:pt x="1119" y="18"/>
                    <a:pt x="998" y="16"/>
                    <a:pt x="880" y="10"/>
                  </a:cubicBezTo>
                  <a:lnTo>
                    <a:pt x="10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81" y="612"/>
                    <a:pt x="182" y="613"/>
                    <a:pt x="289" y="613"/>
                  </a:cubicBezTo>
                  <a:cubicBezTo>
                    <a:pt x="504" y="613"/>
                    <a:pt x="743" y="609"/>
                    <a:pt x="899" y="609"/>
                  </a:cubicBezTo>
                  <a:lnTo>
                    <a:pt x="1984" y="609"/>
                  </a:lnTo>
                  <a:cubicBezTo>
                    <a:pt x="2139" y="609"/>
                    <a:pt x="2522" y="611"/>
                    <a:pt x="2925" y="611"/>
                  </a:cubicBezTo>
                  <a:cubicBezTo>
                    <a:pt x="3327" y="611"/>
                    <a:pt x="3748" y="609"/>
                    <a:pt x="3977" y="600"/>
                  </a:cubicBezTo>
                  <a:lnTo>
                    <a:pt x="3977" y="272"/>
                  </a:lnTo>
                  <a:cubicBezTo>
                    <a:pt x="3977" y="225"/>
                    <a:pt x="3968" y="57"/>
                    <a:pt x="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3;p31">
              <a:extLst>
                <a:ext uri="{FF2B5EF4-FFF2-40B4-BE49-F238E27FC236}">
                  <a16:creationId xmlns:a16="http://schemas.microsoft.com/office/drawing/2014/main" id="{ABF57A0C-EE59-57A3-61A4-561EB9B521FA}"/>
                </a:ext>
              </a:extLst>
            </p:cNvPr>
            <p:cNvSpPr/>
            <p:nvPr/>
          </p:nvSpPr>
          <p:spPr>
            <a:xfrm>
              <a:off x="3737303" y="2104982"/>
              <a:ext cx="10347" cy="675138"/>
            </a:xfrm>
            <a:custGeom>
              <a:avLst/>
              <a:gdLst/>
              <a:ahLst/>
              <a:cxnLst/>
              <a:rect l="l" t="t" r="r" b="b"/>
              <a:pathLst>
                <a:path w="216" h="14094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cubicBezTo>
                    <a:pt x="28" y="3688"/>
                    <a:pt x="37" y="7328"/>
                    <a:pt x="66" y="10968"/>
                  </a:cubicBezTo>
                  <a:cubicBezTo>
                    <a:pt x="66" y="11473"/>
                    <a:pt x="66" y="11988"/>
                    <a:pt x="75" y="12484"/>
                  </a:cubicBezTo>
                  <a:cubicBezTo>
                    <a:pt x="75" y="13017"/>
                    <a:pt x="47" y="13551"/>
                    <a:pt x="112" y="14065"/>
                  </a:cubicBezTo>
                  <a:cubicBezTo>
                    <a:pt x="112" y="14084"/>
                    <a:pt x="126" y="14094"/>
                    <a:pt x="140" y="14094"/>
                  </a:cubicBezTo>
                  <a:cubicBezTo>
                    <a:pt x="154" y="14094"/>
                    <a:pt x="168" y="14084"/>
                    <a:pt x="168" y="14065"/>
                  </a:cubicBezTo>
                  <a:cubicBezTo>
                    <a:pt x="215" y="13616"/>
                    <a:pt x="187" y="13130"/>
                    <a:pt x="178" y="12662"/>
                  </a:cubicBezTo>
                  <a:cubicBezTo>
                    <a:pt x="178" y="12222"/>
                    <a:pt x="178" y="11763"/>
                    <a:pt x="168" y="11324"/>
                  </a:cubicBezTo>
                  <a:cubicBezTo>
                    <a:pt x="168" y="10416"/>
                    <a:pt x="159" y="9518"/>
                    <a:pt x="159" y="8619"/>
                  </a:cubicBezTo>
                  <a:cubicBezTo>
                    <a:pt x="140" y="6804"/>
                    <a:pt x="131" y="4979"/>
                    <a:pt x="122" y="3164"/>
                  </a:cubicBezTo>
                  <a:cubicBezTo>
                    <a:pt x="112" y="2125"/>
                    <a:pt x="112" y="1095"/>
                    <a:pt x="112" y="57"/>
                  </a:cubicBezTo>
                  <a:cubicBezTo>
                    <a:pt x="112" y="1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4;p31">
              <a:extLst>
                <a:ext uri="{FF2B5EF4-FFF2-40B4-BE49-F238E27FC236}">
                  <a16:creationId xmlns:a16="http://schemas.microsoft.com/office/drawing/2014/main" id="{ED9D0A4A-50F2-5C40-6988-DB5469D73F0E}"/>
                </a:ext>
              </a:extLst>
            </p:cNvPr>
            <p:cNvSpPr/>
            <p:nvPr/>
          </p:nvSpPr>
          <p:spPr>
            <a:xfrm>
              <a:off x="3859222" y="2285431"/>
              <a:ext cx="7665" cy="428679"/>
            </a:xfrm>
            <a:custGeom>
              <a:avLst/>
              <a:gdLst/>
              <a:ahLst/>
              <a:cxnLst/>
              <a:rect l="l" t="t" r="r" b="b"/>
              <a:pathLst>
                <a:path w="160" h="8949" extrusionOk="0">
                  <a:moveTo>
                    <a:pt x="113" y="0"/>
                  </a:moveTo>
                  <a:cubicBezTo>
                    <a:pt x="89" y="0"/>
                    <a:pt x="66" y="14"/>
                    <a:pt x="66" y="42"/>
                  </a:cubicBezTo>
                  <a:cubicBezTo>
                    <a:pt x="28" y="2344"/>
                    <a:pt x="28" y="4646"/>
                    <a:pt x="10" y="6958"/>
                  </a:cubicBezTo>
                  <a:cubicBezTo>
                    <a:pt x="10" y="7613"/>
                    <a:pt x="0" y="8258"/>
                    <a:pt x="10" y="8913"/>
                  </a:cubicBezTo>
                  <a:cubicBezTo>
                    <a:pt x="10" y="8937"/>
                    <a:pt x="28" y="8949"/>
                    <a:pt x="47" y="8949"/>
                  </a:cubicBezTo>
                  <a:cubicBezTo>
                    <a:pt x="66" y="8949"/>
                    <a:pt x="85" y="8937"/>
                    <a:pt x="85" y="8913"/>
                  </a:cubicBezTo>
                  <a:cubicBezTo>
                    <a:pt x="150" y="6602"/>
                    <a:pt x="141" y="4300"/>
                    <a:pt x="150" y="1998"/>
                  </a:cubicBezTo>
                  <a:cubicBezTo>
                    <a:pt x="150" y="1343"/>
                    <a:pt x="159" y="697"/>
                    <a:pt x="159" y="42"/>
                  </a:cubicBezTo>
                  <a:cubicBezTo>
                    <a:pt x="159" y="14"/>
                    <a:pt x="136" y="0"/>
                    <a:pt x="11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5;p31">
              <a:extLst>
                <a:ext uri="{FF2B5EF4-FFF2-40B4-BE49-F238E27FC236}">
                  <a16:creationId xmlns:a16="http://schemas.microsoft.com/office/drawing/2014/main" id="{8BEE2BF1-E18F-442B-E502-E58796A7BDDD}"/>
                </a:ext>
              </a:extLst>
            </p:cNvPr>
            <p:cNvSpPr/>
            <p:nvPr/>
          </p:nvSpPr>
          <p:spPr>
            <a:xfrm>
              <a:off x="4312882" y="1193972"/>
              <a:ext cx="1465941" cy="1136774"/>
            </a:xfrm>
            <a:custGeom>
              <a:avLst/>
              <a:gdLst/>
              <a:ahLst/>
              <a:cxnLst/>
              <a:rect l="l" t="t" r="r" b="b"/>
              <a:pathLst>
                <a:path w="30601" h="23731" extrusionOk="0">
                  <a:moveTo>
                    <a:pt x="26581" y="1"/>
                  </a:moveTo>
                  <a:cubicBezTo>
                    <a:pt x="23066" y="1"/>
                    <a:pt x="18079" y="53"/>
                    <a:pt x="15844" y="53"/>
                  </a:cubicBezTo>
                  <a:cubicBezTo>
                    <a:pt x="15545" y="53"/>
                    <a:pt x="15294" y="52"/>
                    <a:pt x="15104" y="50"/>
                  </a:cubicBezTo>
                  <a:cubicBezTo>
                    <a:pt x="14796" y="48"/>
                    <a:pt x="14336" y="47"/>
                    <a:pt x="13766" y="47"/>
                  </a:cubicBezTo>
                  <a:cubicBezTo>
                    <a:pt x="9773" y="47"/>
                    <a:pt x="393" y="97"/>
                    <a:pt x="328" y="97"/>
                  </a:cubicBezTo>
                  <a:cubicBezTo>
                    <a:pt x="0" y="116"/>
                    <a:pt x="57" y="649"/>
                    <a:pt x="47" y="649"/>
                  </a:cubicBezTo>
                  <a:cubicBezTo>
                    <a:pt x="47" y="733"/>
                    <a:pt x="29" y="15996"/>
                    <a:pt x="38" y="23660"/>
                  </a:cubicBezTo>
                  <a:cubicBezTo>
                    <a:pt x="74" y="23716"/>
                    <a:pt x="3846" y="23731"/>
                    <a:pt x="7680" y="23731"/>
                  </a:cubicBezTo>
                  <a:cubicBezTo>
                    <a:pt x="10886" y="23731"/>
                    <a:pt x="14136" y="23721"/>
                    <a:pt x="15282" y="23716"/>
                  </a:cubicBezTo>
                  <a:cubicBezTo>
                    <a:pt x="15463" y="23716"/>
                    <a:pt x="15692" y="23715"/>
                    <a:pt x="15961" y="23715"/>
                  </a:cubicBezTo>
                  <a:cubicBezTo>
                    <a:pt x="17192" y="23715"/>
                    <a:pt x="19263" y="23721"/>
                    <a:pt x="21452" y="23721"/>
                  </a:cubicBezTo>
                  <a:cubicBezTo>
                    <a:pt x="25272" y="23721"/>
                    <a:pt x="29454" y="23703"/>
                    <a:pt x="30170" y="23604"/>
                  </a:cubicBezTo>
                  <a:cubicBezTo>
                    <a:pt x="30207" y="23604"/>
                    <a:pt x="30226" y="23576"/>
                    <a:pt x="30264" y="23567"/>
                  </a:cubicBezTo>
                  <a:cubicBezTo>
                    <a:pt x="30367" y="23557"/>
                    <a:pt x="30460" y="23520"/>
                    <a:pt x="30544" y="23464"/>
                  </a:cubicBezTo>
                  <a:cubicBezTo>
                    <a:pt x="30582" y="19870"/>
                    <a:pt x="30600" y="16267"/>
                    <a:pt x="30554" y="12711"/>
                  </a:cubicBezTo>
                  <a:cubicBezTo>
                    <a:pt x="30535" y="9951"/>
                    <a:pt x="30554" y="7228"/>
                    <a:pt x="30591" y="4495"/>
                  </a:cubicBezTo>
                  <a:lnTo>
                    <a:pt x="30516" y="1061"/>
                  </a:lnTo>
                  <a:cubicBezTo>
                    <a:pt x="30516" y="939"/>
                    <a:pt x="30488" y="172"/>
                    <a:pt x="30413" y="88"/>
                  </a:cubicBezTo>
                  <a:cubicBezTo>
                    <a:pt x="30393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6;p31">
              <a:extLst>
                <a:ext uri="{FF2B5EF4-FFF2-40B4-BE49-F238E27FC236}">
                  <a16:creationId xmlns:a16="http://schemas.microsoft.com/office/drawing/2014/main" id="{F92B7497-E04E-A9ED-A5C5-EDC4DC27CDDE}"/>
                </a:ext>
              </a:extLst>
            </p:cNvPr>
            <p:cNvSpPr/>
            <p:nvPr/>
          </p:nvSpPr>
          <p:spPr>
            <a:xfrm>
              <a:off x="4313313" y="1193972"/>
              <a:ext cx="1462827" cy="70273"/>
            </a:xfrm>
            <a:custGeom>
              <a:avLst/>
              <a:gdLst/>
              <a:ahLst/>
              <a:cxnLst/>
              <a:rect l="l" t="t" r="r" b="b"/>
              <a:pathLst>
                <a:path w="30536" h="1467" extrusionOk="0">
                  <a:moveTo>
                    <a:pt x="26581" y="1"/>
                  </a:moveTo>
                  <a:cubicBezTo>
                    <a:pt x="23067" y="1"/>
                    <a:pt x="18079" y="53"/>
                    <a:pt x="15844" y="53"/>
                  </a:cubicBezTo>
                  <a:cubicBezTo>
                    <a:pt x="15545" y="53"/>
                    <a:pt x="15295" y="52"/>
                    <a:pt x="15104" y="50"/>
                  </a:cubicBezTo>
                  <a:cubicBezTo>
                    <a:pt x="14798" y="48"/>
                    <a:pt x="14338" y="47"/>
                    <a:pt x="13769" y="47"/>
                  </a:cubicBezTo>
                  <a:cubicBezTo>
                    <a:pt x="9780" y="47"/>
                    <a:pt x="394" y="97"/>
                    <a:pt x="328" y="97"/>
                  </a:cubicBezTo>
                  <a:cubicBezTo>
                    <a:pt x="1" y="116"/>
                    <a:pt x="57" y="649"/>
                    <a:pt x="48" y="649"/>
                  </a:cubicBezTo>
                  <a:lnTo>
                    <a:pt x="48" y="1454"/>
                  </a:lnTo>
                  <a:cubicBezTo>
                    <a:pt x="1526" y="1463"/>
                    <a:pt x="3469" y="1466"/>
                    <a:pt x="5484" y="1466"/>
                  </a:cubicBezTo>
                  <a:cubicBezTo>
                    <a:pt x="9514" y="1466"/>
                    <a:pt x="13829" y="1454"/>
                    <a:pt x="15282" y="1454"/>
                  </a:cubicBezTo>
                  <a:cubicBezTo>
                    <a:pt x="15472" y="1453"/>
                    <a:pt x="15705" y="1453"/>
                    <a:pt x="15976" y="1453"/>
                  </a:cubicBezTo>
                  <a:cubicBezTo>
                    <a:pt x="17429" y="1453"/>
                    <a:pt x="19967" y="1462"/>
                    <a:pt x="22642" y="1462"/>
                  </a:cubicBezTo>
                  <a:cubicBezTo>
                    <a:pt x="25501" y="1462"/>
                    <a:pt x="28517" y="1452"/>
                    <a:pt x="30535" y="1407"/>
                  </a:cubicBezTo>
                  <a:cubicBezTo>
                    <a:pt x="30535" y="1295"/>
                    <a:pt x="30535" y="1173"/>
                    <a:pt x="30517" y="1061"/>
                  </a:cubicBezTo>
                  <a:cubicBezTo>
                    <a:pt x="30517" y="939"/>
                    <a:pt x="30489" y="172"/>
                    <a:pt x="30414" y="88"/>
                  </a:cubicBezTo>
                  <a:cubicBezTo>
                    <a:pt x="30394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7;p31">
              <a:extLst>
                <a:ext uri="{FF2B5EF4-FFF2-40B4-BE49-F238E27FC236}">
                  <a16:creationId xmlns:a16="http://schemas.microsoft.com/office/drawing/2014/main" id="{A7C7CB86-3022-5DD8-3F1C-A99E6855F8C5}"/>
                </a:ext>
              </a:extLst>
            </p:cNvPr>
            <p:cNvSpPr/>
            <p:nvPr/>
          </p:nvSpPr>
          <p:spPr>
            <a:xfrm>
              <a:off x="5577047" y="1591659"/>
              <a:ext cx="203548" cy="741100"/>
            </a:xfrm>
            <a:custGeom>
              <a:avLst/>
              <a:gdLst/>
              <a:ahLst/>
              <a:cxnLst/>
              <a:rect l="l" t="t" r="r" b="b"/>
              <a:pathLst>
                <a:path w="4249" h="15471" extrusionOk="0">
                  <a:moveTo>
                    <a:pt x="4172" y="0"/>
                  </a:moveTo>
                  <a:cubicBezTo>
                    <a:pt x="4139" y="0"/>
                    <a:pt x="4109" y="24"/>
                    <a:pt x="4109" y="67"/>
                  </a:cubicBezTo>
                  <a:lnTo>
                    <a:pt x="4109" y="6000"/>
                  </a:lnTo>
                  <a:lnTo>
                    <a:pt x="4109" y="11933"/>
                  </a:lnTo>
                  <a:cubicBezTo>
                    <a:pt x="4109" y="13019"/>
                    <a:pt x="4090" y="14114"/>
                    <a:pt x="4118" y="15208"/>
                  </a:cubicBezTo>
                  <a:cubicBezTo>
                    <a:pt x="2761" y="15265"/>
                    <a:pt x="1395" y="15311"/>
                    <a:pt x="38" y="15414"/>
                  </a:cubicBezTo>
                  <a:cubicBezTo>
                    <a:pt x="0" y="15414"/>
                    <a:pt x="0" y="15470"/>
                    <a:pt x="38" y="15470"/>
                  </a:cubicBezTo>
                  <a:cubicBezTo>
                    <a:pt x="1395" y="15461"/>
                    <a:pt x="2761" y="15396"/>
                    <a:pt x="4118" y="15330"/>
                  </a:cubicBezTo>
                  <a:cubicBezTo>
                    <a:pt x="4127" y="15330"/>
                    <a:pt x="4146" y="15330"/>
                    <a:pt x="4146" y="15321"/>
                  </a:cubicBezTo>
                  <a:cubicBezTo>
                    <a:pt x="4150" y="15323"/>
                    <a:pt x="4156" y="15324"/>
                    <a:pt x="4162" y="15324"/>
                  </a:cubicBezTo>
                  <a:cubicBezTo>
                    <a:pt x="4180" y="15324"/>
                    <a:pt x="4202" y="15312"/>
                    <a:pt x="4202" y="15283"/>
                  </a:cubicBezTo>
                  <a:cubicBezTo>
                    <a:pt x="4240" y="14291"/>
                    <a:pt x="4211" y="13299"/>
                    <a:pt x="4221" y="12317"/>
                  </a:cubicBezTo>
                  <a:cubicBezTo>
                    <a:pt x="4221" y="11334"/>
                    <a:pt x="4221" y="10352"/>
                    <a:pt x="4240" y="9369"/>
                  </a:cubicBezTo>
                  <a:cubicBezTo>
                    <a:pt x="4240" y="7395"/>
                    <a:pt x="4249" y="5411"/>
                    <a:pt x="4249" y="3436"/>
                  </a:cubicBezTo>
                  <a:lnTo>
                    <a:pt x="4249" y="95"/>
                  </a:lnTo>
                  <a:cubicBezTo>
                    <a:pt x="4249" y="31"/>
                    <a:pt x="4209" y="0"/>
                    <a:pt x="4172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8;p31">
              <a:extLst>
                <a:ext uri="{FF2B5EF4-FFF2-40B4-BE49-F238E27FC236}">
                  <a16:creationId xmlns:a16="http://schemas.microsoft.com/office/drawing/2014/main" id="{3EAFCCAB-CC2B-F796-642C-948982346200}"/>
                </a:ext>
              </a:extLst>
            </p:cNvPr>
            <p:cNvSpPr/>
            <p:nvPr/>
          </p:nvSpPr>
          <p:spPr>
            <a:xfrm>
              <a:off x="5774272" y="1323213"/>
              <a:ext cx="8575" cy="228687"/>
            </a:xfrm>
            <a:custGeom>
              <a:avLst/>
              <a:gdLst/>
              <a:ahLst/>
              <a:cxnLst/>
              <a:rect l="l" t="t" r="r" b="b"/>
              <a:pathLst>
                <a:path w="179" h="4774" extrusionOk="0">
                  <a:moveTo>
                    <a:pt x="56" y="0"/>
                  </a:moveTo>
                  <a:cubicBezTo>
                    <a:pt x="28" y="0"/>
                    <a:pt x="1" y="17"/>
                    <a:pt x="1" y="57"/>
                  </a:cubicBezTo>
                  <a:cubicBezTo>
                    <a:pt x="29" y="833"/>
                    <a:pt x="57" y="1610"/>
                    <a:pt x="57" y="2387"/>
                  </a:cubicBezTo>
                  <a:cubicBezTo>
                    <a:pt x="57" y="3154"/>
                    <a:pt x="38" y="3940"/>
                    <a:pt x="1" y="4717"/>
                  </a:cubicBezTo>
                  <a:cubicBezTo>
                    <a:pt x="1" y="4754"/>
                    <a:pt x="31" y="4773"/>
                    <a:pt x="62" y="4773"/>
                  </a:cubicBezTo>
                  <a:cubicBezTo>
                    <a:pt x="92" y="4773"/>
                    <a:pt x="123" y="4754"/>
                    <a:pt x="123" y="4717"/>
                  </a:cubicBezTo>
                  <a:cubicBezTo>
                    <a:pt x="169" y="3940"/>
                    <a:pt x="179" y="3154"/>
                    <a:pt x="179" y="2387"/>
                  </a:cubicBezTo>
                  <a:cubicBezTo>
                    <a:pt x="179" y="1610"/>
                    <a:pt x="179" y="833"/>
                    <a:pt x="123" y="57"/>
                  </a:cubicBezTo>
                  <a:cubicBezTo>
                    <a:pt x="123" y="2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9;p31">
              <a:extLst>
                <a:ext uri="{FF2B5EF4-FFF2-40B4-BE49-F238E27FC236}">
                  <a16:creationId xmlns:a16="http://schemas.microsoft.com/office/drawing/2014/main" id="{6EE8EA29-93AF-E3DC-4B5C-D06AFC74F1F9}"/>
                </a:ext>
              </a:extLst>
            </p:cNvPr>
            <p:cNvSpPr/>
            <p:nvPr/>
          </p:nvSpPr>
          <p:spPr>
            <a:xfrm>
              <a:off x="5716019" y="1217876"/>
              <a:ext cx="30995" cy="27975"/>
            </a:xfrm>
            <a:custGeom>
              <a:avLst/>
              <a:gdLst/>
              <a:ahLst/>
              <a:cxnLst/>
              <a:rect l="l" t="t" r="r" b="b"/>
              <a:pathLst>
                <a:path w="647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22" y="66"/>
                    <a:pt x="103" y="75"/>
                    <a:pt x="94" y="94"/>
                  </a:cubicBezTo>
                  <a:cubicBezTo>
                    <a:pt x="8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85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1" y="584"/>
                  </a:cubicBezTo>
                  <a:cubicBezTo>
                    <a:pt x="435" y="584"/>
                    <a:pt x="536" y="530"/>
                    <a:pt x="59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50" y="10"/>
                    <a:pt x="37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0;p31">
              <a:extLst>
                <a:ext uri="{FF2B5EF4-FFF2-40B4-BE49-F238E27FC236}">
                  <a16:creationId xmlns:a16="http://schemas.microsoft.com/office/drawing/2014/main" id="{B29CAEED-CAF7-4CE4-41D4-73AAA1713BC7}"/>
                </a:ext>
              </a:extLst>
            </p:cNvPr>
            <p:cNvSpPr/>
            <p:nvPr/>
          </p:nvSpPr>
          <p:spPr>
            <a:xfrm>
              <a:off x="5674773" y="1217876"/>
              <a:ext cx="30515" cy="27975"/>
            </a:xfrm>
            <a:custGeom>
              <a:avLst/>
              <a:gdLst/>
              <a:ahLst/>
              <a:cxnLst/>
              <a:rect l="l" t="t" r="r" b="b"/>
              <a:pathLst>
                <a:path w="637" h="584" extrusionOk="0">
                  <a:moveTo>
                    <a:pt x="300" y="0"/>
                  </a:moveTo>
                  <a:cubicBezTo>
                    <a:pt x="272" y="0"/>
                    <a:pt x="253" y="10"/>
                    <a:pt x="225" y="10"/>
                  </a:cubicBezTo>
                  <a:cubicBezTo>
                    <a:pt x="197" y="19"/>
                    <a:pt x="169" y="29"/>
                    <a:pt x="131" y="57"/>
                  </a:cubicBezTo>
                  <a:cubicBezTo>
                    <a:pt x="113" y="66"/>
                    <a:pt x="103" y="75"/>
                    <a:pt x="85" y="94"/>
                  </a:cubicBezTo>
                  <a:cubicBezTo>
                    <a:pt x="7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75" y="459"/>
                    <a:pt x="113" y="487"/>
                    <a:pt x="160" y="534"/>
                  </a:cubicBezTo>
                  <a:cubicBezTo>
                    <a:pt x="210" y="567"/>
                    <a:pt x="267" y="584"/>
                    <a:pt x="324" y="584"/>
                  </a:cubicBezTo>
                  <a:cubicBezTo>
                    <a:pt x="426" y="584"/>
                    <a:pt x="527" y="530"/>
                    <a:pt x="581" y="422"/>
                  </a:cubicBezTo>
                  <a:cubicBezTo>
                    <a:pt x="637" y="300"/>
                    <a:pt x="618" y="178"/>
                    <a:pt x="534" y="94"/>
                  </a:cubicBezTo>
                  <a:cubicBezTo>
                    <a:pt x="496" y="47"/>
                    <a:pt x="440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1;p31">
              <a:extLst>
                <a:ext uri="{FF2B5EF4-FFF2-40B4-BE49-F238E27FC236}">
                  <a16:creationId xmlns:a16="http://schemas.microsoft.com/office/drawing/2014/main" id="{0C5924D0-09B9-49BE-49A3-8BA7903822E9}"/>
                </a:ext>
              </a:extLst>
            </p:cNvPr>
            <p:cNvSpPr/>
            <p:nvPr/>
          </p:nvSpPr>
          <p:spPr>
            <a:xfrm>
              <a:off x="5633096" y="1217876"/>
              <a:ext cx="30947" cy="27975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12" y="66"/>
                    <a:pt x="103" y="75"/>
                    <a:pt x="94" y="94"/>
                  </a:cubicBezTo>
                  <a:cubicBezTo>
                    <a:pt x="84" y="103"/>
                    <a:pt x="56" y="141"/>
                    <a:pt x="47" y="160"/>
                  </a:cubicBezTo>
                  <a:cubicBezTo>
                    <a:pt x="0" y="244"/>
                    <a:pt x="10" y="337"/>
                    <a:pt x="56" y="422"/>
                  </a:cubicBezTo>
                  <a:cubicBezTo>
                    <a:pt x="84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0" y="584"/>
                  </a:cubicBezTo>
                  <a:cubicBezTo>
                    <a:pt x="434" y="584"/>
                    <a:pt x="532" y="530"/>
                    <a:pt x="58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49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2;p31">
              <a:extLst>
                <a:ext uri="{FF2B5EF4-FFF2-40B4-BE49-F238E27FC236}">
                  <a16:creationId xmlns:a16="http://schemas.microsoft.com/office/drawing/2014/main" id="{71010E34-4EB3-523B-1508-A04E1D1F9A30}"/>
                </a:ext>
              </a:extLst>
            </p:cNvPr>
            <p:cNvSpPr/>
            <p:nvPr/>
          </p:nvSpPr>
          <p:spPr>
            <a:xfrm>
              <a:off x="4689894" y="2487675"/>
              <a:ext cx="832493" cy="528269"/>
            </a:xfrm>
            <a:custGeom>
              <a:avLst/>
              <a:gdLst/>
              <a:ahLst/>
              <a:cxnLst/>
              <a:rect l="l" t="t" r="r" b="b"/>
              <a:pathLst>
                <a:path w="17378" h="11028" extrusionOk="0">
                  <a:moveTo>
                    <a:pt x="14924" y="0"/>
                  </a:moveTo>
                  <a:cubicBezTo>
                    <a:pt x="12885" y="0"/>
                    <a:pt x="10066" y="23"/>
                    <a:pt x="8883" y="23"/>
                  </a:cubicBezTo>
                  <a:cubicBezTo>
                    <a:pt x="8757" y="23"/>
                    <a:pt x="8649" y="23"/>
                    <a:pt x="8563" y="22"/>
                  </a:cubicBezTo>
                  <a:cubicBezTo>
                    <a:pt x="8286" y="18"/>
                    <a:pt x="7786" y="17"/>
                    <a:pt x="7164" y="17"/>
                  </a:cubicBezTo>
                  <a:cubicBezTo>
                    <a:pt x="4673" y="17"/>
                    <a:pt x="217" y="41"/>
                    <a:pt x="188" y="41"/>
                  </a:cubicBezTo>
                  <a:cubicBezTo>
                    <a:pt x="0" y="41"/>
                    <a:pt x="38" y="303"/>
                    <a:pt x="38" y="303"/>
                  </a:cubicBezTo>
                  <a:cubicBezTo>
                    <a:pt x="38" y="340"/>
                    <a:pt x="28" y="7433"/>
                    <a:pt x="38" y="10989"/>
                  </a:cubicBezTo>
                  <a:cubicBezTo>
                    <a:pt x="71" y="11023"/>
                    <a:pt x="1585" y="11028"/>
                    <a:pt x="2945" y="11028"/>
                  </a:cubicBezTo>
                  <a:cubicBezTo>
                    <a:pt x="3489" y="11028"/>
                    <a:pt x="4008" y="11027"/>
                    <a:pt x="4399" y="11027"/>
                  </a:cubicBezTo>
                  <a:cubicBezTo>
                    <a:pt x="5830" y="11027"/>
                    <a:pt x="7253" y="11027"/>
                    <a:pt x="8684" y="11017"/>
                  </a:cubicBezTo>
                  <a:cubicBezTo>
                    <a:pt x="9152" y="11017"/>
                    <a:pt x="10170" y="11019"/>
                    <a:pt x="11345" y="11019"/>
                  </a:cubicBezTo>
                  <a:cubicBezTo>
                    <a:pt x="13694" y="11019"/>
                    <a:pt x="16670" y="11011"/>
                    <a:pt x="17125" y="10961"/>
                  </a:cubicBezTo>
                  <a:cubicBezTo>
                    <a:pt x="17153" y="10961"/>
                    <a:pt x="17163" y="10943"/>
                    <a:pt x="17191" y="10943"/>
                  </a:cubicBezTo>
                  <a:cubicBezTo>
                    <a:pt x="17247" y="10933"/>
                    <a:pt x="17303" y="10924"/>
                    <a:pt x="17340" y="10896"/>
                  </a:cubicBezTo>
                  <a:cubicBezTo>
                    <a:pt x="17359" y="9230"/>
                    <a:pt x="17378" y="7555"/>
                    <a:pt x="17350" y="5908"/>
                  </a:cubicBezTo>
                  <a:cubicBezTo>
                    <a:pt x="17303" y="4645"/>
                    <a:pt x="17312" y="3363"/>
                    <a:pt x="17340" y="2099"/>
                  </a:cubicBezTo>
                  <a:cubicBezTo>
                    <a:pt x="17331" y="1566"/>
                    <a:pt x="17312" y="1042"/>
                    <a:pt x="17303" y="499"/>
                  </a:cubicBezTo>
                  <a:cubicBezTo>
                    <a:pt x="17303" y="443"/>
                    <a:pt x="17284" y="87"/>
                    <a:pt x="17247" y="41"/>
                  </a:cubicBezTo>
                  <a:cubicBezTo>
                    <a:pt x="17233" y="10"/>
                    <a:pt x="16241" y="0"/>
                    <a:pt x="1492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;p31">
              <a:extLst>
                <a:ext uri="{FF2B5EF4-FFF2-40B4-BE49-F238E27FC236}">
                  <a16:creationId xmlns:a16="http://schemas.microsoft.com/office/drawing/2014/main" id="{47EAC0E1-AA9A-A76F-871B-AFC63EE0D1B0}"/>
                </a:ext>
              </a:extLst>
            </p:cNvPr>
            <p:cNvSpPr/>
            <p:nvPr/>
          </p:nvSpPr>
          <p:spPr>
            <a:xfrm>
              <a:off x="4689463" y="2487867"/>
              <a:ext cx="829810" cy="63375"/>
            </a:xfrm>
            <a:custGeom>
              <a:avLst/>
              <a:gdLst/>
              <a:ahLst/>
              <a:cxnLst/>
              <a:rect l="l" t="t" r="r" b="b"/>
              <a:pathLst>
                <a:path w="17322" h="1323" extrusionOk="0">
                  <a:moveTo>
                    <a:pt x="14868" y="0"/>
                  </a:moveTo>
                  <a:cubicBezTo>
                    <a:pt x="12865" y="0"/>
                    <a:pt x="10138" y="19"/>
                    <a:pt x="8937" y="19"/>
                  </a:cubicBezTo>
                  <a:cubicBezTo>
                    <a:pt x="8787" y="19"/>
                    <a:pt x="8661" y="19"/>
                    <a:pt x="8562" y="18"/>
                  </a:cubicBezTo>
                  <a:cubicBezTo>
                    <a:pt x="8363" y="17"/>
                    <a:pt x="8051" y="16"/>
                    <a:pt x="7661" y="16"/>
                  </a:cubicBezTo>
                  <a:cubicBezTo>
                    <a:pt x="5325" y="16"/>
                    <a:pt x="219" y="37"/>
                    <a:pt x="187" y="37"/>
                  </a:cubicBezTo>
                  <a:cubicBezTo>
                    <a:pt x="0" y="37"/>
                    <a:pt x="37" y="299"/>
                    <a:pt x="37" y="299"/>
                  </a:cubicBezTo>
                  <a:lnTo>
                    <a:pt x="37" y="1300"/>
                  </a:lnTo>
                  <a:cubicBezTo>
                    <a:pt x="889" y="1319"/>
                    <a:pt x="3079" y="1319"/>
                    <a:pt x="4211" y="1319"/>
                  </a:cubicBezTo>
                  <a:lnTo>
                    <a:pt x="8665" y="1319"/>
                  </a:lnTo>
                  <a:cubicBezTo>
                    <a:pt x="9595" y="1319"/>
                    <a:pt x="12608" y="1323"/>
                    <a:pt x="14863" y="1323"/>
                  </a:cubicBezTo>
                  <a:cubicBezTo>
                    <a:pt x="15990" y="1323"/>
                    <a:pt x="16928" y="1322"/>
                    <a:pt x="17321" y="1319"/>
                  </a:cubicBezTo>
                  <a:cubicBezTo>
                    <a:pt x="17312" y="1047"/>
                    <a:pt x="17312" y="776"/>
                    <a:pt x="17303" y="495"/>
                  </a:cubicBezTo>
                  <a:cubicBezTo>
                    <a:pt x="17303" y="439"/>
                    <a:pt x="17275" y="83"/>
                    <a:pt x="17246" y="37"/>
                  </a:cubicBezTo>
                  <a:cubicBezTo>
                    <a:pt x="17232" y="9"/>
                    <a:pt x="16213" y="0"/>
                    <a:pt x="1486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;p31">
              <a:extLst>
                <a:ext uri="{FF2B5EF4-FFF2-40B4-BE49-F238E27FC236}">
                  <a16:creationId xmlns:a16="http://schemas.microsoft.com/office/drawing/2014/main" id="{0996AF0D-0B86-EB6E-5B00-55415D8A5319}"/>
                </a:ext>
              </a:extLst>
            </p:cNvPr>
            <p:cNvSpPr/>
            <p:nvPr/>
          </p:nvSpPr>
          <p:spPr>
            <a:xfrm>
              <a:off x="5466770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0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66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13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4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;p31">
              <a:extLst>
                <a:ext uri="{FF2B5EF4-FFF2-40B4-BE49-F238E27FC236}">
                  <a16:creationId xmlns:a16="http://schemas.microsoft.com/office/drawing/2014/main" id="{6527536B-685B-36A3-5B3E-A06A641828B1}"/>
                </a:ext>
              </a:extLst>
            </p:cNvPr>
            <p:cNvSpPr/>
            <p:nvPr/>
          </p:nvSpPr>
          <p:spPr>
            <a:xfrm>
              <a:off x="5417906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5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6;p31">
              <a:extLst>
                <a:ext uri="{FF2B5EF4-FFF2-40B4-BE49-F238E27FC236}">
                  <a16:creationId xmlns:a16="http://schemas.microsoft.com/office/drawing/2014/main" id="{1E8F7F91-09BC-3730-5179-3389FD6F9203}"/>
                </a:ext>
              </a:extLst>
            </p:cNvPr>
            <p:cNvSpPr/>
            <p:nvPr/>
          </p:nvSpPr>
          <p:spPr>
            <a:xfrm>
              <a:off x="5369043" y="2503962"/>
              <a:ext cx="35019" cy="32622"/>
            </a:xfrm>
            <a:custGeom>
              <a:avLst/>
              <a:gdLst/>
              <a:ahLst/>
              <a:cxnLst/>
              <a:rect l="l" t="t" r="r" b="b"/>
              <a:pathLst>
                <a:path w="73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66" y="515"/>
                  </a:cubicBezTo>
                  <a:cubicBezTo>
                    <a:pt x="94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30" y="346"/>
                    <a:pt x="702" y="197"/>
                    <a:pt x="609" y="103"/>
                  </a:cubicBezTo>
                  <a:cubicBezTo>
                    <a:pt x="553" y="47"/>
                    <a:pt x="496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;p31">
              <a:extLst>
                <a:ext uri="{FF2B5EF4-FFF2-40B4-BE49-F238E27FC236}">
                  <a16:creationId xmlns:a16="http://schemas.microsoft.com/office/drawing/2014/main" id="{F44355C2-14C6-CF26-CDC5-06A7282A4978}"/>
                </a:ext>
              </a:extLst>
            </p:cNvPr>
            <p:cNvSpPr/>
            <p:nvPr/>
          </p:nvSpPr>
          <p:spPr>
            <a:xfrm>
              <a:off x="5023409" y="2717080"/>
              <a:ext cx="162350" cy="142654"/>
            </a:xfrm>
            <a:custGeom>
              <a:avLst/>
              <a:gdLst/>
              <a:ahLst/>
              <a:cxnLst/>
              <a:rect l="l" t="t" r="r" b="b"/>
              <a:pathLst>
                <a:path w="3389" h="2978" extrusionOk="0">
                  <a:moveTo>
                    <a:pt x="1676" y="1"/>
                  </a:moveTo>
                  <a:cubicBezTo>
                    <a:pt x="1649" y="1"/>
                    <a:pt x="1623" y="7"/>
                    <a:pt x="1601" y="24"/>
                  </a:cubicBezTo>
                  <a:cubicBezTo>
                    <a:pt x="1610" y="267"/>
                    <a:pt x="1610" y="539"/>
                    <a:pt x="1610" y="773"/>
                  </a:cubicBezTo>
                  <a:cubicBezTo>
                    <a:pt x="1274" y="779"/>
                    <a:pt x="930" y="790"/>
                    <a:pt x="589" y="790"/>
                  </a:cubicBezTo>
                  <a:cubicBezTo>
                    <a:pt x="435" y="790"/>
                    <a:pt x="282" y="788"/>
                    <a:pt x="132" y="782"/>
                  </a:cubicBezTo>
                  <a:cubicBezTo>
                    <a:pt x="94" y="782"/>
                    <a:pt x="85" y="782"/>
                    <a:pt x="75" y="810"/>
                  </a:cubicBezTo>
                  <a:cubicBezTo>
                    <a:pt x="57" y="838"/>
                    <a:pt x="47" y="866"/>
                    <a:pt x="47" y="894"/>
                  </a:cubicBezTo>
                  <a:cubicBezTo>
                    <a:pt x="1" y="1287"/>
                    <a:pt x="1" y="1690"/>
                    <a:pt x="47" y="2083"/>
                  </a:cubicBezTo>
                  <a:cubicBezTo>
                    <a:pt x="57" y="2130"/>
                    <a:pt x="132" y="2130"/>
                    <a:pt x="178" y="2130"/>
                  </a:cubicBezTo>
                  <a:cubicBezTo>
                    <a:pt x="665" y="2130"/>
                    <a:pt x="1152" y="2120"/>
                    <a:pt x="1638" y="2083"/>
                  </a:cubicBezTo>
                  <a:cubicBezTo>
                    <a:pt x="1648" y="2354"/>
                    <a:pt x="1648" y="2588"/>
                    <a:pt x="1676" y="2869"/>
                  </a:cubicBezTo>
                  <a:cubicBezTo>
                    <a:pt x="1684" y="2909"/>
                    <a:pt x="1734" y="2977"/>
                    <a:pt x="1771" y="2977"/>
                  </a:cubicBezTo>
                  <a:cubicBezTo>
                    <a:pt x="1777" y="2977"/>
                    <a:pt x="1783" y="2976"/>
                    <a:pt x="1788" y="2972"/>
                  </a:cubicBezTo>
                  <a:cubicBezTo>
                    <a:pt x="2144" y="2682"/>
                    <a:pt x="2471" y="2364"/>
                    <a:pt x="2677" y="2176"/>
                  </a:cubicBezTo>
                  <a:cubicBezTo>
                    <a:pt x="2799" y="2074"/>
                    <a:pt x="3098" y="1821"/>
                    <a:pt x="3201" y="1699"/>
                  </a:cubicBezTo>
                  <a:cubicBezTo>
                    <a:pt x="3313" y="1587"/>
                    <a:pt x="3388" y="1437"/>
                    <a:pt x="3285" y="1325"/>
                  </a:cubicBezTo>
                  <a:cubicBezTo>
                    <a:pt x="2892" y="857"/>
                    <a:pt x="2377" y="483"/>
                    <a:pt x="1863" y="71"/>
                  </a:cubicBezTo>
                  <a:cubicBezTo>
                    <a:pt x="1810" y="38"/>
                    <a:pt x="1739" y="1"/>
                    <a:pt x="167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8;p31">
              <a:extLst>
                <a:ext uri="{FF2B5EF4-FFF2-40B4-BE49-F238E27FC236}">
                  <a16:creationId xmlns:a16="http://schemas.microsoft.com/office/drawing/2014/main" id="{2BBF0295-A6AD-3F94-79B9-DB708B726021}"/>
                </a:ext>
              </a:extLst>
            </p:cNvPr>
            <p:cNvSpPr/>
            <p:nvPr/>
          </p:nvSpPr>
          <p:spPr>
            <a:xfrm>
              <a:off x="4760267" y="2628508"/>
              <a:ext cx="215668" cy="307103"/>
            </a:xfrm>
            <a:custGeom>
              <a:avLst/>
              <a:gdLst/>
              <a:ahLst/>
              <a:cxnLst/>
              <a:rect l="l" t="t" r="r" b="b"/>
              <a:pathLst>
                <a:path w="4502" h="6411" extrusionOk="0">
                  <a:moveTo>
                    <a:pt x="2017" y="0"/>
                  </a:moveTo>
                  <a:cubicBezTo>
                    <a:pt x="1368" y="0"/>
                    <a:pt x="155" y="35"/>
                    <a:pt x="113" y="76"/>
                  </a:cubicBezTo>
                  <a:cubicBezTo>
                    <a:pt x="66" y="123"/>
                    <a:pt x="47" y="189"/>
                    <a:pt x="47" y="264"/>
                  </a:cubicBezTo>
                  <a:cubicBezTo>
                    <a:pt x="75" y="2247"/>
                    <a:pt x="1" y="3698"/>
                    <a:pt x="47" y="6215"/>
                  </a:cubicBezTo>
                  <a:cubicBezTo>
                    <a:pt x="47" y="6309"/>
                    <a:pt x="103" y="6393"/>
                    <a:pt x="197" y="6393"/>
                  </a:cubicBezTo>
                  <a:cubicBezTo>
                    <a:pt x="885" y="6402"/>
                    <a:pt x="1499" y="6411"/>
                    <a:pt x="2090" y="6411"/>
                  </a:cubicBezTo>
                  <a:cubicBezTo>
                    <a:pt x="2753" y="6411"/>
                    <a:pt x="3389" y="6400"/>
                    <a:pt x="4071" y="6365"/>
                  </a:cubicBezTo>
                  <a:cubicBezTo>
                    <a:pt x="4092" y="6365"/>
                    <a:pt x="4163" y="6369"/>
                    <a:pt x="4238" y="6369"/>
                  </a:cubicBezTo>
                  <a:cubicBezTo>
                    <a:pt x="4332" y="6369"/>
                    <a:pt x="4434" y="6363"/>
                    <a:pt x="4455" y="6337"/>
                  </a:cubicBezTo>
                  <a:cubicBezTo>
                    <a:pt x="4474" y="6290"/>
                    <a:pt x="4502" y="6243"/>
                    <a:pt x="4502" y="6178"/>
                  </a:cubicBezTo>
                  <a:cubicBezTo>
                    <a:pt x="4502" y="5382"/>
                    <a:pt x="4474" y="4418"/>
                    <a:pt x="4474" y="3539"/>
                  </a:cubicBezTo>
                  <a:cubicBezTo>
                    <a:pt x="4455" y="2734"/>
                    <a:pt x="4474" y="1873"/>
                    <a:pt x="4446" y="1078"/>
                  </a:cubicBezTo>
                  <a:cubicBezTo>
                    <a:pt x="3978" y="722"/>
                    <a:pt x="3491" y="357"/>
                    <a:pt x="3014" y="2"/>
                  </a:cubicBezTo>
                  <a:lnTo>
                    <a:pt x="2218" y="2"/>
                  </a:lnTo>
                  <a:cubicBezTo>
                    <a:pt x="2161" y="1"/>
                    <a:pt x="2093" y="0"/>
                    <a:pt x="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9;p31">
              <a:extLst>
                <a:ext uri="{FF2B5EF4-FFF2-40B4-BE49-F238E27FC236}">
                  <a16:creationId xmlns:a16="http://schemas.microsoft.com/office/drawing/2014/main" id="{E78E3C6A-3DD9-1EAE-86C7-0A1DE2266A65}"/>
                </a:ext>
              </a:extLst>
            </p:cNvPr>
            <p:cNvSpPr/>
            <p:nvPr/>
          </p:nvSpPr>
          <p:spPr>
            <a:xfrm>
              <a:off x="4904604" y="2629466"/>
              <a:ext cx="69989" cy="75925"/>
            </a:xfrm>
            <a:custGeom>
              <a:avLst/>
              <a:gdLst/>
              <a:ahLst/>
              <a:cxnLst/>
              <a:rect l="l" t="t" r="r" b="b"/>
              <a:pathLst>
                <a:path w="1461" h="1585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524"/>
                    <a:pt x="132" y="1039"/>
                    <a:pt x="235" y="1554"/>
                  </a:cubicBezTo>
                  <a:cubicBezTo>
                    <a:pt x="262" y="1576"/>
                    <a:pt x="290" y="1585"/>
                    <a:pt x="319" y="1585"/>
                  </a:cubicBezTo>
                  <a:cubicBezTo>
                    <a:pt x="340" y="1585"/>
                    <a:pt x="361" y="1580"/>
                    <a:pt x="384" y="1572"/>
                  </a:cubicBezTo>
                  <a:cubicBezTo>
                    <a:pt x="450" y="1563"/>
                    <a:pt x="506" y="1526"/>
                    <a:pt x="553" y="1507"/>
                  </a:cubicBezTo>
                  <a:cubicBezTo>
                    <a:pt x="843" y="1338"/>
                    <a:pt x="1133" y="1198"/>
                    <a:pt x="1442" y="1058"/>
                  </a:cubicBezTo>
                  <a:cubicBezTo>
                    <a:pt x="1461" y="1048"/>
                    <a:pt x="1442" y="1011"/>
                    <a:pt x="1404" y="992"/>
                  </a:cubicBezTo>
                  <a:cubicBezTo>
                    <a:pt x="1039" y="665"/>
                    <a:pt x="656" y="356"/>
                    <a:pt x="244" y="94"/>
                  </a:cubicBezTo>
                  <a:cubicBezTo>
                    <a:pt x="179" y="47"/>
                    <a:pt x="85" y="19"/>
                    <a:pt x="1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0;p31">
              <a:extLst>
                <a:ext uri="{FF2B5EF4-FFF2-40B4-BE49-F238E27FC236}">
                  <a16:creationId xmlns:a16="http://schemas.microsoft.com/office/drawing/2014/main" id="{9772426F-2FFC-EBD8-2AF7-DB3576F65068}"/>
                </a:ext>
              </a:extLst>
            </p:cNvPr>
            <p:cNvSpPr/>
            <p:nvPr/>
          </p:nvSpPr>
          <p:spPr>
            <a:xfrm>
              <a:off x="4783117" y="2733894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1"/>
                  </a:moveTo>
                  <a:cubicBezTo>
                    <a:pt x="3240" y="18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906" y="469"/>
                    <a:pt x="2327" y="475"/>
                    <a:pt x="2736" y="475"/>
                  </a:cubicBezTo>
                  <a:cubicBezTo>
                    <a:pt x="3043" y="475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66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1;p31">
              <a:extLst>
                <a:ext uri="{FF2B5EF4-FFF2-40B4-BE49-F238E27FC236}">
                  <a16:creationId xmlns:a16="http://schemas.microsoft.com/office/drawing/2014/main" id="{ADFA8525-DB55-D0C7-02DA-1E89F2A21BAC}"/>
                </a:ext>
              </a:extLst>
            </p:cNvPr>
            <p:cNvSpPr/>
            <p:nvPr/>
          </p:nvSpPr>
          <p:spPr>
            <a:xfrm>
              <a:off x="4783117" y="2777820"/>
              <a:ext cx="168626" cy="22562"/>
            </a:xfrm>
            <a:custGeom>
              <a:avLst/>
              <a:gdLst/>
              <a:ahLst/>
              <a:cxnLst/>
              <a:rect l="l" t="t" r="r" b="b"/>
              <a:pathLst>
                <a:path w="3520" h="471" extrusionOk="0">
                  <a:moveTo>
                    <a:pt x="3510" y="1"/>
                  </a:moveTo>
                  <a:cubicBezTo>
                    <a:pt x="3285" y="10"/>
                    <a:pt x="2913" y="12"/>
                    <a:pt x="2564" y="12"/>
                  </a:cubicBezTo>
                  <a:cubicBezTo>
                    <a:pt x="2214" y="12"/>
                    <a:pt x="1886" y="10"/>
                    <a:pt x="1751" y="10"/>
                  </a:cubicBezTo>
                  <a:lnTo>
                    <a:pt x="10" y="10"/>
                  </a:lnTo>
                  <a:cubicBezTo>
                    <a:pt x="1" y="48"/>
                    <a:pt x="1" y="104"/>
                    <a:pt x="1" y="104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886" y="469"/>
                    <a:pt x="2226" y="471"/>
                    <a:pt x="2582" y="471"/>
                  </a:cubicBezTo>
                  <a:cubicBezTo>
                    <a:pt x="2939" y="471"/>
                    <a:pt x="3313" y="469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57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;p31">
              <a:extLst>
                <a:ext uri="{FF2B5EF4-FFF2-40B4-BE49-F238E27FC236}">
                  <a16:creationId xmlns:a16="http://schemas.microsoft.com/office/drawing/2014/main" id="{458053B3-CA7A-1EDD-F219-E7201AEEAE7D}"/>
                </a:ext>
              </a:extLst>
            </p:cNvPr>
            <p:cNvSpPr/>
            <p:nvPr/>
          </p:nvSpPr>
          <p:spPr>
            <a:xfrm>
              <a:off x="4783117" y="2821316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0"/>
                  </a:moveTo>
                  <a:cubicBezTo>
                    <a:pt x="3240" y="17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8"/>
                  </a:lnTo>
                  <a:lnTo>
                    <a:pt x="1751" y="468"/>
                  </a:lnTo>
                  <a:cubicBezTo>
                    <a:pt x="1906" y="468"/>
                    <a:pt x="2327" y="474"/>
                    <a:pt x="2736" y="474"/>
                  </a:cubicBezTo>
                  <a:cubicBezTo>
                    <a:pt x="3043" y="474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78"/>
                    <a:pt x="3510" y="47"/>
                    <a:pt x="351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3;p31">
              <a:extLst>
                <a:ext uri="{FF2B5EF4-FFF2-40B4-BE49-F238E27FC236}">
                  <a16:creationId xmlns:a16="http://schemas.microsoft.com/office/drawing/2014/main" id="{31D0B76A-799B-4A2D-FAF8-A89511CFD257}"/>
                </a:ext>
              </a:extLst>
            </p:cNvPr>
            <p:cNvSpPr/>
            <p:nvPr/>
          </p:nvSpPr>
          <p:spPr>
            <a:xfrm>
              <a:off x="4783117" y="2865242"/>
              <a:ext cx="121104" cy="22514"/>
            </a:xfrm>
            <a:custGeom>
              <a:avLst/>
              <a:gdLst/>
              <a:ahLst/>
              <a:cxnLst/>
              <a:rect l="l" t="t" r="r" b="b"/>
              <a:pathLst>
                <a:path w="2528" h="470" extrusionOk="0">
                  <a:moveTo>
                    <a:pt x="2518" y="1"/>
                  </a:moveTo>
                  <a:cubicBezTo>
                    <a:pt x="2359" y="10"/>
                    <a:pt x="2092" y="12"/>
                    <a:pt x="1842" y="12"/>
                  </a:cubicBezTo>
                  <a:cubicBezTo>
                    <a:pt x="1592" y="12"/>
                    <a:pt x="1358" y="10"/>
                    <a:pt x="1264" y="10"/>
                  </a:cubicBezTo>
                  <a:lnTo>
                    <a:pt x="10" y="10"/>
                  </a:lnTo>
                  <a:cubicBezTo>
                    <a:pt x="1" y="47"/>
                    <a:pt x="10" y="103"/>
                    <a:pt x="1" y="103"/>
                  </a:cubicBezTo>
                  <a:lnTo>
                    <a:pt x="1" y="468"/>
                  </a:lnTo>
                  <a:lnTo>
                    <a:pt x="1264" y="468"/>
                  </a:lnTo>
                  <a:cubicBezTo>
                    <a:pt x="1343" y="468"/>
                    <a:pt x="1514" y="470"/>
                    <a:pt x="1710" y="470"/>
                  </a:cubicBezTo>
                  <a:cubicBezTo>
                    <a:pt x="2004" y="470"/>
                    <a:pt x="2353" y="467"/>
                    <a:pt x="2527" y="450"/>
                  </a:cubicBezTo>
                  <a:lnTo>
                    <a:pt x="2527" y="197"/>
                  </a:lnTo>
                  <a:cubicBezTo>
                    <a:pt x="2518" y="178"/>
                    <a:pt x="2518" y="47"/>
                    <a:pt x="251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4;p31">
              <a:extLst>
                <a:ext uri="{FF2B5EF4-FFF2-40B4-BE49-F238E27FC236}">
                  <a16:creationId xmlns:a16="http://schemas.microsoft.com/office/drawing/2014/main" id="{94F6C189-0FBC-98B0-F1B8-7DA2E994762F}"/>
                </a:ext>
              </a:extLst>
            </p:cNvPr>
            <p:cNvSpPr/>
            <p:nvPr/>
          </p:nvSpPr>
          <p:spPr>
            <a:xfrm>
              <a:off x="5563586" y="2378409"/>
              <a:ext cx="163691" cy="394142"/>
            </a:xfrm>
            <a:custGeom>
              <a:avLst/>
              <a:gdLst/>
              <a:ahLst/>
              <a:cxnLst/>
              <a:rect l="l" t="t" r="r" b="b"/>
              <a:pathLst>
                <a:path w="3417" h="8228" extrusionOk="0">
                  <a:moveTo>
                    <a:pt x="3277" y="1"/>
                  </a:moveTo>
                  <a:cubicBezTo>
                    <a:pt x="3250" y="1"/>
                    <a:pt x="3224" y="20"/>
                    <a:pt x="3229" y="57"/>
                  </a:cubicBezTo>
                  <a:cubicBezTo>
                    <a:pt x="3257" y="1124"/>
                    <a:pt x="3276" y="3819"/>
                    <a:pt x="3285" y="4895"/>
                  </a:cubicBezTo>
                  <a:cubicBezTo>
                    <a:pt x="3304" y="5962"/>
                    <a:pt x="3276" y="7029"/>
                    <a:pt x="3276" y="8095"/>
                  </a:cubicBezTo>
                  <a:cubicBezTo>
                    <a:pt x="3220" y="8079"/>
                    <a:pt x="3157" y="8075"/>
                    <a:pt x="3093" y="8075"/>
                  </a:cubicBezTo>
                  <a:cubicBezTo>
                    <a:pt x="3051" y="8075"/>
                    <a:pt x="3008" y="8077"/>
                    <a:pt x="2967" y="8077"/>
                  </a:cubicBezTo>
                  <a:lnTo>
                    <a:pt x="2565" y="8077"/>
                  </a:lnTo>
                  <a:cubicBezTo>
                    <a:pt x="2284" y="8077"/>
                    <a:pt x="2003" y="8077"/>
                    <a:pt x="1723" y="8095"/>
                  </a:cubicBezTo>
                  <a:cubicBezTo>
                    <a:pt x="1442" y="8095"/>
                    <a:pt x="1161" y="8095"/>
                    <a:pt x="880" y="8105"/>
                  </a:cubicBezTo>
                  <a:cubicBezTo>
                    <a:pt x="772" y="8105"/>
                    <a:pt x="660" y="8103"/>
                    <a:pt x="548" y="8103"/>
                  </a:cubicBezTo>
                  <a:cubicBezTo>
                    <a:pt x="380" y="8103"/>
                    <a:pt x="210" y="8107"/>
                    <a:pt x="48" y="8124"/>
                  </a:cubicBezTo>
                  <a:cubicBezTo>
                    <a:pt x="1" y="8142"/>
                    <a:pt x="1" y="8208"/>
                    <a:pt x="48" y="8208"/>
                  </a:cubicBezTo>
                  <a:cubicBezTo>
                    <a:pt x="156" y="8223"/>
                    <a:pt x="268" y="8227"/>
                    <a:pt x="380" y="8227"/>
                  </a:cubicBezTo>
                  <a:cubicBezTo>
                    <a:pt x="548" y="8227"/>
                    <a:pt x="718" y="8217"/>
                    <a:pt x="880" y="8217"/>
                  </a:cubicBezTo>
                  <a:cubicBezTo>
                    <a:pt x="1161" y="8217"/>
                    <a:pt x="1442" y="8208"/>
                    <a:pt x="1723" y="8208"/>
                  </a:cubicBezTo>
                  <a:cubicBezTo>
                    <a:pt x="2003" y="8208"/>
                    <a:pt x="2284" y="8198"/>
                    <a:pt x="2565" y="8198"/>
                  </a:cubicBezTo>
                  <a:lnTo>
                    <a:pt x="2967" y="8198"/>
                  </a:lnTo>
                  <a:cubicBezTo>
                    <a:pt x="3016" y="8198"/>
                    <a:pt x="3067" y="8201"/>
                    <a:pt x="3119" y="8201"/>
                  </a:cubicBezTo>
                  <a:cubicBezTo>
                    <a:pt x="3195" y="8201"/>
                    <a:pt x="3270" y="8195"/>
                    <a:pt x="3332" y="8161"/>
                  </a:cubicBezTo>
                  <a:cubicBezTo>
                    <a:pt x="3351" y="8161"/>
                    <a:pt x="3351" y="8152"/>
                    <a:pt x="3351" y="8142"/>
                  </a:cubicBezTo>
                  <a:cubicBezTo>
                    <a:pt x="3360" y="8124"/>
                    <a:pt x="3379" y="8114"/>
                    <a:pt x="3379" y="8095"/>
                  </a:cubicBezTo>
                  <a:cubicBezTo>
                    <a:pt x="3416" y="7038"/>
                    <a:pt x="3416" y="5962"/>
                    <a:pt x="3407" y="4895"/>
                  </a:cubicBezTo>
                  <a:cubicBezTo>
                    <a:pt x="3398" y="3838"/>
                    <a:pt x="3370" y="1124"/>
                    <a:pt x="3332" y="57"/>
                  </a:cubicBezTo>
                  <a:cubicBezTo>
                    <a:pt x="3332" y="20"/>
                    <a:pt x="3304" y="1"/>
                    <a:pt x="327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5;p31">
              <a:extLst>
                <a:ext uri="{FF2B5EF4-FFF2-40B4-BE49-F238E27FC236}">
                  <a16:creationId xmlns:a16="http://schemas.microsoft.com/office/drawing/2014/main" id="{D8892AAF-4D8B-25C5-9E9E-005B8B7B8CD7}"/>
                </a:ext>
              </a:extLst>
            </p:cNvPr>
            <p:cNvSpPr/>
            <p:nvPr/>
          </p:nvSpPr>
          <p:spPr>
            <a:xfrm>
              <a:off x="5707061" y="2366769"/>
              <a:ext cx="28743" cy="26825"/>
            </a:xfrm>
            <a:custGeom>
              <a:avLst/>
              <a:gdLst/>
              <a:ahLst/>
              <a:cxnLst/>
              <a:rect l="l" t="t" r="r" b="b"/>
              <a:pathLst>
                <a:path w="600" h="560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10" y="178"/>
                    <a:pt x="0" y="263"/>
                    <a:pt x="28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78"/>
                    <a:pt x="122" y="497"/>
                  </a:cubicBezTo>
                  <a:cubicBezTo>
                    <a:pt x="172" y="539"/>
                    <a:pt x="236" y="559"/>
                    <a:pt x="300" y="559"/>
                  </a:cubicBezTo>
                  <a:cubicBezTo>
                    <a:pt x="391" y="559"/>
                    <a:pt x="480" y="518"/>
                    <a:pt x="524" y="440"/>
                  </a:cubicBezTo>
                  <a:cubicBezTo>
                    <a:pt x="599" y="309"/>
                    <a:pt x="590" y="122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6;p31">
              <a:extLst>
                <a:ext uri="{FF2B5EF4-FFF2-40B4-BE49-F238E27FC236}">
                  <a16:creationId xmlns:a16="http://schemas.microsoft.com/office/drawing/2014/main" id="{F4486958-D1B1-E82C-05A6-37B173EC0CD5}"/>
                </a:ext>
              </a:extLst>
            </p:cNvPr>
            <p:cNvSpPr/>
            <p:nvPr/>
          </p:nvSpPr>
          <p:spPr>
            <a:xfrm>
              <a:off x="5550124" y="2756312"/>
              <a:ext cx="29222" cy="26682"/>
            </a:xfrm>
            <a:custGeom>
              <a:avLst/>
              <a:gdLst/>
              <a:ahLst/>
              <a:cxnLst/>
              <a:rect l="l" t="t" r="r" b="b"/>
              <a:pathLst>
                <a:path w="610" h="557" extrusionOk="0">
                  <a:moveTo>
                    <a:pt x="291" y="1"/>
                  </a:moveTo>
                  <a:cubicBezTo>
                    <a:pt x="199" y="1"/>
                    <a:pt x="110" y="37"/>
                    <a:pt x="57" y="113"/>
                  </a:cubicBezTo>
                  <a:cubicBezTo>
                    <a:pt x="10" y="178"/>
                    <a:pt x="1" y="263"/>
                    <a:pt x="29" y="347"/>
                  </a:cubicBezTo>
                  <a:cubicBezTo>
                    <a:pt x="38" y="366"/>
                    <a:pt x="38" y="394"/>
                    <a:pt x="48" y="403"/>
                  </a:cubicBezTo>
                  <a:cubicBezTo>
                    <a:pt x="57" y="440"/>
                    <a:pt x="85" y="468"/>
                    <a:pt x="123" y="497"/>
                  </a:cubicBezTo>
                  <a:cubicBezTo>
                    <a:pt x="171" y="538"/>
                    <a:pt x="233" y="556"/>
                    <a:pt x="295" y="556"/>
                  </a:cubicBezTo>
                  <a:cubicBezTo>
                    <a:pt x="388" y="556"/>
                    <a:pt x="480" y="514"/>
                    <a:pt x="525" y="440"/>
                  </a:cubicBezTo>
                  <a:cubicBezTo>
                    <a:pt x="609" y="309"/>
                    <a:pt x="591" y="122"/>
                    <a:pt x="450" y="38"/>
                  </a:cubicBezTo>
                  <a:cubicBezTo>
                    <a:pt x="401" y="14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7;p31">
              <a:extLst>
                <a:ext uri="{FF2B5EF4-FFF2-40B4-BE49-F238E27FC236}">
                  <a16:creationId xmlns:a16="http://schemas.microsoft.com/office/drawing/2014/main" id="{C75E79B2-7346-88C9-53DA-869261528C8E}"/>
                </a:ext>
              </a:extLst>
            </p:cNvPr>
            <p:cNvSpPr/>
            <p:nvPr/>
          </p:nvSpPr>
          <p:spPr>
            <a:xfrm>
              <a:off x="4391350" y="2756312"/>
              <a:ext cx="282017" cy="26682"/>
            </a:xfrm>
            <a:custGeom>
              <a:avLst/>
              <a:gdLst/>
              <a:ahLst/>
              <a:cxnLst/>
              <a:rect l="l" t="t" r="r" b="b"/>
              <a:pathLst>
                <a:path w="5887" h="557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9" y="178"/>
                    <a:pt x="0" y="263"/>
                    <a:pt x="19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68"/>
                    <a:pt x="122" y="497"/>
                  </a:cubicBezTo>
                  <a:cubicBezTo>
                    <a:pt x="170" y="538"/>
                    <a:pt x="232" y="556"/>
                    <a:pt x="294" y="556"/>
                  </a:cubicBezTo>
                  <a:cubicBezTo>
                    <a:pt x="387" y="556"/>
                    <a:pt x="479" y="514"/>
                    <a:pt x="524" y="440"/>
                  </a:cubicBezTo>
                  <a:cubicBezTo>
                    <a:pt x="552" y="403"/>
                    <a:pt x="562" y="366"/>
                    <a:pt x="562" y="319"/>
                  </a:cubicBezTo>
                  <a:cubicBezTo>
                    <a:pt x="611" y="322"/>
                    <a:pt x="662" y="323"/>
                    <a:pt x="713" y="323"/>
                  </a:cubicBezTo>
                  <a:cubicBezTo>
                    <a:pt x="815" y="323"/>
                    <a:pt x="917" y="319"/>
                    <a:pt x="1011" y="319"/>
                  </a:cubicBezTo>
                  <a:lnTo>
                    <a:pt x="2723" y="319"/>
                  </a:lnTo>
                  <a:cubicBezTo>
                    <a:pt x="3144" y="319"/>
                    <a:pt x="4857" y="319"/>
                    <a:pt x="5278" y="328"/>
                  </a:cubicBezTo>
                  <a:lnTo>
                    <a:pt x="5278" y="347"/>
                  </a:lnTo>
                  <a:cubicBezTo>
                    <a:pt x="5287" y="366"/>
                    <a:pt x="5287" y="394"/>
                    <a:pt x="5297" y="403"/>
                  </a:cubicBezTo>
                  <a:cubicBezTo>
                    <a:pt x="5315" y="440"/>
                    <a:pt x="5334" y="468"/>
                    <a:pt x="5371" y="497"/>
                  </a:cubicBezTo>
                  <a:cubicBezTo>
                    <a:pt x="5424" y="538"/>
                    <a:pt x="5486" y="556"/>
                    <a:pt x="5548" y="556"/>
                  </a:cubicBezTo>
                  <a:cubicBezTo>
                    <a:pt x="5641" y="556"/>
                    <a:pt x="5733" y="514"/>
                    <a:pt x="5783" y="440"/>
                  </a:cubicBezTo>
                  <a:cubicBezTo>
                    <a:pt x="5886" y="309"/>
                    <a:pt x="5858" y="122"/>
                    <a:pt x="5718" y="38"/>
                  </a:cubicBezTo>
                  <a:cubicBezTo>
                    <a:pt x="5672" y="14"/>
                    <a:pt x="5619" y="1"/>
                    <a:pt x="5566" y="1"/>
                  </a:cubicBezTo>
                  <a:cubicBezTo>
                    <a:pt x="5476" y="1"/>
                    <a:pt x="5387" y="37"/>
                    <a:pt x="5334" y="113"/>
                  </a:cubicBezTo>
                  <a:cubicBezTo>
                    <a:pt x="5315" y="141"/>
                    <a:pt x="5297" y="188"/>
                    <a:pt x="5287" y="235"/>
                  </a:cubicBezTo>
                  <a:cubicBezTo>
                    <a:pt x="4866" y="235"/>
                    <a:pt x="3163" y="225"/>
                    <a:pt x="2742" y="225"/>
                  </a:cubicBezTo>
                  <a:lnTo>
                    <a:pt x="1039" y="225"/>
                  </a:lnTo>
                  <a:cubicBezTo>
                    <a:pt x="889" y="225"/>
                    <a:pt x="730" y="216"/>
                    <a:pt x="562" y="216"/>
                  </a:cubicBezTo>
                  <a:cubicBezTo>
                    <a:pt x="552" y="141"/>
                    <a:pt x="515" y="75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318;p31">
              <a:extLst>
                <a:ext uri="{FF2B5EF4-FFF2-40B4-BE49-F238E27FC236}">
                  <a16:creationId xmlns:a16="http://schemas.microsoft.com/office/drawing/2014/main" id="{ABD5A11C-E562-FE13-04C0-0632A479FCE9}"/>
                </a:ext>
              </a:extLst>
            </p:cNvPr>
            <p:cNvGrpSpPr/>
            <p:nvPr/>
          </p:nvGrpSpPr>
          <p:grpSpPr>
            <a:xfrm>
              <a:off x="4558346" y="1381206"/>
              <a:ext cx="1030553" cy="880244"/>
              <a:chOff x="7571207" y="2066322"/>
              <a:chExt cx="660188" cy="563861"/>
            </a:xfrm>
          </p:grpSpPr>
          <p:sp>
            <p:nvSpPr>
              <p:cNvPr id="61" name="Google Shape;319;p31">
                <a:extLst>
                  <a:ext uri="{FF2B5EF4-FFF2-40B4-BE49-F238E27FC236}">
                    <a16:creationId xmlns:a16="http://schemas.microsoft.com/office/drawing/2014/main" id="{D2C911FD-7555-E06E-DAC9-71C8D407C315}"/>
                  </a:ext>
                </a:extLst>
              </p:cNvPr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20;p31">
                <a:extLst>
                  <a:ext uri="{FF2B5EF4-FFF2-40B4-BE49-F238E27FC236}">
                    <a16:creationId xmlns:a16="http://schemas.microsoft.com/office/drawing/2014/main" id="{225F6068-76C7-AE5A-69C0-A868889258F7}"/>
                  </a:ext>
                </a:extLst>
              </p:cNvPr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21;p31">
                <a:extLst>
                  <a:ext uri="{FF2B5EF4-FFF2-40B4-BE49-F238E27FC236}">
                    <a16:creationId xmlns:a16="http://schemas.microsoft.com/office/drawing/2014/main" id="{703A5F7A-528D-F034-D509-1DAF66EE2A25}"/>
                  </a:ext>
                </a:extLst>
              </p:cNvPr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322;p31">
                <a:extLst>
                  <a:ext uri="{FF2B5EF4-FFF2-40B4-BE49-F238E27FC236}">
                    <a16:creationId xmlns:a16="http://schemas.microsoft.com/office/drawing/2014/main" id="{02F87222-0658-7F70-550E-24759DDC64D3}"/>
                  </a:ext>
                </a:extLst>
              </p:cNvPr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323;p31">
                <a:extLst>
                  <a:ext uri="{FF2B5EF4-FFF2-40B4-BE49-F238E27FC236}">
                    <a16:creationId xmlns:a16="http://schemas.microsoft.com/office/drawing/2014/main" id="{4EB9F00D-83AF-0B91-0B8E-248CB2454BFC}"/>
                  </a:ext>
                </a:extLst>
              </p:cNvPr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324;p31">
                <a:extLst>
                  <a:ext uri="{FF2B5EF4-FFF2-40B4-BE49-F238E27FC236}">
                    <a16:creationId xmlns:a16="http://schemas.microsoft.com/office/drawing/2014/main" id="{E2D6DD48-29ED-B6A3-8F76-642845B01648}"/>
                  </a:ext>
                </a:extLst>
              </p:cNvPr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25;p31">
                <a:extLst>
                  <a:ext uri="{FF2B5EF4-FFF2-40B4-BE49-F238E27FC236}">
                    <a16:creationId xmlns:a16="http://schemas.microsoft.com/office/drawing/2014/main" id="{A5890A9B-4953-0AA9-C0FE-172FA448A2B3}"/>
                  </a:ext>
                </a:extLst>
              </p:cNvPr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326;p31">
              <a:extLst>
                <a:ext uri="{FF2B5EF4-FFF2-40B4-BE49-F238E27FC236}">
                  <a16:creationId xmlns:a16="http://schemas.microsoft.com/office/drawing/2014/main" id="{D1F85D48-67C3-C0B6-2C53-C3DD1CF7075C}"/>
                </a:ext>
              </a:extLst>
            </p:cNvPr>
            <p:cNvSpPr/>
            <p:nvPr/>
          </p:nvSpPr>
          <p:spPr>
            <a:xfrm>
              <a:off x="5233915" y="2675350"/>
              <a:ext cx="215670" cy="49990"/>
            </a:xfrm>
            <a:custGeom>
              <a:avLst/>
              <a:gdLst/>
              <a:ahLst/>
              <a:cxnLst/>
              <a:rect l="l" t="t" r="r" b="b"/>
              <a:pathLst>
                <a:path w="5008" h="720" extrusionOk="0">
                  <a:moveTo>
                    <a:pt x="443" y="0"/>
                  </a:moveTo>
                  <a:cubicBezTo>
                    <a:pt x="308" y="0"/>
                    <a:pt x="172" y="2"/>
                    <a:pt x="38" y="8"/>
                  </a:cubicBezTo>
                  <a:lnTo>
                    <a:pt x="1" y="8"/>
                  </a:lnTo>
                  <a:cubicBezTo>
                    <a:pt x="10" y="242"/>
                    <a:pt x="10" y="476"/>
                    <a:pt x="10" y="692"/>
                  </a:cubicBezTo>
                  <a:cubicBezTo>
                    <a:pt x="20" y="692"/>
                    <a:pt x="48" y="692"/>
                    <a:pt x="66" y="710"/>
                  </a:cubicBezTo>
                  <a:cubicBezTo>
                    <a:pt x="469" y="720"/>
                    <a:pt x="862" y="720"/>
                    <a:pt x="1264" y="720"/>
                  </a:cubicBezTo>
                  <a:lnTo>
                    <a:pt x="4998" y="720"/>
                  </a:lnTo>
                  <a:cubicBezTo>
                    <a:pt x="5007" y="617"/>
                    <a:pt x="5007" y="504"/>
                    <a:pt x="4998" y="401"/>
                  </a:cubicBezTo>
                  <a:cubicBezTo>
                    <a:pt x="4998" y="336"/>
                    <a:pt x="4998" y="252"/>
                    <a:pt x="5007" y="167"/>
                  </a:cubicBezTo>
                  <a:cubicBezTo>
                    <a:pt x="5007" y="130"/>
                    <a:pt x="4998" y="102"/>
                    <a:pt x="4998" y="65"/>
                  </a:cubicBezTo>
                  <a:cubicBezTo>
                    <a:pt x="4998" y="65"/>
                    <a:pt x="4979" y="55"/>
                    <a:pt x="4970" y="55"/>
                  </a:cubicBezTo>
                  <a:cubicBezTo>
                    <a:pt x="4961" y="55"/>
                    <a:pt x="4932" y="36"/>
                    <a:pt x="4886" y="36"/>
                  </a:cubicBezTo>
                  <a:cubicBezTo>
                    <a:pt x="4689" y="27"/>
                    <a:pt x="4483" y="27"/>
                    <a:pt x="4277" y="27"/>
                  </a:cubicBezTo>
                  <a:lnTo>
                    <a:pt x="3697" y="27"/>
                  </a:lnTo>
                  <a:cubicBezTo>
                    <a:pt x="3285" y="27"/>
                    <a:pt x="2874" y="18"/>
                    <a:pt x="2471" y="18"/>
                  </a:cubicBezTo>
                  <a:cubicBezTo>
                    <a:pt x="2069" y="18"/>
                    <a:pt x="1657" y="18"/>
                    <a:pt x="1264" y="8"/>
                  </a:cubicBezTo>
                  <a:cubicBezTo>
                    <a:pt x="990" y="8"/>
                    <a:pt x="715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7;p31">
              <a:extLst>
                <a:ext uri="{FF2B5EF4-FFF2-40B4-BE49-F238E27FC236}">
                  <a16:creationId xmlns:a16="http://schemas.microsoft.com/office/drawing/2014/main" id="{A1499357-36B7-29D2-7292-4DFFC541E297}"/>
                </a:ext>
              </a:extLst>
            </p:cNvPr>
            <p:cNvSpPr/>
            <p:nvPr/>
          </p:nvSpPr>
          <p:spPr>
            <a:xfrm>
              <a:off x="5233915" y="2770123"/>
              <a:ext cx="118946" cy="49434"/>
            </a:xfrm>
            <a:custGeom>
              <a:avLst/>
              <a:gdLst/>
              <a:ahLst/>
              <a:cxnLst/>
              <a:rect l="l" t="t" r="r" b="b"/>
              <a:pathLst>
                <a:path w="2762" h="712" extrusionOk="0">
                  <a:moveTo>
                    <a:pt x="1" y="0"/>
                  </a:moveTo>
                  <a:cubicBezTo>
                    <a:pt x="1" y="234"/>
                    <a:pt x="10" y="468"/>
                    <a:pt x="10" y="683"/>
                  </a:cubicBezTo>
                  <a:cubicBezTo>
                    <a:pt x="20" y="683"/>
                    <a:pt x="20" y="683"/>
                    <a:pt x="48" y="702"/>
                  </a:cubicBezTo>
                  <a:cubicBezTo>
                    <a:pt x="263" y="711"/>
                    <a:pt x="487" y="711"/>
                    <a:pt x="703" y="711"/>
                  </a:cubicBezTo>
                  <a:lnTo>
                    <a:pt x="2761" y="711"/>
                  </a:lnTo>
                  <a:lnTo>
                    <a:pt x="2761" y="393"/>
                  </a:lnTo>
                  <a:lnTo>
                    <a:pt x="2761" y="150"/>
                  </a:lnTo>
                  <a:lnTo>
                    <a:pt x="2761" y="47"/>
                  </a:lnTo>
                  <a:cubicBezTo>
                    <a:pt x="2761" y="47"/>
                    <a:pt x="2761" y="28"/>
                    <a:pt x="2752" y="28"/>
                  </a:cubicBezTo>
                  <a:cubicBezTo>
                    <a:pt x="2752" y="28"/>
                    <a:pt x="2724" y="19"/>
                    <a:pt x="2705" y="19"/>
                  </a:cubicBezTo>
                  <a:cubicBezTo>
                    <a:pt x="2649" y="14"/>
                    <a:pt x="2593" y="14"/>
                    <a:pt x="2536" y="14"/>
                  </a:cubicBezTo>
                  <a:cubicBezTo>
                    <a:pt x="2478" y="14"/>
                    <a:pt x="2420" y="14"/>
                    <a:pt x="2359" y="10"/>
                  </a:cubicBezTo>
                  <a:lnTo>
                    <a:pt x="2041" y="10"/>
                  </a:lnTo>
                  <a:cubicBezTo>
                    <a:pt x="1826" y="10"/>
                    <a:pt x="1592" y="1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8;p31">
              <a:extLst>
                <a:ext uri="{FF2B5EF4-FFF2-40B4-BE49-F238E27FC236}">
                  <a16:creationId xmlns:a16="http://schemas.microsoft.com/office/drawing/2014/main" id="{DC90D956-8630-28A0-03BB-9DF7025E982E}"/>
                </a:ext>
              </a:extLst>
            </p:cNvPr>
            <p:cNvSpPr/>
            <p:nvPr/>
          </p:nvSpPr>
          <p:spPr>
            <a:xfrm>
              <a:off x="5233915" y="2863368"/>
              <a:ext cx="176179" cy="50406"/>
            </a:xfrm>
            <a:custGeom>
              <a:avLst/>
              <a:gdLst/>
              <a:ahLst/>
              <a:cxnLst/>
              <a:rect l="l" t="t" r="r" b="b"/>
              <a:pathLst>
                <a:path w="4091" h="726" extrusionOk="0">
                  <a:moveTo>
                    <a:pt x="352" y="1"/>
                  </a:moveTo>
                  <a:cubicBezTo>
                    <a:pt x="240" y="1"/>
                    <a:pt x="129" y="2"/>
                    <a:pt x="20" y="5"/>
                  </a:cubicBezTo>
                  <a:lnTo>
                    <a:pt x="1" y="5"/>
                  </a:lnTo>
                  <a:cubicBezTo>
                    <a:pt x="10" y="239"/>
                    <a:pt x="10" y="473"/>
                    <a:pt x="10" y="697"/>
                  </a:cubicBezTo>
                  <a:cubicBezTo>
                    <a:pt x="20" y="697"/>
                    <a:pt x="38" y="697"/>
                    <a:pt x="57" y="707"/>
                  </a:cubicBezTo>
                  <a:cubicBezTo>
                    <a:pt x="375" y="725"/>
                    <a:pt x="712" y="725"/>
                    <a:pt x="1040" y="725"/>
                  </a:cubicBezTo>
                  <a:lnTo>
                    <a:pt x="4081" y="725"/>
                  </a:lnTo>
                  <a:cubicBezTo>
                    <a:pt x="4081" y="622"/>
                    <a:pt x="4090" y="510"/>
                    <a:pt x="4081" y="407"/>
                  </a:cubicBezTo>
                  <a:cubicBezTo>
                    <a:pt x="4081" y="342"/>
                    <a:pt x="4090" y="257"/>
                    <a:pt x="4090" y="173"/>
                  </a:cubicBezTo>
                  <a:cubicBezTo>
                    <a:pt x="4090" y="136"/>
                    <a:pt x="4090" y="108"/>
                    <a:pt x="4081" y="70"/>
                  </a:cubicBezTo>
                  <a:lnTo>
                    <a:pt x="4072" y="61"/>
                  </a:lnTo>
                  <a:cubicBezTo>
                    <a:pt x="4062" y="61"/>
                    <a:pt x="4034" y="42"/>
                    <a:pt x="3997" y="42"/>
                  </a:cubicBezTo>
                  <a:cubicBezTo>
                    <a:pt x="3917" y="38"/>
                    <a:pt x="3833" y="38"/>
                    <a:pt x="3749" y="38"/>
                  </a:cubicBezTo>
                  <a:cubicBezTo>
                    <a:pt x="3664" y="38"/>
                    <a:pt x="3580" y="38"/>
                    <a:pt x="3501" y="33"/>
                  </a:cubicBezTo>
                  <a:lnTo>
                    <a:pt x="3014" y="33"/>
                  </a:lnTo>
                  <a:cubicBezTo>
                    <a:pt x="2677" y="33"/>
                    <a:pt x="2350" y="33"/>
                    <a:pt x="2013" y="24"/>
                  </a:cubicBezTo>
                  <a:cubicBezTo>
                    <a:pt x="1685" y="24"/>
                    <a:pt x="1358" y="24"/>
                    <a:pt x="1030" y="5"/>
                  </a:cubicBezTo>
                  <a:cubicBezTo>
                    <a:pt x="806" y="5"/>
                    <a:pt x="577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solidFill>
                  <a:srgbClr val="EB9921"/>
                </a:solidFill>
              </a:rPr>
              <a:t>Idealnya</a:t>
            </a:r>
            <a:r>
              <a:rPr lang="id-ID" sz="2400" dirty="0"/>
              <a:t> penggunaan </a:t>
            </a:r>
            <a:r>
              <a:rPr lang="id-ID" sz="2400" dirty="0">
                <a:solidFill>
                  <a:srgbClr val="EB9921"/>
                </a:solidFill>
              </a:rPr>
              <a:t>teknologi </a:t>
            </a:r>
            <a:r>
              <a:rPr lang="id-ID" sz="2400" dirty="0"/>
              <a:t>masa kini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3"/>
          </p:nvPr>
        </p:nvSpPr>
        <p:spPr>
          <a:xfrm>
            <a:off x="2239813" y="1281029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01</a:t>
            </a:r>
            <a:endParaRPr sz="3000"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720000" y="1924957"/>
            <a:ext cx="3837706" cy="858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dirty="0" err="1"/>
              <a:t>Menyeimbangkan</a:t>
            </a:r>
            <a:r>
              <a:rPr dirty="0"/>
              <a:t> </a:t>
            </a:r>
            <a:r>
              <a:rPr dirty="0" err="1"/>
              <a:t>interaksi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</a:t>
            </a:r>
            <a:r>
              <a:rPr dirty="0" err="1"/>
              <a:t>manusia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komputer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3997064" y="3146303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03</a:t>
            </a:r>
            <a:endParaRPr sz="30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2"/>
          </p:nvPr>
        </p:nvSpPr>
        <p:spPr>
          <a:xfrm>
            <a:off x="2728137" y="3756846"/>
            <a:ext cx="3656335" cy="1176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dirty="0" err="1"/>
              <a:t>Bijak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sikap</a:t>
            </a:r>
            <a:r>
              <a:rPr dirty="0"/>
              <a:t> </a:t>
            </a:r>
            <a:r>
              <a:rPr dirty="0" err="1"/>
              <a:t>maupun</a:t>
            </a:r>
            <a:r>
              <a:rPr dirty="0"/>
              <a:t> </a:t>
            </a:r>
            <a:r>
              <a:rPr lang="id-ID" dirty="0"/>
              <a:t>t</a:t>
            </a:r>
            <a:r>
              <a:rPr dirty="0" err="1"/>
              <a:t>indakan</a:t>
            </a:r>
            <a:r>
              <a:rPr dirty="0"/>
              <a:t> yang </a:t>
            </a:r>
            <a:r>
              <a:rPr dirty="0" err="1"/>
              <a:t>mengarah</a:t>
            </a:r>
            <a:r>
              <a:rPr dirty="0"/>
              <a:t> pada </a:t>
            </a:r>
            <a:r>
              <a:rPr dirty="0" err="1"/>
              <a:t>pemanfaatan</a:t>
            </a:r>
            <a:r>
              <a:rPr dirty="0"/>
              <a:t> </a:t>
            </a:r>
            <a:r>
              <a:rPr dirty="0" err="1"/>
              <a:t>teknologi</a:t>
            </a:r>
            <a:r>
              <a:rPr dirty="0"/>
              <a:t> </a:t>
            </a:r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 idx="6"/>
          </p:nvPr>
        </p:nvSpPr>
        <p:spPr>
          <a:xfrm>
            <a:off x="4758719" y="1921147"/>
            <a:ext cx="3516300" cy="1176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</a:t>
            </a:r>
            <a:r>
              <a:rPr dirty="0" err="1"/>
              <a:t>eliti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memilih</a:t>
            </a:r>
            <a:r>
              <a:rPr dirty="0"/>
              <a:t> </a:t>
            </a:r>
            <a:r>
              <a:rPr dirty="0" err="1"/>
              <a:t>sumber-sumber</a:t>
            </a:r>
            <a:r>
              <a:rPr dirty="0"/>
              <a:t> </a:t>
            </a:r>
            <a:r>
              <a:rPr dirty="0" err="1"/>
              <a:t>atau</a:t>
            </a:r>
            <a:r>
              <a:rPr dirty="0"/>
              <a:t> </a:t>
            </a:r>
            <a:r>
              <a:rPr dirty="0" err="1"/>
              <a:t>referensi</a:t>
            </a:r>
            <a:r>
              <a:rPr dirty="0"/>
              <a:t> pada </a:t>
            </a:r>
            <a:r>
              <a:rPr dirty="0" err="1"/>
              <a:t>teknologi</a:t>
            </a:r>
            <a:r>
              <a:rPr dirty="0"/>
              <a:t> masa </a:t>
            </a:r>
            <a:r>
              <a:rPr dirty="0" err="1"/>
              <a:t>kini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 idx="8"/>
          </p:nvPr>
        </p:nvSpPr>
        <p:spPr>
          <a:xfrm>
            <a:off x="6077519" y="1281029"/>
            <a:ext cx="8787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02</a:t>
            </a:r>
            <a:endParaRPr sz="3000" dirty="0"/>
          </a:p>
        </p:txBody>
      </p:sp>
      <p:grpSp>
        <p:nvGrpSpPr>
          <p:cNvPr id="63" name="Google Shape;450;p33">
            <a:extLst>
              <a:ext uri="{FF2B5EF4-FFF2-40B4-BE49-F238E27FC236}">
                <a16:creationId xmlns:a16="http://schemas.microsoft.com/office/drawing/2014/main" id="{7DAB970F-2C64-FAE1-8616-1CE54FFC1969}"/>
              </a:ext>
            </a:extLst>
          </p:cNvPr>
          <p:cNvGrpSpPr/>
          <p:nvPr/>
        </p:nvGrpSpPr>
        <p:grpSpPr>
          <a:xfrm>
            <a:off x="8120921" y="3274275"/>
            <a:ext cx="1905802" cy="2135123"/>
            <a:chOff x="892385" y="1070090"/>
            <a:chExt cx="3368003" cy="3003320"/>
          </a:xfrm>
        </p:grpSpPr>
        <p:sp>
          <p:nvSpPr>
            <p:cNvPr id="192" name="Google Shape;451;p33">
              <a:extLst>
                <a:ext uri="{FF2B5EF4-FFF2-40B4-BE49-F238E27FC236}">
                  <a16:creationId xmlns:a16="http://schemas.microsoft.com/office/drawing/2014/main" id="{B7A6E0AD-C88F-16B3-5A51-884126D0C073}"/>
                </a:ext>
              </a:extLst>
            </p:cNvPr>
            <p:cNvSpPr/>
            <p:nvPr/>
          </p:nvSpPr>
          <p:spPr>
            <a:xfrm>
              <a:off x="892385" y="1070090"/>
              <a:ext cx="3368003" cy="3003320"/>
            </a:xfrm>
            <a:custGeom>
              <a:avLst/>
              <a:gdLst/>
              <a:ahLst/>
              <a:cxnLst/>
              <a:rect l="l" t="t" r="r" b="b"/>
              <a:pathLst>
                <a:path w="51469" h="45896" extrusionOk="0">
                  <a:moveTo>
                    <a:pt x="18311" y="1"/>
                  </a:moveTo>
                  <a:cubicBezTo>
                    <a:pt x="17466" y="1"/>
                    <a:pt x="16641" y="49"/>
                    <a:pt x="15843" y="143"/>
                  </a:cubicBezTo>
                  <a:cubicBezTo>
                    <a:pt x="7768" y="1097"/>
                    <a:pt x="2134" y="6974"/>
                    <a:pt x="637" y="14928"/>
                  </a:cubicBezTo>
                  <a:cubicBezTo>
                    <a:pt x="534" y="15480"/>
                    <a:pt x="450" y="16041"/>
                    <a:pt x="394" y="16603"/>
                  </a:cubicBezTo>
                  <a:cubicBezTo>
                    <a:pt x="1" y="20187"/>
                    <a:pt x="468" y="24230"/>
                    <a:pt x="1975" y="28347"/>
                  </a:cubicBezTo>
                  <a:cubicBezTo>
                    <a:pt x="6554" y="40892"/>
                    <a:pt x="18195" y="45895"/>
                    <a:pt x="27825" y="45895"/>
                  </a:cubicBezTo>
                  <a:cubicBezTo>
                    <a:pt x="30673" y="45895"/>
                    <a:pt x="33345" y="45458"/>
                    <a:pt x="35607" y="44648"/>
                  </a:cubicBezTo>
                  <a:cubicBezTo>
                    <a:pt x="46471" y="40756"/>
                    <a:pt x="51468" y="23996"/>
                    <a:pt x="38882" y="9734"/>
                  </a:cubicBezTo>
                  <a:cubicBezTo>
                    <a:pt x="32912" y="2966"/>
                    <a:pt x="24973" y="1"/>
                    <a:pt x="18311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452;p33">
              <a:extLst>
                <a:ext uri="{FF2B5EF4-FFF2-40B4-BE49-F238E27FC236}">
                  <a16:creationId xmlns:a16="http://schemas.microsoft.com/office/drawing/2014/main" id="{939AE3A9-10AB-52B6-BA9B-0CE1BC99A612}"/>
                </a:ext>
              </a:extLst>
            </p:cNvPr>
            <p:cNvGrpSpPr/>
            <p:nvPr/>
          </p:nvGrpSpPr>
          <p:grpSpPr>
            <a:xfrm>
              <a:off x="2800235" y="1227928"/>
              <a:ext cx="966316" cy="1616241"/>
              <a:chOff x="3079110" y="1307628"/>
              <a:chExt cx="966316" cy="1616241"/>
            </a:xfrm>
          </p:grpSpPr>
          <p:sp>
            <p:nvSpPr>
              <p:cNvPr id="227" name="Google Shape;453;p33">
                <a:extLst>
                  <a:ext uri="{FF2B5EF4-FFF2-40B4-BE49-F238E27FC236}">
                    <a16:creationId xmlns:a16="http://schemas.microsoft.com/office/drawing/2014/main" id="{BE7ECB71-05D2-D51A-FDC5-B18C188873CC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54;p33">
                <a:extLst>
                  <a:ext uri="{FF2B5EF4-FFF2-40B4-BE49-F238E27FC236}">
                    <a16:creationId xmlns:a16="http://schemas.microsoft.com/office/drawing/2014/main" id="{29288BA9-A391-E895-AA1C-973DBE8FD981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55;p33">
                <a:extLst>
                  <a:ext uri="{FF2B5EF4-FFF2-40B4-BE49-F238E27FC236}">
                    <a16:creationId xmlns:a16="http://schemas.microsoft.com/office/drawing/2014/main" id="{46B9C556-67B4-0119-7668-C65CF7F4CD11}"/>
                  </a:ext>
                </a:extLst>
              </p:cNvPr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56;p33">
                <a:extLst>
                  <a:ext uri="{FF2B5EF4-FFF2-40B4-BE49-F238E27FC236}">
                    <a16:creationId xmlns:a16="http://schemas.microsoft.com/office/drawing/2014/main" id="{86A46BED-F524-405E-E60B-51C602C40E53}"/>
                  </a:ext>
                </a:extLst>
              </p:cNvPr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57;p33">
                <a:extLst>
                  <a:ext uri="{FF2B5EF4-FFF2-40B4-BE49-F238E27FC236}">
                    <a16:creationId xmlns:a16="http://schemas.microsoft.com/office/drawing/2014/main" id="{F84CFC9F-34F5-7DF1-38A8-D6580C503E36}"/>
                  </a:ext>
                </a:extLst>
              </p:cNvPr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58;p33">
                <a:extLst>
                  <a:ext uri="{FF2B5EF4-FFF2-40B4-BE49-F238E27FC236}">
                    <a16:creationId xmlns:a16="http://schemas.microsoft.com/office/drawing/2014/main" id="{B27E4F7C-C5FD-F702-2C2D-BBCA83CADDC8}"/>
                  </a:ext>
                </a:extLst>
              </p:cNvPr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59;p33">
                <a:extLst>
                  <a:ext uri="{FF2B5EF4-FFF2-40B4-BE49-F238E27FC236}">
                    <a16:creationId xmlns:a16="http://schemas.microsoft.com/office/drawing/2014/main" id="{391C9BAF-4F86-4F9C-8F93-C98D8AC42B11}"/>
                  </a:ext>
                </a:extLst>
              </p:cNvPr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60;p33">
                <a:extLst>
                  <a:ext uri="{FF2B5EF4-FFF2-40B4-BE49-F238E27FC236}">
                    <a16:creationId xmlns:a16="http://schemas.microsoft.com/office/drawing/2014/main" id="{6728AFF7-ABF3-D417-99CA-8BD940B2A55E}"/>
                  </a:ext>
                </a:extLst>
              </p:cNvPr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61;p33">
                <a:extLst>
                  <a:ext uri="{FF2B5EF4-FFF2-40B4-BE49-F238E27FC236}">
                    <a16:creationId xmlns:a16="http://schemas.microsoft.com/office/drawing/2014/main" id="{F50CA70D-8009-6036-591B-7FB8E8F90A18}"/>
                  </a:ext>
                </a:extLst>
              </p:cNvPr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62;p33">
                <a:extLst>
                  <a:ext uri="{FF2B5EF4-FFF2-40B4-BE49-F238E27FC236}">
                    <a16:creationId xmlns:a16="http://schemas.microsoft.com/office/drawing/2014/main" id="{03ED40B0-2C2D-3107-46D5-57FCCC308342}"/>
                  </a:ext>
                </a:extLst>
              </p:cNvPr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63;p33">
                <a:extLst>
                  <a:ext uri="{FF2B5EF4-FFF2-40B4-BE49-F238E27FC236}">
                    <a16:creationId xmlns:a16="http://schemas.microsoft.com/office/drawing/2014/main" id="{E9F5444A-C242-E81C-2DEC-438237648D27}"/>
                  </a:ext>
                </a:extLst>
              </p:cNvPr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64;p33">
                <a:extLst>
                  <a:ext uri="{FF2B5EF4-FFF2-40B4-BE49-F238E27FC236}">
                    <a16:creationId xmlns:a16="http://schemas.microsoft.com/office/drawing/2014/main" id="{2E3EFC86-6386-E99A-F72E-FE23CC7C29BF}"/>
                  </a:ext>
                </a:extLst>
              </p:cNvPr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65;p33">
                <a:extLst>
                  <a:ext uri="{FF2B5EF4-FFF2-40B4-BE49-F238E27FC236}">
                    <a16:creationId xmlns:a16="http://schemas.microsoft.com/office/drawing/2014/main" id="{F8D29C8F-474E-0155-6FA2-56245E658F65}"/>
                  </a:ext>
                </a:extLst>
              </p:cNvPr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66;p33">
                <a:extLst>
                  <a:ext uri="{FF2B5EF4-FFF2-40B4-BE49-F238E27FC236}">
                    <a16:creationId xmlns:a16="http://schemas.microsoft.com/office/drawing/2014/main" id="{5C6CCB0E-DA12-8FAC-6493-46AF2DAFB5C5}"/>
                  </a:ext>
                </a:extLst>
              </p:cNvPr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67;p33">
                <a:extLst>
                  <a:ext uri="{FF2B5EF4-FFF2-40B4-BE49-F238E27FC236}">
                    <a16:creationId xmlns:a16="http://schemas.microsoft.com/office/drawing/2014/main" id="{43B84AB5-5E57-2614-2F6F-AEDA114FCC29}"/>
                  </a:ext>
                </a:extLst>
              </p:cNvPr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68;p33">
                <a:extLst>
                  <a:ext uri="{FF2B5EF4-FFF2-40B4-BE49-F238E27FC236}">
                    <a16:creationId xmlns:a16="http://schemas.microsoft.com/office/drawing/2014/main" id="{36810CF9-41A7-C3BD-47EC-57CCE30DAEDD}"/>
                  </a:ext>
                </a:extLst>
              </p:cNvPr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69;p33">
                <a:extLst>
                  <a:ext uri="{FF2B5EF4-FFF2-40B4-BE49-F238E27FC236}">
                    <a16:creationId xmlns:a16="http://schemas.microsoft.com/office/drawing/2014/main" id="{51C39DFA-0914-C448-6B12-32E898D3BB49}"/>
                  </a:ext>
                </a:extLst>
              </p:cNvPr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70;p33">
                <a:extLst>
                  <a:ext uri="{FF2B5EF4-FFF2-40B4-BE49-F238E27FC236}">
                    <a16:creationId xmlns:a16="http://schemas.microsoft.com/office/drawing/2014/main" id="{B42E74FA-0A6D-3DDB-EA22-40EFEF9DDDA4}"/>
                  </a:ext>
                </a:extLst>
              </p:cNvPr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71;p33">
                <a:extLst>
                  <a:ext uri="{FF2B5EF4-FFF2-40B4-BE49-F238E27FC236}">
                    <a16:creationId xmlns:a16="http://schemas.microsoft.com/office/drawing/2014/main" id="{378CB7DD-7DD1-106A-D2B8-E2B9934BFDE7}"/>
                  </a:ext>
                </a:extLst>
              </p:cNvPr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72;p33">
                <a:extLst>
                  <a:ext uri="{FF2B5EF4-FFF2-40B4-BE49-F238E27FC236}">
                    <a16:creationId xmlns:a16="http://schemas.microsoft.com/office/drawing/2014/main" id="{5F821290-071C-6B6B-9CCD-DA76A552BD41}"/>
                  </a:ext>
                </a:extLst>
              </p:cNvPr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73;p33">
                <a:extLst>
                  <a:ext uri="{FF2B5EF4-FFF2-40B4-BE49-F238E27FC236}">
                    <a16:creationId xmlns:a16="http://schemas.microsoft.com/office/drawing/2014/main" id="{29E16534-B1D9-6EBC-4B73-3A56F0303A2A}"/>
                  </a:ext>
                </a:extLst>
              </p:cNvPr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74;p33">
                <a:extLst>
                  <a:ext uri="{FF2B5EF4-FFF2-40B4-BE49-F238E27FC236}">
                    <a16:creationId xmlns:a16="http://schemas.microsoft.com/office/drawing/2014/main" id="{91089A93-F859-54A1-2FBE-D5699EC33CE1}"/>
                  </a:ext>
                </a:extLst>
              </p:cNvPr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75;p33">
                <a:extLst>
                  <a:ext uri="{FF2B5EF4-FFF2-40B4-BE49-F238E27FC236}">
                    <a16:creationId xmlns:a16="http://schemas.microsoft.com/office/drawing/2014/main" id="{A52F434D-DE18-9E6C-036A-72FAAF90A7DF}"/>
                  </a:ext>
                </a:extLst>
              </p:cNvPr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76;p33">
                <a:extLst>
                  <a:ext uri="{FF2B5EF4-FFF2-40B4-BE49-F238E27FC236}">
                    <a16:creationId xmlns:a16="http://schemas.microsoft.com/office/drawing/2014/main" id="{E6AC6ADE-6569-84DC-E5EA-F188BA94B2AA}"/>
                  </a:ext>
                </a:extLst>
              </p:cNvPr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77;p33">
                <a:extLst>
                  <a:ext uri="{FF2B5EF4-FFF2-40B4-BE49-F238E27FC236}">
                    <a16:creationId xmlns:a16="http://schemas.microsoft.com/office/drawing/2014/main" id="{25A5CECF-115A-1A5E-3B1B-7F25155B0321}"/>
                  </a:ext>
                </a:extLst>
              </p:cNvPr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78;p33">
                <a:extLst>
                  <a:ext uri="{FF2B5EF4-FFF2-40B4-BE49-F238E27FC236}">
                    <a16:creationId xmlns:a16="http://schemas.microsoft.com/office/drawing/2014/main" id="{62CB5892-EF67-C30E-1ED4-8066F5E06693}"/>
                  </a:ext>
                </a:extLst>
              </p:cNvPr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79;p33">
                <a:extLst>
                  <a:ext uri="{FF2B5EF4-FFF2-40B4-BE49-F238E27FC236}">
                    <a16:creationId xmlns:a16="http://schemas.microsoft.com/office/drawing/2014/main" id="{BBD7BA43-BBEE-A152-CB1E-A0D657139772}"/>
                  </a:ext>
                </a:extLst>
              </p:cNvPr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80;p33">
                <a:extLst>
                  <a:ext uri="{FF2B5EF4-FFF2-40B4-BE49-F238E27FC236}">
                    <a16:creationId xmlns:a16="http://schemas.microsoft.com/office/drawing/2014/main" id="{3C389D9B-C508-65B8-493D-1E5B17814F8E}"/>
                  </a:ext>
                </a:extLst>
              </p:cNvPr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81;p33">
                <a:extLst>
                  <a:ext uri="{FF2B5EF4-FFF2-40B4-BE49-F238E27FC236}">
                    <a16:creationId xmlns:a16="http://schemas.microsoft.com/office/drawing/2014/main" id="{BD6EC23E-6E12-0E73-D66B-7E156F7BE88D}"/>
                  </a:ext>
                </a:extLst>
              </p:cNvPr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82;p33">
                <a:extLst>
                  <a:ext uri="{FF2B5EF4-FFF2-40B4-BE49-F238E27FC236}">
                    <a16:creationId xmlns:a16="http://schemas.microsoft.com/office/drawing/2014/main" id="{82EFBF28-C9F6-F191-C70B-E6A312C4242C}"/>
                  </a:ext>
                </a:extLst>
              </p:cNvPr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83;p33">
                <a:extLst>
                  <a:ext uri="{FF2B5EF4-FFF2-40B4-BE49-F238E27FC236}">
                    <a16:creationId xmlns:a16="http://schemas.microsoft.com/office/drawing/2014/main" id="{33E06062-1978-6B26-CF0D-13742620B943}"/>
                  </a:ext>
                </a:extLst>
              </p:cNvPr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84;p33">
                <a:extLst>
                  <a:ext uri="{FF2B5EF4-FFF2-40B4-BE49-F238E27FC236}">
                    <a16:creationId xmlns:a16="http://schemas.microsoft.com/office/drawing/2014/main" id="{721C84D1-51BC-C121-42DC-7B9E30A4A08B}"/>
                  </a:ext>
                </a:extLst>
              </p:cNvPr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85;p33">
                <a:extLst>
                  <a:ext uri="{FF2B5EF4-FFF2-40B4-BE49-F238E27FC236}">
                    <a16:creationId xmlns:a16="http://schemas.microsoft.com/office/drawing/2014/main" id="{FC3DE297-4313-24B2-5F1B-5CA06915891F}"/>
                  </a:ext>
                </a:extLst>
              </p:cNvPr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486;p33">
              <a:extLst>
                <a:ext uri="{FF2B5EF4-FFF2-40B4-BE49-F238E27FC236}">
                  <a16:creationId xmlns:a16="http://schemas.microsoft.com/office/drawing/2014/main" id="{D8210713-DBA5-DF2F-3D94-FC15BE00AEE1}"/>
                </a:ext>
              </a:extLst>
            </p:cNvPr>
            <p:cNvGrpSpPr/>
            <p:nvPr/>
          </p:nvGrpSpPr>
          <p:grpSpPr>
            <a:xfrm>
              <a:off x="1226116" y="2447353"/>
              <a:ext cx="2380289" cy="1389238"/>
              <a:chOff x="1226116" y="2447353"/>
              <a:chExt cx="2380289" cy="1389238"/>
            </a:xfrm>
          </p:grpSpPr>
          <p:sp>
            <p:nvSpPr>
              <p:cNvPr id="203" name="Google Shape;487;p33">
                <a:extLst>
                  <a:ext uri="{FF2B5EF4-FFF2-40B4-BE49-F238E27FC236}">
                    <a16:creationId xmlns:a16="http://schemas.microsoft.com/office/drawing/2014/main" id="{326B9292-C492-6AE2-8F7C-C57CDCADDAE5}"/>
                  </a:ext>
                </a:extLst>
              </p:cNvPr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88;p33">
                <a:extLst>
                  <a:ext uri="{FF2B5EF4-FFF2-40B4-BE49-F238E27FC236}">
                    <a16:creationId xmlns:a16="http://schemas.microsoft.com/office/drawing/2014/main" id="{75E5776A-5BA9-4D2C-26B3-A77878112464}"/>
                  </a:ext>
                </a:extLst>
              </p:cNvPr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89;p33">
                <a:extLst>
                  <a:ext uri="{FF2B5EF4-FFF2-40B4-BE49-F238E27FC236}">
                    <a16:creationId xmlns:a16="http://schemas.microsoft.com/office/drawing/2014/main" id="{342C588D-709E-0E66-D508-AE1B24563517}"/>
                  </a:ext>
                </a:extLst>
              </p:cNvPr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0;p33">
                <a:extLst>
                  <a:ext uri="{FF2B5EF4-FFF2-40B4-BE49-F238E27FC236}">
                    <a16:creationId xmlns:a16="http://schemas.microsoft.com/office/drawing/2014/main" id="{D1367C6B-FB3D-58DE-48A9-2B65B700AB03}"/>
                  </a:ext>
                </a:extLst>
              </p:cNvPr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" name="Google Shape;491;p33">
                <a:extLst>
                  <a:ext uri="{FF2B5EF4-FFF2-40B4-BE49-F238E27FC236}">
                    <a16:creationId xmlns:a16="http://schemas.microsoft.com/office/drawing/2014/main" id="{FE2F7805-5994-FE06-B989-2779614481EA}"/>
                  </a:ext>
                </a:extLst>
              </p:cNvPr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208" name="Google Shape;492;p33">
                  <a:extLst>
                    <a:ext uri="{FF2B5EF4-FFF2-40B4-BE49-F238E27FC236}">
                      <a16:creationId xmlns:a16="http://schemas.microsoft.com/office/drawing/2014/main" id="{38342A4D-EB7E-9960-DA2C-90CCC4F119E7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93;p33">
                  <a:extLst>
                    <a:ext uri="{FF2B5EF4-FFF2-40B4-BE49-F238E27FC236}">
                      <a16:creationId xmlns:a16="http://schemas.microsoft.com/office/drawing/2014/main" id="{BBC50631-164E-12FA-BF27-4DF73D172867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B34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94;p33">
                  <a:extLst>
                    <a:ext uri="{FF2B5EF4-FFF2-40B4-BE49-F238E27FC236}">
                      <a16:creationId xmlns:a16="http://schemas.microsoft.com/office/drawing/2014/main" id="{ED74BCE2-470C-85C2-CAAA-10F828A91424}"/>
                    </a:ext>
                  </a:extLst>
                </p:cNvPr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95;p33">
                  <a:extLst>
                    <a:ext uri="{FF2B5EF4-FFF2-40B4-BE49-F238E27FC236}">
                      <a16:creationId xmlns:a16="http://schemas.microsoft.com/office/drawing/2014/main" id="{4C92EB8D-B119-64A1-03F3-8B39A525A208}"/>
                    </a:ext>
                  </a:extLst>
                </p:cNvPr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96;p33">
                  <a:extLst>
                    <a:ext uri="{FF2B5EF4-FFF2-40B4-BE49-F238E27FC236}">
                      <a16:creationId xmlns:a16="http://schemas.microsoft.com/office/drawing/2014/main" id="{3F591354-85D3-4BBB-FAED-284584503C61}"/>
                    </a:ext>
                  </a:extLst>
                </p:cNvPr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97;p33">
                  <a:extLst>
                    <a:ext uri="{FF2B5EF4-FFF2-40B4-BE49-F238E27FC236}">
                      <a16:creationId xmlns:a16="http://schemas.microsoft.com/office/drawing/2014/main" id="{6C38BFE5-E8EC-F5A9-1C66-78BA6A762885}"/>
                    </a:ext>
                  </a:extLst>
                </p:cNvPr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98;p33">
                  <a:extLst>
                    <a:ext uri="{FF2B5EF4-FFF2-40B4-BE49-F238E27FC236}">
                      <a16:creationId xmlns:a16="http://schemas.microsoft.com/office/drawing/2014/main" id="{138D7908-10A7-EE45-BAFE-436A98007B13}"/>
                    </a:ext>
                  </a:extLst>
                </p:cNvPr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499;p33">
                  <a:extLst>
                    <a:ext uri="{FF2B5EF4-FFF2-40B4-BE49-F238E27FC236}">
                      <a16:creationId xmlns:a16="http://schemas.microsoft.com/office/drawing/2014/main" id="{AC04F19D-8FC9-70BE-85F5-B1867513CDD6}"/>
                    </a:ext>
                  </a:extLst>
                </p:cNvPr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00;p33">
                  <a:extLst>
                    <a:ext uri="{FF2B5EF4-FFF2-40B4-BE49-F238E27FC236}">
                      <a16:creationId xmlns:a16="http://schemas.microsoft.com/office/drawing/2014/main" id="{F2187F0D-0766-E61E-8EED-97819E39CF8E}"/>
                    </a:ext>
                  </a:extLst>
                </p:cNvPr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01;p33">
                  <a:extLst>
                    <a:ext uri="{FF2B5EF4-FFF2-40B4-BE49-F238E27FC236}">
                      <a16:creationId xmlns:a16="http://schemas.microsoft.com/office/drawing/2014/main" id="{51223FB4-947B-1005-4358-82ED57B1C0C1}"/>
                    </a:ext>
                  </a:extLst>
                </p:cNvPr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02;p33">
                  <a:extLst>
                    <a:ext uri="{FF2B5EF4-FFF2-40B4-BE49-F238E27FC236}">
                      <a16:creationId xmlns:a16="http://schemas.microsoft.com/office/drawing/2014/main" id="{935FA59D-FAA9-BEB8-48F6-F49DF2035F7F}"/>
                    </a:ext>
                  </a:extLst>
                </p:cNvPr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03;p33">
                  <a:extLst>
                    <a:ext uri="{FF2B5EF4-FFF2-40B4-BE49-F238E27FC236}">
                      <a16:creationId xmlns:a16="http://schemas.microsoft.com/office/drawing/2014/main" id="{17C4D895-BF5B-BDA0-68A8-866092F0B4A4}"/>
                    </a:ext>
                  </a:extLst>
                </p:cNvPr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04;p33">
                  <a:extLst>
                    <a:ext uri="{FF2B5EF4-FFF2-40B4-BE49-F238E27FC236}">
                      <a16:creationId xmlns:a16="http://schemas.microsoft.com/office/drawing/2014/main" id="{6317EF00-8DB3-7753-CDD2-1F0FA7F2C126}"/>
                    </a:ext>
                  </a:extLst>
                </p:cNvPr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05;p33">
                  <a:extLst>
                    <a:ext uri="{FF2B5EF4-FFF2-40B4-BE49-F238E27FC236}">
                      <a16:creationId xmlns:a16="http://schemas.microsoft.com/office/drawing/2014/main" id="{7BBAA669-27D1-053D-E274-93A950C85F93}"/>
                    </a:ext>
                  </a:extLst>
                </p:cNvPr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06;p33">
                  <a:extLst>
                    <a:ext uri="{FF2B5EF4-FFF2-40B4-BE49-F238E27FC236}">
                      <a16:creationId xmlns:a16="http://schemas.microsoft.com/office/drawing/2014/main" id="{92E80ABD-A913-6D4A-73C0-7A06832715C0}"/>
                    </a:ext>
                  </a:extLst>
                </p:cNvPr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07;p33">
                  <a:extLst>
                    <a:ext uri="{FF2B5EF4-FFF2-40B4-BE49-F238E27FC236}">
                      <a16:creationId xmlns:a16="http://schemas.microsoft.com/office/drawing/2014/main" id="{632457AF-047F-E441-60BB-81937A7CAEE1}"/>
                    </a:ext>
                  </a:extLst>
                </p:cNvPr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08;p33">
                  <a:extLst>
                    <a:ext uri="{FF2B5EF4-FFF2-40B4-BE49-F238E27FC236}">
                      <a16:creationId xmlns:a16="http://schemas.microsoft.com/office/drawing/2014/main" id="{4A01FF5F-022F-80EB-1D6B-46FAC34B7F2A}"/>
                    </a:ext>
                  </a:extLst>
                </p:cNvPr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509;p33">
                  <a:extLst>
                    <a:ext uri="{FF2B5EF4-FFF2-40B4-BE49-F238E27FC236}">
                      <a16:creationId xmlns:a16="http://schemas.microsoft.com/office/drawing/2014/main" id="{964D5337-1B88-BF29-6583-00F3B6E1D686}"/>
                    </a:ext>
                  </a:extLst>
                </p:cNvPr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510;p33">
                  <a:extLst>
                    <a:ext uri="{FF2B5EF4-FFF2-40B4-BE49-F238E27FC236}">
                      <a16:creationId xmlns:a16="http://schemas.microsoft.com/office/drawing/2014/main" id="{22BCB2B4-FBBF-FEDD-4A1C-905FA8B6F077}"/>
                    </a:ext>
                  </a:extLst>
                </p:cNvPr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5" name="Google Shape;511;p33">
              <a:extLst>
                <a:ext uri="{FF2B5EF4-FFF2-40B4-BE49-F238E27FC236}">
                  <a16:creationId xmlns:a16="http://schemas.microsoft.com/office/drawing/2014/main" id="{ACFEF6F9-2E4A-0D96-14F7-8A1632F71281}"/>
                </a:ext>
              </a:extLst>
            </p:cNvPr>
            <p:cNvGrpSpPr/>
            <p:nvPr/>
          </p:nvGrpSpPr>
          <p:grpSpPr>
            <a:xfrm>
              <a:off x="1065928" y="1227906"/>
              <a:ext cx="1253465" cy="1143438"/>
              <a:chOff x="1796208" y="1379282"/>
              <a:chExt cx="1022068" cy="932354"/>
            </a:xfrm>
          </p:grpSpPr>
          <p:sp>
            <p:nvSpPr>
              <p:cNvPr id="196" name="Google Shape;512;p33">
                <a:extLst>
                  <a:ext uri="{FF2B5EF4-FFF2-40B4-BE49-F238E27FC236}">
                    <a16:creationId xmlns:a16="http://schemas.microsoft.com/office/drawing/2014/main" id="{A166E3CF-8D9D-0FFC-B1B6-80F1AC070150}"/>
                  </a:ext>
                </a:extLst>
              </p:cNvPr>
              <p:cNvSpPr/>
              <p:nvPr/>
            </p:nvSpPr>
            <p:spPr>
              <a:xfrm>
                <a:off x="1796862" y="1379282"/>
                <a:ext cx="1021414" cy="932354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4248" extrusionOk="0">
                    <a:moveTo>
                      <a:pt x="13423" y="0"/>
                    </a:moveTo>
                    <a:cubicBezTo>
                      <a:pt x="11702" y="0"/>
                      <a:pt x="9363" y="24"/>
                      <a:pt x="8202" y="24"/>
                    </a:cubicBezTo>
                    <a:cubicBezTo>
                      <a:pt x="7994" y="24"/>
                      <a:pt x="7824" y="23"/>
                      <a:pt x="7702" y="22"/>
                    </a:cubicBezTo>
                    <a:cubicBezTo>
                      <a:pt x="7588" y="21"/>
                      <a:pt x="7432" y="20"/>
                      <a:pt x="7244" y="20"/>
                    </a:cubicBezTo>
                    <a:cubicBezTo>
                      <a:pt x="5364" y="20"/>
                      <a:pt x="203" y="59"/>
                      <a:pt x="168" y="59"/>
                    </a:cubicBezTo>
                    <a:cubicBezTo>
                      <a:pt x="0" y="59"/>
                      <a:pt x="28" y="387"/>
                      <a:pt x="28" y="387"/>
                    </a:cubicBezTo>
                    <a:cubicBezTo>
                      <a:pt x="28" y="433"/>
                      <a:pt x="19" y="9604"/>
                      <a:pt x="28" y="14199"/>
                    </a:cubicBezTo>
                    <a:cubicBezTo>
                      <a:pt x="52" y="14240"/>
                      <a:pt x="1133" y="14248"/>
                      <a:pt x="2237" y="14248"/>
                    </a:cubicBezTo>
                    <a:cubicBezTo>
                      <a:pt x="2868" y="14248"/>
                      <a:pt x="3506" y="14245"/>
                      <a:pt x="3958" y="14245"/>
                    </a:cubicBezTo>
                    <a:cubicBezTo>
                      <a:pt x="5240" y="14245"/>
                      <a:pt x="6513" y="14236"/>
                      <a:pt x="7804" y="14236"/>
                    </a:cubicBezTo>
                    <a:cubicBezTo>
                      <a:pt x="8310" y="14236"/>
                      <a:pt x="9526" y="14242"/>
                      <a:pt x="10844" y="14242"/>
                    </a:cubicBezTo>
                    <a:cubicBezTo>
                      <a:pt x="12820" y="14242"/>
                      <a:pt x="15023" y="14229"/>
                      <a:pt x="15394" y="14161"/>
                    </a:cubicBezTo>
                    <a:cubicBezTo>
                      <a:pt x="15422" y="14161"/>
                      <a:pt x="15431" y="14152"/>
                      <a:pt x="15440" y="14143"/>
                    </a:cubicBezTo>
                    <a:cubicBezTo>
                      <a:pt x="15497" y="14133"/>
                      <a:pt x="15543" y="14105"/>
                      <a:pt x="15581" y="14068"/>
                    </a:cubicBezTo>
                    <a:cubicBezTo>
                      <a:pt x="15609" y="11906"/>
                      <a:pt x="15609" y="9754"/>
                      <a:pt x="15590" y="7611"/>
                    </a:cubicBezTo>
                    <a:cubicBezTo>
                      <a:pt x="15571" y="5983"/>
                      <a:pt x="15581" y="4345"/>
                      <a:pt x="15609" y="2707"/>
                    </a:cubicBezTo>
                    <a:lnTo>
                      <a:pt x="15571" y="630"/>
                    </a:lnTo>
                    <a:cubicBezTo>
                      <a:pt x="15571" y="564"/>
                      <a:pt x="15553" y="96"/>
                      <a:pt x="15515" y="50"/>
                    </a:cubicBezTo>
                    <a:cubicBezTo>
                      <a:pt x="15501" y="12"/>
                      <a:pt x="14608" y="0"/>
                      <a:pt x="13423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513;p33">
                <a:extLst>
                  <a:ext uri="{FF2B5EF4-FFF2-40B4-BE49-F238E27FC236}">
                    <a16:creationId xmlns:a16="http://schemas.microsoft.com/office/drawing/2014/main" id="{06CF339E-76C9-DA14-2AF2-137654DE2E89}"/>
                  </a:ext>
                </a:extLst>
              </p:cNvPr>
              <p:cNvSpPr/>
              <p:nvPr/>
            </p:nvSpPr>
            <p:spPr>
              <a:xfrm>
                <a:off x="2117702" y="1712359"/>
                <a:ext cx="700574" cy="59914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9156" extrusionOk="0">
                    <a:moveTo>
                      <a:pt x="7589" y="1"/>
                    </a:moveTo>
                    <a:cubicBezTo>
                      <a:pt x="6972" y="1"/>
                      <a:pt x="6384" y="20"/>
                      <a:pt x="6326" y="69"/>
                    </a:cubicBezTo>
                    <a:cubicBezTo>
                      <a:pt x="6233" y="135"/>
                      <a:pt x="5840" y="1753"/>
                      <a:pt x="5671" y="2455"/>
                    </a:cubicBezTo>
                    <a:cubicBezTo>
                      <a:pt x="5007" y="2727"/>
                      <a:pt x="4408" y="3110"/>
                      <a:pt x="3884" y="3588"/>
                    </a:cubicBezTo>
                    <a:cubicBezTo>
                      <a:pt x="3306" y="3416"/>
                      <a:pt x="1656" y="2931"/>
                      <a:pt x="1424" y="2931"/>
                    </a:cubicBezTo>
                    <a:cubicBezTo>
                      <a:pt x="1415" y="2931"/>
                      <a:pt x="1409" y="2931"/>
                      <a:pt x="1404" y="2933"/>
                    </a:cubicBezTo>
                    <a:cubicBezTo>
                      <a:pt x="1254" y="2970"/>
                      <a:pt x="94" y="5094"/>
                      <a:pt x="47" y="5300"/>
                    </a:cubicBezTo>
                    <a:cubicBezTo>
                      <a:pt x="1" y="5497"/>
                      <a:pt x="908" y="6114"/>
                      <a:pt x="1180" y="6395"/>
                    </a:cubicBezTo>
                    <a:cubicBezTo>
                      <a:pt x="1320" y="6535"/>
                      <a:pt x="1629" y="6853"/>
                      <a:pt x="1919" y="7134"/>
                    </a:cubicBezTo>
                    <a:cubicBezTo>
                      <a:pt x="1900" y="7284"/>
                      <a:pt x="1872" y="7452"/>
                      <a:pt x="1863" y="7611"/>
                    </a:cubicBezTo>
                    <a:cubicBezTo>
                      <a:pt x="1816" y="8107"/>
                      <a:pt x="1844" y="8603"/>
                      <a:pt x="1928" y="9090"/>
                    </a:cubicBezTo>
                    <a:lnTo>
                      <a:pt x="1863" y="9155"/>
                    </a:lnTo>
                    <a:lnTo>
                      <a:pt x="5203" y="9155"/>
                    </a:lnTo>
                    <a:cubicBezTo>
                      <a:pt x="4876" y="8351"/>
                      <a:pt x="4951" y="7406"/>
                      <a:pt x="5428" y="6629"/>
                    </a:cubicBezTo>
                    <a:cubicBezTo>
                      <a:pt x="5935" y="5822"/>
                      <a:pt x="6845" y="5359"/>
                      <a:pt x="7780" y="5359"/>
                    </a:cubicBezTo>
                    <a:cubicBezTo>
                      <a:pt x="8070" y="5359"/>
                      <a:pt x="8363" y="5403"/>
                      <a:pt x="8647" y="5497"/>
                    </a:cubicBezTo>
                    <a:cubicBezTo>
                      <a:pt x="9817" y="5880"/>
                      <a:pt x="10603" y="7097"/>
                      <a:pt x="10509" y="8313"/>
                    </a:cubicBezTo>
                    <a:cubicBezTo>
                      <a:pt x="10481" y="8585"/>
                      <a:pt x="10425" y="8847"/>
                      <a:pt x="10322" y="9099"/>
                    </a:cubicBezTo>
                    <a:cubicBezTo>
                      <a:pt x="10388" y="9099"/>
                      <a:pt x="10444" y="9090"/>
                      <a:pt x="10491" y="9090"/>
                    </a:cubicBezTo>
                    <a:cubicBezTo>
                      <a:pt x="10519" y="9090"/>
                      <a:pt x="10528" y="9071"/>
                      <a:pt x="10537" y="9062"/>
                    </a:cubicBezTo>
                    <a:cubicBezTo>
                      <a:pt x="10603" y="9053"/>
                      <a:pt x="10650" y="9024"/>
                      <a:pt x="10678" y="8996"/>
                    </a:cubicBezTo>
                    <a:cubicBezTo>
                      <a:pt x="10706" y="6947"/>
                      <a:pt x="10706" y="4888"/>
                      <a:pt x="10697" y="2848"/>
                    </a:cubicBezTo>
                    <a:lnTo>
                      <a:pt x="10519" y="2745"/>
                    </a:lnTo>
                    <a:cubicBezTo>
                      <a:pt x="10275" y="2605"/>
                      <a:pt x="10004" y="2493"/>
                      <a:pt x="9733" y="2380"/>
                    </a:cubicBezTo>
                    <a:cubicBezTo>
                      <a:pt x="9555" y="1819"/>
                      <a:pt x="9312" y="1061"/>
                      <a:pt x="9274" y="977"/>
                    </a:cubicBezTo>
                    <a:cubicBezTo>
                      <a:pt x="9227" y="855"/>
                      <a:pt x="9162" y="116"/>
                      <a:pt x="9059" y="60"/>
                    </a:cubicBezTo>
                    <a:cubicBezTo>
                      <a:pt x="9000" y="25"/>
                      <a:pt x="8277" y="1"/>
                      <a:pt x="7589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514;p33">
                <a:extLst>
                  <a:ext uri="{FF2B5EF4-FFF2-40B4-BE49-F238E27FC236}">
                    <a16:creationId xmlns:a16="http://schemas.microsoft.com/office/drawing/2014/main" id="{C7E9D4A7-4308-F8CA-4192-D0A97C28DF1F}"/>
                  </a:ext>
                </a:extLst>
              </p:cNvPr>
              <p:cNvSpPr/>
              <p:nvPr/>
            </p:nvSpPr>
            <p:spPr>
              <a:xfrm>
                <a:off x="1798694" y="1380657"/>
                <a:ext cx="600127" cy="62964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622" extrusionOk="0">
                    <a:moveTo>
                      <a:pt x="7290" y="1"/>
                    </a:moveTo>
                    <a:cubicBezTo>
                      <a:pt x="6513" y="1"/>
                      <a:pt x="5109" y="1"/>
                      <a:pt x="3753" y="19"/>
                    </a:cubicBezTo>
                    <a:cubicBezTo>
                      <a:pt x="3949" y="450"/>
                      <a:pt x="4043" y="927"/>
                      <a:pt x="3996" y="1404"/>
                    </a:cubicBezTo>
                    <a:cubicBezTo>
                      <a:pt x="3930" y="2246"/>
                      <a:pt x="3425" y="3089"/>
                      <a:pt x="2714" y="3575"/>
                    </a:cubicBezTo>
                    <a:cubicBezTo>
                      <a:pt x="2307" y="3938"/>
                      <a:pt x="1658" y="4091"/>
                      <a:pt x="1122" y="4091"/>
                    </a:cubicBezTo>
                    <a:cubicBezTo>
                      <a:pt x="1091" y="4091"/>
                      <a:pt x="1060" y="4091"/>
                      <a:pt x="1029" y="4090"/>
                    </a:cubicBezTo>
                    <a:cubicBezTo>
                      <a:pt x="665" y="4071"/>
                      <a:pt x="328" y="3996"/>
                      <a:pt x="0" y="3856"/>
                    </a:cubicBezTo>
                    <a:lnTo>
                      <a:pt x="0" y="9611"/>
                    </a:lnTo>
                    <a:cubicBezTo>
                      <a:pt x="47" y="9611"/>
                      <a:pt x="66" y="9592"/>
                      <a:pt x="66" y="9592"/>
                    </a:cubicBezTo>
                    <a:cubicBezTo>
                      <a:pt x="66" y="9592"/>
                      <a:pt x="1097" y="9621"/>
                      <a:pt x="1804" y="9621"/>
                    </a:cubicBezTo>
                    <a:cubicBezTo>
                      <a:pt x="2158" y="9621"/>
                      <a:pt x="2430" y="9614"/>
                      <a:pt x="2452" y="9592"/>
                    </a:cubicBezTo>
                    <a:cubicBezTo>
                      <a:pt x="2517" y="9527"/>
                      <a:pt x="2564" y="9546"/>
                      <a:pt x="2592" y="9443"/>
                    </a:cubicBezTo>
                    <a:cubicBezTo>
                      <a:pt x="2630" y="9349"/>
                      <a:pt x="3098" y="7627"/>
                      <a:pt x="3172" y="7197"/>
                    </a:cubicBezTo>
                    <a:cubicBezTo>
                      <a:pt x="3940" y="6963"/>
                      <a:pt x="4651" y="6579"/>
                      <a:pt x="5231" y="6055"/>
                    </a:cubicBezTo>
                    <a:cubicBezTo>
                      <a:pt x="6004" y="6257"/>
                      <a:pt x="7469" y="6640"/>
                      <a:pt x="7670" y="6640"/>
                    </a:cubicBezTo>
                    <a:cubicBezTo>
                      <a:pt x="7683" y="6640"/>
                      <a:pt x="7691" y="6639"/>
                      <a:pt x="7692" y="6635"/>
                    </a:cubicBezTo>
                    <a:cubicBezTo>
                      <a:pt x="7739" y="6551"/>
                      <a:pt x="7870" y="6336"/>
                      <a:pt x="7870" y="6336"/>
                    </a:cubicBezTo>
                    <a:cubicBezTo>
                      <a:pt x="7870" y="6336"/>
                      <a:pt x="9171" y="4249"/>
                      <a:pt x="9115" y="4165"/>
                    </a:cubicBezTo>
                    <a:cubicBezTo>
                      <a:pt x="9068" y="4090"/>
                      <a:pt x="8890" y="3903"/>
                      <a:pt x="8890" y="3903"/>
                    </a:cubicBezTo>
                    <a:lnTo>
                      <a:pt x="7262" y="2377"/>
                    </a:lnTo>
                    <a:cubicBezTo>
                      <a:pt x="7393" y="1629"/>
                      <a:pt x="7337" y="880"/>
                      <a:pt x="7159" y="141"/>
                    </a:cubicBezTo>
                    <a:cubicBezTo>
                      <a:pt x="7206" y="94"/>
                      <a:pt x="7252" y="47"/>
                      <a:pt x="729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15;p33">
                <a:extLst>
                  <a:ext uri="{FF2B5EF4-FFF2-40B4-BE49-F238E27FC236}">
                    <a16:creationId xmlns:a16="http://schemas.microsoft.com/office/drawing/2014/main" id="{4847792E-55AC-9104-E71D-638EF5A8CBD4}"/>
                  </a:ext>
                </a:extLst>
              </p:cNvPr>
              <p:cNvSpPr/>
              <p:nvPr/>
            </p:nvSpPr>
            <p:spPr>
              <a:xfrm>
                <a:off x="1796208" y="1379937"/>
                <a:ext cx="1020236" cy="115890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771" extrusionOk="0">
                    <a:moveTo>
                      <a:pt x="13493" y="0"/>
                    </a:moveTo>
                    <a:cubicBezTo>
                      <a:pt x="11615" y="0"/>
                      <a:pt x="8958" y="31"/>
                      <a:pt x="7917" y="31"/>
                    </a:cubicBezTo>
                    <a:cubicBezTo>
                      <a:pt x="7831" y="31"/>
                      <a:pt x="7756" y="31"/>
                      <a:pt x="7693" y="30"/>
                    </a:cubicBezTo>
                    <a:cubicBezTo>
                      <a:pt x="7485" y="27"/>
                      <a:pt x="7139" y="26"/>
                      <a:pt x="6705" y="26"/>
                    </a:cubicBezTo>
                    <a:cubicBezTo>
                      <a:pt x="4537" y="26"/>
                      <a:pt x="191" y="58"/>
                      <a:pt x="160" y="58"/>
                    </a:cubicBezTo>
                    <a:cubicBezTo>
                      <a:pt x="1" y="58"/>
                      <a:pt x="29" y="386"/>
                      <a:pt x="29" y="386"/>
                    </a:cubicBezTo>
                    <a:lnTo>
                      <a:pt x="29" y="1761"/>
                    </a:lnTo>
                    <a:cubicBezTo>
                      <a:pt x="880" y="1771"/>
                      <a:pt x="2752" y="1771"/>
                      <a:pt x="3753" y="1771"/>
                    </a:cubicBezTo>
                    <a:cubicBezTo>
                      <a:pt x="5110" y="1771"/>
                      <a:pt x="6458" y="1761"/>
                      <a:pt x="7805" y="1761"/>
                    </a:cubicBezTo>
                    <a:cubicBezTo>
                      <a:pt x="8254" y="1761"/>
                      <a:pt x="9242" y="1764"/>
                      <a:pt x="10376" y="1764"/>
                    </a:cubicBezTo>
                    <a:cubicBezTo>
                      <a:pt x="12362" y="1764"/>
                      <a:pt x="14799" y="1756"/>
                      <a:pt x="15591" y="1715"/>
                    </a:cubicBezTo>
                    <a:cubicBezTo>
                      <a:pt x="15591" y="1350"/>
                      <a:pt x="15581" y="994"/>
                      <a:pt x="15572" y="639"/>
                    </a:cubicBezTo>
                    <a:cubicBezTo>
                      <a:pt x="15572" y="564"/>
                      <a:pt x="15544" y="96"/>
                      <a:pt x="15516" y="49"/>
                    </a:cubicBezTo>
                    <a:cubicBezTo>
                      <a:pt x="15502" y="12"/>
                      <a:pt x="14644" y="0"/>
                      <a:pt x="13493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516;p33">
                <a:extLst>
                  <a:ext uri="{FF2B5EF4-FFF2-40B4-BE49-F238E27FC236}">
                    <a16:creationId xmlns:a16="http://schemas.microsoft.com/office/drawing/2014/main" id="{EB1ADAB8-55CF-7438-5A6A-0EC03DBD6399}"/>
                  </a:ext>
                </a:extLst>
              </p:cNvPr>
              <p:cNvSpPr/>
              <p:nvPr/>
            </p:nvSpPr>
            <p:spPr>
              <a:xfrm>
                <a:off x="2737984" y="1408206"/>
                <a:ext cx="50321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3" extrusionOk="0">
                    <a:moveTo>
                      <a:pt x="347" y="1"/>
                    </a:moveTo>
                    <a:cubicBezTo>
                      <a:pt x="329" y="10"/>
                      <a:pt x="291" y="10"/>
                      <a:pt x="263" y="29"/>
                    </a:cubicBezTo>
                    <a:cubicBezTo>
                      <a:pt x="216" y="38"/>
                      <a:pt x="188" y="57"/>
                      <a:pt x="151" y="85"/>
                    </a:cubicBezTo>
                    <a:lnTo>
                      <a:pt x="104" y="132"/>
                    </a:lnTo>
                    <a:cubicBezTo>
                      <a:pt x="95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66" y="553"/>
                    </a:cubicBezTo>
                    <a:cubicBezTo>
                      <a:pt x="95" y="600"/>
                      <a:pt x="141" y="646"/>
                      <a:pt x="160" y="684"/>
                    </a:cubicBezTo>
                    <a:cubicBezTo>
                      <a:pt x="225" y="723"/>
                      <a:pt x="296" y="742"/>
                      <a:pt x="367" y="742"/>
                    </a:cubicBezTo>
                    <a:cubicBezTo>
                      <a:pt x="500" y="742"/>
                      <a:pt x="629" y="672"/>
                      <a:pt x="703" y="525"/>
                    </a:cubicBezTo>
                    <a:cubicBezTo>
                      <a:pt x="768" y="384"/>
                      <a:pt x="740" y="225"/>
                      <a:pt x="637" y="122"/>
                    </a:cubicBezTo>
                    <a:cubicBezTo>
                      <a:pt x="591" y="57"/>
                      <a:pt x="506" y="10"/>
                      <a:pt x="431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517;p33">
                <a:extLst>
                  <a:ext uri="{FF2B5EF4-FFF2-40B4-BE49-F238E27FC236}">
                    <a16:creationId xmlns:a16="http://schemas.microsoft.com/office/drawing/2014/main" id="{4AF08083-B77D-77DD-49EE-7858A6CAEA91}"/>
                  </a:ext>
                </a:extLst>
              </p:cNvPr>
              <p:cNvSpPr/>
              <p:nvPr/>
            </p:nvSpPr>
            <p:spPr>
              <a:xfrm>
                <a:off x="2665741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28" y="10"/>
                      <a:pt x="291" y="10"/>
                      <a:pt x="272" y="29"/>
                    </a:cubicBezTo>
                    <a:cubicBezTo>
                      <a:pt x="225" y="38"/>
                      <a:pt x="188" y="57"/>
                      <a:pt x="150" y="85"/>
                    </a:cubicBezTo>
                    <a:lnTo>
                      <a:pt x="104" y="132"/>
                    </a:lnTo>
                    <a:cubicBezTo>
                      <a:pt x="94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76" y="553"/>
                    </a:cubicBezTo>
                    <a:cubicBezTo>
                      <a:pt x="94" y="600"/>
                      <a:pt x="141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3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600" y="57"/>
                      <a:pt x="515" y="10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18;p33">
                <a:extLst>
                  <a:ext uri="{FF2B5EF4-FFF2-40B4-BE49-F238E27FC236}">
                    <a16:creationId xmlns:a16="http://schemas.microsoft.com/office/drawing/2014/main" id="{C2D558A1-E000-F0BB-0CF6-ADAB26F8557B}"/>
                  </a:ext>
                </a:extLst>
              </p:cNvPr>
              <p:cNvSpPr/>
              <p:nvPr/>
            </p:nvSpPr>
            <p:spPr>
              <a:xfrm>
                <a:off x="2593498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37" y="10"/>
                      <a:pt x="300" y="10"/>
                      <a:pt x="272" y="29"/>
                    </a:cubicBezTo>
                    <a:cubicBezTo>
                      <a:pt x="225" y="38"/>
                      <a:pt x="197" y="57"/>
                      <a:pt x="160" y="85"/>
                    </a:cubicBezTo>
                    <a:lnTo>
                      <a:pt x="113" y="132"/>
                    </a:lnTo>
                    <a:cubicBezTo>
                      <a:pt x="103" y="150"/>
                      <a:pt x="66" y="207"/>
                      <a:pt x="57" y="225"/>
                    </a:cubicBezTo>
                    <a:cubicBezTo>
                      <a:pt x="1" y="328"/>
                      <a:pt x="19" y="450"/>
                      <a:pt x="75" y="553"/>
                    </a:cubicBezTo>
                    <a:cubicBezTo>
                      <a:pt x="103" y="600"/>
                      <a:pt x="150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2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599" y="57"/>
                      <a:pt x="515" y="10"/>
                      <a:pt x="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3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5053043" y="2588107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/>
              <a:t>Kasih.</a:t>
            </a:r>
            <a:endParaRPr sz="4000" dirty="0"/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45595" y="1718609"/>
            <a:ext cx="3296863" cy="1053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/>
              <a:t>Terima</a:t>
            </a:r>
            <a:endParaRPr sz="4000" dirty="0"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1446157" y="1276597"/>
            <a:ext cx="2644780" cy="2590306"/>
            <a:chOff x="3197531" y="1955628"/>
            <a:chExt cx="2644780" cy="2590306"/>
          </a:xfrm>
        </p:grpSpPr>
        <p:sp>
          <p:nvSpPr>
            <p:cNvPr id="601" name="Google Shape;601;p39"/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9"/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9"/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170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Candal</vt:lpstr>
      <vt:lpstr>DM Sans</vt:lpstr>
      <vt:lpstr>Anaheim</vt:lpstr>
      <vt:lpstr>Arial</vt:lpstr>
      <vt:lpstr>Calistoga</vt:lpstr>
      <vt:lpstr>Roboto</vt:lpstr>
      <vt:lpstr>Libre Franklin Black</vt:lpstr>
      <vt:lpstr>Cabin</vt:lpstr>
      <vt:lpstr>Nunito Light</vt:lpstr>
      <vt:lpstr>Chat GPT by Slidesgo</vt:lpstr>
      <vt:lpstr>Teknologi dan Pendidikan </vt:lpstr>
      <vt:lpstr>Contoh pengaplikasian teknologi di bidang pendidikan</vt:lpstr>
      <vt:lpstr>Manfaat teknologi di bidang pendidikan </vt:lpstr>
      <vt:lpstr>Dampak negatif</vt:lpstr>
      <vt:lpstr>Idealnya penggunaan teknologi masa kini</vt:lpstr>
      <vt:lpstr>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ASUS</dc:creator>
  <cp:lastModifiedBy>izzatulmardhiyah@outlook.com</cp:lastModifiedBy>
  <cp:revision>11</cp:revision>
  <dcterms:modified xsi:type="dcterms:W3CDTF">2023-09-18T09:45:40Z</dcterms:modified>
</cp:coreProperties>
</file>