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61" r:id="rId3"/>
    <p:sldId id="274" r:id="rId4"/>
    <p:sldId id="262" r:id="rId5"/>
    <p:sldId id="266" r:id="rId6"/>
    <p:sldId id="267" r:id="rId7"/>
    <p:sldId id="270" r:id="rId8"/>
    <p:sldId id="271" r:id="rId9"/>
    <p:sldId id="272" r:id="rId10"/>
    <p:sldId id="273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421D"/>
    <a:srgbClr val="4927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dotengine.org/en/stable/" TargetMode="External"/><Relationship Id="rId2" Type="http://schemas.openxmlformats.org/officeDocument/2006/relationships/hyperlink" Target="https://spring.io/guide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4EFF70-E8F7-40AC-8D6F-AE6B1D477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597" y="932337"/>
            <a:ext cx="4109961" cy="410996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DB6C116-DD40-41BD-AB22-D19B4C5F9A73}"/>
              </a:ext>
            </a:extLst>
          </p:cNvPr>
          <p:cNvSpPr txBox="1">
            <a:spLocks/>
          </p:cNvSpPr>
          <p:nvPr/>
        </p:nvSpPr>
        <p:spPr>
          <a:xfrm>
            <a:off x="6096000" y="932337"/>
            <a:ext cx="5959780" cy="329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rgbClr val="492708"/>
                </a:solidFill>
                <a:latin typeface="Bahnschrift Light" panose="020B0502040204020203" pitchFamily="34" charset="0"/>
              </a:rPr>
              <a:t>Untitled</a:t>
            </a:r>
          </a:p>
          <a:p>
            <a:r>
              <a:rPr lang="en-US" sz="6600" dirty="0">
                <a:solidFill>
                  <a:srgbClr val="492708"/>
                </a:solidFill>
                <a:latin typeface="Bahnschrift Light" panose="020B0502040204020203" pitchFamily="34" charset="0"/>
              </a:rPr>
              <a:t>Organizer</a:t>
            </a:r>
          </a:p>
          <a:p>
            <a:r>
              <a:rPr lang="en-US" sz="6600" dirty="0">
                <a:solidFill>
                  <a:srgbClr val="492708"/>
                </a:solidFill>
                <a:latin typeface="Bahnschrift Light" panose="020B0502040204020203" pitchFamily="34" charset="0"/>
              </a:rPr>
              <a:t>app</a:t>
            </a:r>
            <a:endParaRPr lang="ru-RU" sz="6600" dirty="0">
              <a:solidFill>
                <a:srgbClr val="492708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37CE5-DA74-454D-B306-A6B3CDE9C0B2}"/>
              </a:ext>
            </a:extLst>
          </p:cNvPr>
          <p:cNvSpPr txBox="1"/>
          <p:nvPr/>
        </p:nvSpPr>
        <p:spPr>
          <a:xfrm>
            <a:off x="6096000" y="4083728"/>
            <a:ext cx="3826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Bahnschrift Light" panose="020B0502040204020203" pitchFamily="34" charset="0"/>
              </a:rPr>
              <a:t>Отчет  24</a:t>
            </a:r>
            <a:r>
              <a:rPr lang="en-US" sz="2400" dirty="0">
                <a:latin typeface="Bahnschrift Light" panose="020B0502040204020203" pitchFamily="34" charset="0"/>
              </a:rPr>
              <a:t>.10.20 – </a:t>
            </a:r>
            <a:r>
              <a:rPr lang="ru-RU" sz="2400" dirty="0">
                <a:latin typeface="Bahnschrift Light" panose="020B0502040204020203" pitchFamily="34" charset="0"/>
              </a:rPr>
              <a:t>06</a:t>
            </a:r>
            <a:r>
              <a:rPr lang="en-US" sz="2400" dirty="0">
                <a:latin typeface="Bahnschrift Light" panose="020B0502040204020203" pitchFamily="34" charset="0"/>
              </a:rPr>
              <a:t>.1</a:t>
            </a:r>
            <a:r>
              <a:rPr lang="ru-RU" sz="2400" dirty="0">
                <a:latin typeface="Bahnschrift Light" panose="020B0502040204020203" pitchFamily="34" charset="0"/>
              </a:rPr>
              <a:t>1</a:t>
            </a:r>
            <a:r>
              <a:rPr lang="en-US" sz="2400" dirty="0">
                <a:latin typeface="Bahnschrift Light" panose="020B0502040204020203" pitchFamily="34" charset="0"/>
              </a:rPr>
              <a:t>.20</a:t>
            </a:r>
            <a:endParaRPr lang="ru-RU" sz="2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312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99B2-B50F-47BD-B76E-36467151B034}"/>
              </a:ext>
            </a:extLst>
          </p:cNvPr>
          <p:cNvSpPr txBox="1">
            <a:spLocks/>
          </p:cNvSpPr>
          <p:nvPr/>
        </p:nvSpPr>
        <p:spPr>
          <a:xfrm>
            <a:off x="3500761" y="304864"/>
            <a:ext cx="9603275" cy="10492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Bahnschrift Light" panose="020B0502040204020203" pitchFamily="34" charset="0"/>
              </a:rPr>
              <a:t>Состав команды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6F7F77-FCF0-42A4-A409-6E0ED368A600}"/>
              </a:ext>
            </a:extLst>
          </p:cNvPr>
          <p:cNvSpPr txBox="1">
            <a:spLocks/>
          </p:cNvSpPr>
          <p:nvPr/>
        </p:nvSpPr>
        <p:spPr>
          <a:xfrm>
            <a:off x="648070" y="1107194"/>
            <a:ext cx="10928413" cy="483004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>
                <a:latin typeface="Bahnschrift Light" panose="020B0502040204020203" pitchFamily="34" charset="0"/>
              </a:rPr>
              <a:t>Елесина Татьяна – ответственная за бэкенд</a:t>
            </a:r>
          </a:p>
          <a:p>
            <a:r>
              <a:rPr lang="ru-RU" sz="3200" dirty="0">
                <a:latin typeface="Bahnschrift Light" panose="020B0502040204020203" pitchFamily="34" charset="0"/>
              </a:rPr>
              <a:t>Левитан Олег – ответственный за 2</a:t>
            </a:r>
            <a:r>
              <a:rPr lang="en-US" sz="3200" dirty="0">
                <a:latin typeface="Bahnschrift Light" panose="020B0502040204020203" pitchFamily="34" charset="0"/>
              </a:rPr>
              <a:t>D</a:t>
            </a:r>
            <a:r>
              <a:rPr lang="ru-RU" sz="3200" dirty="0">
                <a:latin typeface="Bahnschrift Light" panose="020B0502040204020203" pitchFamily="34" charset="0"/>
              </a:rPr>
              <a:t> </a:t>
            </a:r>
            <a:r>
              <a:rPr lang="ru-RU" sz="3200" dirty="0" err="1">
                <a:latin typeface="Bahnschrift Light" panose="020B0502040204020203" pitchFamily="34" charset="0"/>
              </a:rPr>
              <a:t>фронтэнд</a:t>
            </a:r>
            <a:endParaRPr lang="en-US" sz="3200" dirty="0">
              <a:latin typeface="Bahnschrift Light" panose="020B0502040204020203" pitchFamily="34" charset="0"/>
            </a:endParaRPr>
          </a:p>
          <a:p>
            <a:r>
              <a:rPr lang="ru-RU" sz="3200" dirty="0">
                <a:latin typeface="Bahnschrift Light" panose="020B0502040204020203" pitchFamily="34" charset="0"/>
              </a:rPr>
              <a:t>Яшин Егор – ответственный за 3</a:t>
            </a:r>
            <a:r>
              <a:rPr lang="en-US" sz="3200" dirty="0">
                <a:latin typeface="Bahnschrift Light" panose="020B0502040204020203" pitchFamily="34" charset="0"/>
              </a:rPr>
              <a:t>D</a:t>
            </a:r>
            <a:r>
              <a:rPr lang="ru-RU" sz="3200" dirty="0">
                <a:latin typeface="Bahnschrift Light" panose="020B0502040204020203" pitchFamily="34" charset="0"/>
              </a:rPr>
              <a:t> </a:t>
            </a:r>
            <a:r>
              <a:rPr lang="ru-RU" sz="3200" dirty="0" err="1">
                <a:latin typeface="Bahnschrift Light" panose="020B0502040204020203" pitchFamily="34" charset="0"/>
              </a:rPr>
              <a:t>фронтэнд</a:t>
            </a:r>
            <a:endParaRPr lang="en-US" sz="3200" dirty="0">
              <a:latin typeface="Bahnschrift Light" panose="020B0502040204020203" pitchFamily="34" charset="0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059211-463A-4204-B55A-91B418261AA5}"/>
              </a:ext>
            </a:extLst>
          </p:cNvPr>
          <p:cNvCxnSpPr/>
          <p:nvPr/>
        </p:nvCxnSpPr>
        <p:spPr>
          <a:xfrm>
            <a:off x="2876365" y="920763"/>
            <a:ext cx="8495930" cy="0"/>
          </a:xfrm>
          <a:prstGeom prst="line">
            <a:avLst/>
          </a:prstGeom>
          <a:ln w="19050">
            <a:solidFill>
              <a:srgbClr val="644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977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99B2-B50F-47BD-B76E-36467151B034}"/>
              </a:ext>
            </a:extLst>
          </p:cNvPr>
          <p:cNvSpPr txBox="1">
            <a:spLocks/>
          </p:cNvSpPr>
          <p:nvPr/>
        </p:nvSpPr>
        <p:spPr>
          <a:xfrm>
            <a:off x="3500761" y="304864"/>
            <a:ext cx="9603275" cy="10492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Bahnschrift Light" panose="020B0502040204020203" pitchFamily="34" charset="0"/>
              </a:rPr>
              <a:t>Использованные 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6F7F77-FCF0-42A4-A409-6E0ED368A600}"/>
              </a:ext>
            </a:extLst>
          </p:cNvPr>
          <p:cNvSpPr txBox="1">
            <a:spLocks/>
          </p:cNvSpPr>
          <p:nvPr/>
        </p:nvSpPr>
        <p:spPr>
          <a:xfrm>
            <a:off x="648070" y="1107194"/>
            <a:ext cx="10928413" cy="1943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Bahnschrift Light" panose="020B0502040204020203" pitchFamily="34" charset="0"/>
                <a:hlinkClick r:id="rId2"/>
              </a:rPr>
              <a:t>https://spring.io/guides</a:t>
            </a:r>
            <a:endParaRPr lang="en-US" sz="3200" dirty="0">
              <a:latin typeface="Bahnschrift Light" panose="020B0502040204020203" pitchFamily="34" charset="0"/>
            </a:endParaRPr>
          </a:p>
          <a:p>
            <a:r>
              <a:rPr lang="en-US" sz="3200" dirty="0">
                <a:latin typeface="Bahnschrift Light" panose="020B0502040204020203" pitchFamily="34" charset="0"/>
                <a:hlinkClick r:id="rId3"/>
              </a:rPr>
              <a:t>https://docs.godotengine.org/en/stable/</a:t>
            </a:r>
            <a:endParaRPr lang="en-US" sz="3200" dirty="0">
              <a:latin typeface="Bahnschrift Light" panose="020B0502040204020203" pitchFamily="34" charset="0"/>
            </a:endParaRPr>
          </a:p>
          <a:p>
            <a:endParaRPr lang="en-US" sz="3200" dirty="0">
              <a:latin typeface="Bahnschrift Light" panose="020B0502040204020203" pitchFamily="34" charset="0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059211-463A-4204-B55A-91B418261AA5}"/>
              </a:ext>
            </a:extLst>
          </p:cNvPr>
          <p:cNvCxnSpPr/>
          <p:nvPr/>
        </p:nvCxnSpPr>
        <p:spPr>
          <a:xfrm>
            <a:off x="2876365" y="920763"/>
            <a:ext cx="8495930" cy="0"/>
          </a:xfrm>
          <a:prstGeom prst="line">
            <a:avLst/>
          </a:prstGeom>
          <a:ln w="19050">
            <a:solidFill>
              <a:srgbClr val="644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525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99B2-B50F-47BD-B76E-36467151B034}"/>
              </a:ext>
            </a:extLst>
          </p:cNvPr>
          <p:cNvSpPr txBox="1">
            <a:spLocks/>
          </p:cNvSpPr>
          <p:nvPr/>
        </p:nvSpPr>
        <p:spPr>
          <a:xfrm>
            <a:off x="3997911" y="220526"/>
            <a:ext cx="9603275" cy="10492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Bahnschrift Light" panose="020B0502040204020203" pitchFamily="34" charset="0"/>
              </a:rPr>
              <a:t>Краткая идея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6F7F77-FCF0-42A4-A409-6E0ED368A600}"/>
              </a:ext>
            </a:extLst>
          </p:cNvPr>
          <p:cNvSpPr txBox="1">
            <a:spLocks/>
          </p:cNvSpPr>
          <p:nvPr/>
        </p:nvSpPr>
        <p:spPr>
          <a:xfrm>
            <a:off x="648070" y="1107194"/>
            <a:ext cx="10928413" cy="1943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>
                <a:latin typeface="Bahnschrift Light" panose="020B0502040204020203" pitchFamily="34" charset="0"/>
              </a:rPr>
              <a:t>Показывать пользователю пошаговый процесс сборки органайзера к настольной игре с использованием </a:t>
            </a:r>
            <a:r>
              <a:rPr lang="en-US" sz="3200" dirty="0">
                <a:latin typeface="Bahnschrift Light" panose="020B0502040204020203" pitchFamily="34" charset="0"/>
              </a:rPr>
              <a:t>3D</a:t>
            </a:r>
            <a:r>
              <a:rPr lang="ru-RU" sz="3200" dirty="0">
                <a:latin typeface="Bahnschrift Light" panose="020B0502040204020203" pitchFamily="34" charset="0"/>
              </a:rPr>
              <a:t>-моделей.</a:t>
            </a:r>
          </a:p>
        </p:txBody>
      </p:sp>
      <p:pic>
        <p:nvPicPr>
          <p:cNvPr id="5" name="Picture 2" descr="Правильные Игры Органайзер для настольных игр — купить в интернет-магазине  OZON с быстрой доставкой">
            <a:extLst>
              <a:ext uri="{FF2B5EF4-FFF2-40B4-BE49-F238E27FC236}">
                <a16:creationId xmlns:a16="http://schemas.microsoft.com/office/drawing/2014/main" id="{F3A9B955-7146-4BAA-B1BA-3F76816C7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94" y="2650239"/>
            <a:ext cx="4480542" cy="317795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059211-463A-4204-B55A-91B418261AA5}"/>
              </a:ext>
            </a:extLst>
          </p:cNvPr>
          <p:cNvCxnSpPr/>
          <p:nvPr/>
        </p:nvCxnSpPr>
        <p:spPr>
          <a:xfrm>
            <a:off x="2876365" y="920763"/>
            <a:ext cx="8495930" cy="0"/>
          </a:xfrm>
          <a:prstGeom prst="line">
            <a:avLst/>
          </a:prstGeom>
          <a:ln w="19050">
            <a:solidFill>
              <a:srgbClr val="644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697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99B2-B50F-47BD-B76E-36467151B034}"/>
              </a:ext>
            </a:extLst>
          </p:cNvPr>
          <p:cNvSpPr txBox="1">
            <a:spLocks/>
          </p:cNvSpPr>
          <p:nvPr/>
        </p:nvSpPr>
        <p:spPr>
          <a:xfrm>
            <a:off x="2432482" y="220526"/>
            <a:ext cx="9404412" cy="104923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Bahnschrift Light" panose="020B0502040204020203" pitchFamily="34" charset="0"/>
              </a:rPr>
              <a:t>Что Было запланировано на 24.10-6.11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059211-463A-4204-B55A-91B418261AA5}"/>
              </a:ext>
            </a:extLst>
          </p:cNvPr>
          <p:cNvCxnSpPr/>
          <p:nvPr/>
        </p:nvCxnSpPr>
        <p:spPr>
          <a:xfrm>
            <a:off x="2876365" y="920763"/>
            <a:ext cx="8495930" cy="0"/>
          </a:xfrm>
          <a:prstGeom prst="line">
            <a:avLst/>
          </a:prstGeom>
          <a:ln w="19050">
            <a:solidFill>
              <a:srgbClr val="644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DCCCB01-85BF-4ED4-870E-C5C140D42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10" y="1019573"/>
            <a:ext cx="9987379" cy="561790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4B9C40E-74B7-4C42-820A-928FFA022944}"/>
              </a:ext>
            </a:extLst>
          </p:cNvPr>
          <p:cNvSpPr/>
          <p:nvPr/>
        </p:nvSpPr>
        <p:spPr>
          <a:xfrm>
            <a:off x="9053003" y="762573"/>
            <a:ext cx="2410288" cy="18465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D1CB766-D72E-42B6-8D2E-B0D276E2F7B8}"/>
              </a:ext>
            </a:extLst>
          </p:cNvPr>
          <p:cNvSpPr/>
          <p:nvPr/>
        </p:nvSpPr>
        <p:spPr>
          <a:xfrm>
            <a:off x="5362113" y="1393794"/>
            <a:ext cx="1562470" cy="7013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33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99B2-B50F-47BD-B76E-36467151B034}"/>
              </a:ext>
            </a:extLst>
          </p:cNvPr>
          <p:cNvSpPr txBox="1">
            <a:spLocks/>
          </p:cNvSpPr>
          <p:nvPr/>
        </p:nvSpPr>
        <p:spPr>
          <a:xfrm>
            <a:off x="3903216" y="220526"/>
            <a:ext cx="7933677" cy="10492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Bahnschrift Light" panose="020B0502040204020203" pitchFamily="34" charset="0"/>
              </a:rPr>
              <a:t>Что было сделано (Бэкенд)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059211-463A-4204-B55A-91B418261AA5}"/>
              </a:ext>
            </a:extLst>
          </p:cNvPr>
          <p:cNvCxnSpPr/>
          <p:nvPr/>
        </p:nvCxnSpPr>
        <p:spPr>
          <a:xfrm>
            <a:off x="2876365" y="920763"/>
            <a:ext cx="8495930" cy="0"/>
          </a:xfrm>
          <a:prstGeom prst="line">
            <a:avLst/>
          </a:prstGeom>
          <a:ln w="19050">
            <a:solidFill>
              <a:srgbClr val="644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бъект 2">
            <a:extLst>
              <a:ext uri="{FF2B5EF4-FFF2-40B4-BE49-F238E27FC236}">
                <a16:creationId xmlns:a16="http://schemas.microsoft.com/office/drawing/2014/main" id="{F21D186E-3CD9-4676-ABC9-4081659D367A}"/>
              </a:ext>
            </a:extLst>
          </p:cNvPr>
          <p:cNvSpPr txBox="1">
            <a:spLocks/>
          </p:cNvSpPr>
          <p:nvPr/>
        </p:nvSpPr>
        <p:spPr>
          <a:xfrm>
            <a:off x="275136" y="1519966"/>
            <a:ext cx="4669656" cy="48293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Bahnschrift Light" panose="020B0502040204020203" pitchFamily="34" charset="0"/>
              </a:rPr>
              <a:t>База данных дополнена таблицей пользователей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ru-RU" sz="2800" dirty="0">
                <a:latin typeface="Bahnschrift Light" panose="020B0502040204020203" pitchFamily="34" charset="0"/>
              </a:rPr>
              <a:t>и таблицей компонентов органайзера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0192D2C9-A42A-4B33-B1CF-D6EE3B6AD4B6}"/>
              </a:ext>
            </a:extLst>
          </p:cNvPr>
          <p:cNvSpPr txBox="1">
            <a:spLocks/>
          </p:cNvSpPr>
          <p:nvPr/>
        </p:nvSpPr>
        <p:spPr>
          <a:xfrm>
            <a:off x="759038" y="321561"/>
            <a:ext cx="2117327" cy="69277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Bahnschrift Light" panose="020B0502040204020203" pitchFamily="34" charset="0"/>
              </a:rPr>
              <a:t>PostgeSQL</a:t>
            </a:r>
            <a:endParaRPr lang="ru-RU" sz="3200" dirty="0">
              <a:latin typeface="Bahnschrift Light" panose="020B05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07D959-912E-410C-9784-B13B9B570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453" y="1727774"/>
            <a:ext cx="6000750" cy="157162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A5B15C-A782-4F3C-A060-B9437B823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790" y="4022837"/>
            <a:ext cx="2432943" cy="171805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DBBC64C-A5B8-4EBB-A06E-A26722574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5387" y="3757412"/>
            <a:ext cx="7458075" cy="211455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56357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99B2-B50F-47BD-B76E-36467151B034}"/>
              </a:ext>
            </a:extLst>
          </p:cNvPr>
          <p:cNvSpPr txBox="1">
            <a:spLocks/>
          </p:cNvSpPr>
          <p:nvPr/>
        </p:nvSpPr>
        <p:spPr>
          <a:xfrm>
            <a:off x="4071892" y="35462"/>
            <a:ext cx="7933677" cy="10492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Bahnschrift Light" panose="020B0502040204020203" pitchFamily="34" charset="0"/>
              </a:rPr>
              <a:t>Что было сделано (Бэкенд)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059211-463A-4204-B55A-91B418261AA5}"/>
              </a:ext>
            </a:extLst>
          </p:cNvPr>
          <p:cNvCxnSpPr/>
          <p:nvPr/>
        </p:nvCxnSpPr>
        <p:spPr>
          <a:xfrm>
            <a:off x="3249228" y="672188"/>
            <a:ext cx="8495930" cy="0"/>
          </a:xfrm>
          <a:prstGeom prst="line">
            <a:avLst/>
          </a:prstGeom>
          <a:ln w="19050">
            <a:solidFill>
              <a:srgbClr val="644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бъект 2">
            <a:extLst>
              <a:ext uri="{FF2B5EF4-FFF2-40B4-BE49-F238E27FC236}">
                <a16:creationId xmlns:a16="http://schemas.microsoft.com/office/drawing/2014/main" id="{F21D186E-3CD9-4676-ABC9-4081659D367A}"/>
              </a:ext>
            </a:extLst>
          </p:cNvPr>
          <p:cNvSpPr txBox="1">
            <a:spLocks/>
          </p:cNvSpPr>
          <p:nvPr/>
        </p:nvSpPr>
        <p:spPr>
          <a:xfrm>
            <a:off x="377996" y="154254"/>
            <a:ext cx="10733175" cy="1397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Swagger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https://app.swaggerhub.com/apis-docs/izzager/UntitledOrganizerApp/1.0.0#/</a:t>
            </a:r>
            <a:endParaRPr lang="ru-RU" dirty="0">
              <a:latin typeface="Bahnschrift Light" panose="020B0502040204020203" pitchFamily="34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E5BEB3C-98CE-43C2-87AC-D67E85362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7" y="1551719"/>
            <a:ext cx="67151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61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бъект 2">
            <a:extLst>
              <a:ext uri="{FF2B5EF4-FFF2-40B4-BE49-F238E27FC236}">
                <a16:creationId xmlns:a16="http://schemas.microsoft.com/office/drawing/2014/main" id="{F21D186E-3CD9-4676-ABC9-4081659D367A}"/>
              </a:ext>
            </a:extLst>
          </p:cNvPr>
          <p:cNvSpPr txBox="1">
            <a:spLocks/>
          </p:cNvSpPr>
          <p:nvPr/>
        </p:nvSpPr>
        <p:spPr>
          <a:xfrm>
            <a:off x="4021967" y="220526"/>
            <a:ext cx="1305090" cy="1397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Java</a:t>
            </a:r>
            <a:endParaRPr lang="ru-RU" dirty="0">
              <a:latin typeface="Bahnschrift Light" panose="020B05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9FAA7F-C117-4629-B7E2-D8200997F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48" y="220526"/>
            <a:ext cx="2762250" cy="64674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A9FFAD9-5550-4E5C-ADA8-BEA4AB156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215" y="4440913"/>
            <a:ext cx="3027402" cy="183299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1B9C3A2-0690-4302-87BC-F1EB227FD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2581" y="778721"/>
            <a:ext cx="2960011" cy="345522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529CB2B-386F-47AA-A17A-63F32129F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235" y="220526"/>
            <a:ext cx="5266633" cy="3111249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96BE81E-74A3-4E4C-8F84-FBD1EFF23E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2551" y="3598999"/>
            <a:ext cx="53340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30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99B2-B50F-47BD-B76E-36467151B034}"/>
              </a:ext>
            </a:extLst>
          </p:cNvPr>
          <p:cNvSpPr txBox="1">
            <a:spLocks/>
          </p:cNvSpPr>
          <p:nvPr/>
        </p:nvSpPr>
        <p:spPr>
          <a:xfrm>
            <a:off x="3346882" y="220526"/>
            <a:ext cx="8490011" cy="104923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Bahnschrift Light" panose="020B0502040204020203" pitchFamily="34" charset="0"/>
              </a:rPr>
              <a:t>Что было сделано (</a:t>
            </a:r>
            <a:r>
              <a:rPr lang="ru-RU" sz="4000" dirty="0" err="1">
                <a:latin typeface="Bahnschrift Light" panose="020B0502040204020203" pitchFamily="34" charset="0"/>
              </a:rPr>
              <a:t>Фронтенд</a:t>
            </a:r>
            <a:r>
              <a:rPr lang="ru-RU" sz="4000" dirty="0">
                <a:latin typeface="Bahnschrift Light" panose="020B0502040204020203" pitchFamily="34" charset="0"/>
              </a:rPr>
              <a:t> </a:t>
            </a:r>
            <a:r>
              <a:rPr lang="en-US" sz="4000" dirty="0">
                <a:latin typeface="Bahnschrift Light" panose="020B0502040204020203" pitchFamily="34" charset="0"/>
              </a:rPr>
              <a:t>2D</a:t>
            </a:r>
            <a:r>
              <a:rPr lang="ru-RU" sz="4000" dirty="0">
                <a:latin typeface="Bahnschrift Light" panose="020B0502040204020203" pitchFamily="34" charset="0"/>
              </a:rPr>
              <a:t>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059211-463A-4204-B55A-91B418261AA5}"/>
              </a:ext>
            </a:extLst>
          </p:cNvPr>
          <p:cNvCxnSpPr/>
          <p:nvPr/>
        </p:nvCxnSpPr>
        <p:spPr>
          <a:xfrm>
            <a:off x="2876365" y="920763"/>
            <a:ext cx="8495930" cy="0"/>
          </a:xfrm>
          <a:prstGeom prst="line">
            <a:avLst/>
          </a:prstGeom>
          <a:ln w="19050">
            <a:solidFill>
              <a:srgbClr val="644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бъект 2">
            <a:extLst>
              <a:ext uri="{FF2B5EF4-FFF2-40B4-BE49-F238E27FC236}">
                <a16:creationId xmlns:a16="http://schemas.microsoft.com/office/drawing/2014/main" id="{F21D186E-3CD9-4676-ABC9-4081659D367A}"/>
              </a:ext>
            </a:extLst>
          </p:cNvPr>
          <p:cNvSpPr txBox="1">
            <a:spLocks/>
          </p:cNvSpPr>
          <p:nvPr/>
        </p:nvSpPr>
        <p:spPr>
          <a:xfrm>
            <a:off x="275136" y="1519966"/>
            <a:ext cx="4501050" cy="4829335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Bahnschrift Light" panose="020B0502040204020203" pitchFamily="34" charset="0"/>
              </a:rPr>
              <a:t>Теперь приложение правильно обращается к базе данных для получения и </a:t>
            </a:r>
            <a:r>
              <a:rPr lang="ru-RU" sz="2800" dirty="0" err="1">
                <a:latin typeface="Bahnschrift Light" panose="020B0502040204020203" pitchFamily="34" charset="0"/>
              </a:rPr>
              <a:t>подгрузки</a:t>
            </a:r>
            <a:r>
              <a:rPr lang="ru-RU" sz="2800" dirty="0">
                <a:latin typeface="Bahnschrift Light" panose="020B0502040204020203" pitchFamily="34" charset="0"/>
              </a:rPr>
              <a:t> фотографий игр и органайзеров на соответствующих сценах</a:t>
            </a:r>
          </a:p>
          <a:p>
            <a:r>
              <a:rPr lang="ru-RU" sz="2800" dirty="0">
                <a:latin typeface="Bahnschrift Light" panose="020B0502040204020203" pitchFamily="34" charset="0"/>
              </a:rPr>
              <a:t>Всё ещё необходимо правильно отрегулировать положение и изменение размеров элементов в соответствии с изменением разрешения экрана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0192D2C9-A42A-4B33-B1CF-D6EE3B6AD4B6}"/>
              </a:ext>
            </a:extLst>
          </p:cNvPr>
          <p:cNvSpPr txBox="1">
            <a:spLocks/>
          </p:cNvSpPr>
          <p:nvPr/>
        </p:nvSpPr>
        <p:spPr>
          <a:xfrm>
            <a:off x="759038" y="321561"/>
            <a:ext cx="2117327" cy="692772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Bahnschrift Light" panose="020B0502040204020203" pitchFamily="34" charset="0"/>
              </a:rPr>
              <a:t>Godot Engine, </a:t>
            </a:r>
            <a:r>
              <a:rPr lang="en-US" sz="3200" dirty="0" err="1">
                <a:latin typeface="Bahnschrift Light" panose="020B0502040204020203" pitchFamily="34" charset="0"/>
              </a:rPr>
              <a:t>GDScript</a:t>
            </a:r>
            <a:endParaRPr lang="ru-RU" sz="3200" dirty="0">
              <a:latin typeface="Bahnschrift Light" panose="020B05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E9B2F1-FD0F-46E3-8B66-20F0A1D89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186" y="847790"/>
            <a:ext cx="4058310" cy="595019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DFBB51D-5698-4AC4-B1BE-F66E8DE8A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732" y="1580789"/>
            <a:ext cx="4733714" cy="532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9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99B2-B50F-47BD-B76E-36467151B034}"/>
              </a:ext>
            </a:extLst>
          </p:cNvPr>
          <p:cNvSpPr txBox="1">
            <a:spLocks/>
          </p:cNvSpPr>
          <p:nvPr/>
        </p:nvSpPr>
        <p:spPr>
          <a:xfrm>
            <a:off x="3346882" y="220526"/>
            <a:ext cx="8490011" cy="104923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Bahnschrift Light" panose="020B0502040204020203" pitchFamily="34" charset="0"/>
              </a:rPr>
              <a:t>Что было сделано (</a:t>
            </a:r>
            <a:r>
              <a:rPr lang="ru-RU" sz="4000" dirty="0" err="1">
                <a:latin typeface="Bahnschrift Light" panose="020B0502040204020203" pitchFamily="34" charset="0"/>
              </a:rPr>
              <a:t>Фронтенд</a:t>
            </a:r>
            <a:r>
              <a:rPr lang="ru-RU" sz="4000" dirty="0">
                <a:latin typeface="Bahnschrift Light" panose="020B0502040204020203" pitchFamily="34" charset="0"/>
              </a:rPr>
              <a:t> 3</a:t>
            </a:r>
            <a:r>
              <a:rPr lang="en-US" sz="4000" dirty="0">
                <a:latin typeface="Bahnschrift Light" panose="020B0502040204020203" pitchFamily="34" charset="0"/>
              </a:rPr>
              <a:t>D</a:t>
            </a:r>
            <a:r>
              <a:rPr lang="ru-RU" sz="4000" dirty="0">
                <a:latin typeface="Bahnschrift Light" panose="020B0502040204020203" pitchFamily="34" charset="0"/>
              </a:rPr>
              <a:t>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059211-463A-4204-B55A-91B418261AA5}"/>
              </a:ext>
            </a:extLst>
          </p:cNvPr>
          <p:cNvCxnSpPr/>
          <p:nvPr/>
        </p:nvCxnSpPr>
        <p:spPr>
          <a:xfrm>
            <a:off x="2876365" y="920763"/>
            <a:ext cx="8495930" cy="0"/>
          </a:xfrm>
          <a:prstGeom prst="line">
            <a:avLst/>
          </a:prstGeom>
          <a:ln w="19050">
            <a:solidFill>
              <a:srgbClr val="644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бъект 2">
            <a:extLst>
              <a:ext uri="{FF2B5EF4-FFF2-40B4-BE49-F238E27FC236}">
                <a16:creationId xmlns:a16="http://schemas.microsoft.com/office/drawing/2014/main" id="{F21D186E-3CD9-4676-ABC9-4081659D367A}"/>
              </a:ext>
            </a:extLst>
          </p:cNvPr>
          <p:cNvSpPr txBox="1">
            <a:spLocks/>
          </p:cNvSpPr>
          <p:nvPr/>
        </p:nvSpPr>
        <p:spPr>
          <a:xfrm>
            <a:off x="275136" y="1519966"/>
            <a:ext cx="4649202" cy="482933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Bahnschrift Light" panose="020B0502040204020203" pitchFamily="34" charset="0"/>
              </a:rPr>
              <a:t>Загрузка модели</a:t>
            </a:r>
          </a:p>
          <a:p>
            <a:r>
              <a:rPr lang="ru-RU" sz="2800" dirty="0">
                <a:latin typeface="Bahnschrift Light" panose="020B0502040204020203" pitchFamily="34" charset="0"/>
              </a:rPr>
              <a:t>Вращения модели</a:t>
            </a:r>
          </a:p>
          <a:p>
            <a:r>
              <a:rPr lang="ru-RU" sz="2800" dirty="0">
                <a:latin typeface="Bahnschrift Light" panose="020B0502040204020203" pitchFamily="34" charset="0"/>
              </a:rPr>
              <a:t>Приближение и отдаление камеры</a:t>
            </a:r>
          </a:p>
          <a:p>
            <a:r>
              <a:rPr lang="ru-RU" sz="2800" dirty="0">
                <a:latin typeface="Bahnschrift Light" panose="020B0502040204020203" pitchFamily="34" charset="0"/>
              </a:rPr>
              <a:t>Воспроизведение анимации по шагам</a:t>
            </a:r>
          </a:p>
          <a:p>
            <a:r>
              <a:rPr lang="ru-RU" sz="2800" dirty="0">
                <a:latin typeface="Bahnschrift Light" panose="020B0502040204020203" pitchFamily="34" charset="0"/>
              </a:rPr>
              <a:t>Изменение скорости анимации</a:t>
            </a:r>
            <a:endParaRPr lang="en-US" sz="2800" dirty="0">
              <a:latin typeface="Bahnschrift Light" panose="020B0502040204020203" pitchFamily="34" charset="0"/>
            </a:endParaRPr>
          </a:p>
          <a:p>
            <a:r>
              <a:rPr lang="ru-RU" sz="2800" dirty="0">
                <a:latin typeface="Bahnschrift Light" panose="020B0502040204020203" pitchFamily="34" charset="0"/>
              </a:rPr>
              <a:t>Восстановление стартового состояния камеры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0192D2C9-A42A-4B33-B1CF-D6EE3B6AD4B6}"/>
              </a:ext>
            </a:extLst>
          </p:cNvPr>
          <p:cNvSpPr txBox="1">
            <a:spLocks/>
          </p:cNvSpPr>
          <p:nvPr/>
        </p:nvSpPr>
        <p:spPr>
          <a:xfrm>
            <a:off x="759038" y="321561"/>
            <a:ext cx="2117327" cy="69277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3200" dirty="0">
              <a:latin typeface="Bahnschrift Light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ACD6A8E-DBC9-4594-9EC0-0EE280A35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338" y="1686878"/>
            <a:ext cx="7167493" cy="402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1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99B2-B50F-47BD-B76E-36467151B034}"/>
              </a:ext>
            </a:extLst>
          </p:cNvPr>
          <p:cNvSpPr txBox="1">
            <a:spLocks/>
          </p:cNvSpPr>
          <p:nvPr/>
        </p:nvSpPr>
        <p:spPr>
          <a:xfrm>
            <a:off x="3138998" y="220526"/>
            <a:ext cx="8490011" cy="10492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Bahnschrift Light" panose="020B0502040204020203" pitchFamily="34" charset="0"/>
              </a:rPr>
              <a:t>Что запланировано на 7.11-20.11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059211-463A-4204-B55A-91B418261AA5}"/>
              </a:ext>
            </a:extLst>
          </p:cNvPr>
          <p:cNvCxnSpPr/>
          <p:nvPr/>
        </p:nvCxnSpPr>
        <p:spPr>
          <a:xfrm>
            <a:off x="2876365" y="920763"/>
            <a:ext cx="8495930" cy="0"/>
          </a:xfrm>
          <a:prstGeom prst="line">
            <a:avLst/>
          </a:prstGeom>
          <a:ln w="19050">
            <a:solidFill>
              <a:srgbClr val="644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DCCCB01-85BF-4ED4-870E-C5C140D42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10" y="1019573"/>
            <a:ext cx="9987379" cy="561790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D1CB766-D72E-42B6-8D2E-B0D276E2F7B8}"/>
              </a:ext>
            </a:extLst>
          </p:cNvPr>
          <p:cNvSpPr/>
          <p:nvPr/>
        </p:nvSpPr>
        <p:spPr>
          <a:xfrm>
            <a:off x="8185212" y="1368570"/>
            <a:ext cx="1562470" cy="7013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912244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363</TotalTime>
  <Words>194</Words>
  <Application>Microsoft Office PowerPoint</Application>
  <PresentationFormat>Широкоэкранный</PresentationFormat>
  <Paragraphs>33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Bahnschrift Light</vt:lpstr>
      <vt:lpstr>Gill Sans MT</vt:lpstr>
      <vt:lpstr>Галерея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Tatyana Elesina</dc:creator>
  <cp:lastModifiedBy>Tatyana Elesina</cp:lastModifiedBy>
  <cp:revision>34</cp:revision>
  <dcterms:created xsi:type="dcterms:W3CDTF">2020-10-18T11:40:15Z</dcterms:created>
  <dcterms:modified xsi:type="dcterms:W3CDTF">2020-11-06T14:57:36Z</dcterms:modified>
</cp:coreProperties>
</file>