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63" r:id="rId4"/>
    <p:sldId id="262" r:id="rId5"/>
    <p:sldId id="266" r:id="rId6"/>
    <p:sldId id="267" r:id="rId7"/>
    <p:sldId id="270" r:id="rId8"/>
    <p:sldId id="271" r:id="rId9"/>
    <p:sldId id="268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21D"/>
    <a:srgbClr val="49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" TargetMode="External"/><Relationship Id="rId2" Type="http://schemas.openxmlformats.org/officeDocument/2006/relationships/hyperlink" Target="https://spring.io/guid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EFF70-E8F7-40AC-8D6F-AE6B1D47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7" y="932337"/>
            <a:ext cx="4109961" cy="4109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DB6C116-DD40-41BD-AB22-D19B4C5F9A73}"/>
              </a:ext>
            </a:extLst>
          </p:cNvPr>
          <p:cNvSpPr txBox="1">
            <a:spLocks/>
          </p:cNvSpPr>
          <p:nvPr/>
        </p:nvSpPr>
        <p:spPr>
          <a:xfrm>
            <a:off x="6096000" y="932337"/>
            <a:ext cx="5959780" cy="329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Untitled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Organizer</a:t>
            </a:r>
          </a:p>
          <a:p>
            <a:r>
              <a:rPr lang="en-US" sz="6600" dirty="0">
                <a:solidFill>
                  <a:srgbClr val="492708"/>
                </a:solidFill>
                <a:latin typeface="Bahnschrift Light" panose="020B0502040204020203" pitchFamily="34" charset="0"/>
              </a:rPr>
              <a:t>app</a:t>
            </a:r>
            <a:endParaRPr lang="ru-RU" sz="6600" dirty="0">
              <a:solidFill>
                <a:srgbClr val="492708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37CE5-DA74-454D-B306-A6B3CDE9C0B2}"/>
              </a:ext>
            </a:extLst>
          </p:cNvPr>
          <p:cNvSpPr txBox="1"/>
          <p:nvPr/>
        </p:nvSpPr>
        <p:spPr>
          <a:xfrm>
            <a:off x="6096000" y="4083728"/>
            <a:ext cx="38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Отчет  </a:t>
            </a:r>
            <a:r>
              <a:rPr lang="en-US" sz="2400" dirty="0">
                <a:latin typeface="Bahnschrift Light" panose="020B0502040204020203" pitchFamily="34" charset="0"/>
              </a:rPr>
              <a:t>1.10.20 – 2</a:t>
            </a:r>
            <a:r>
              <a:rPr lang="ru-RU" sz="2400" dirty="0">
                <a:latin typeface="Bahnschrift Light" panose="020B0502040204020203" pitchFamily="34" charset="0"/>
              </a:rPr>
              <a:t>3</a:t>
            </a:r>
            <a:r>
              <a:rPr lang="en-US" sz="2400" dirty="0">
                <a:latin typeface="Bahnschrift Light" panose="020B0502040204020203" pitchFamily="34" charset="0"/>
              </a:rPr>
              <a:t>.10.20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1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запланировано на 24.10-6.11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CCB01-85BF-4ED4-870E-C5C140D4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10" y="1019573"/>
            <a:ext cx="9987379" cy="56179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B9C40E-74B7-4C42-820A-928FFA022944}"/>
              </a:ext>
            </a:extLst>
          </p:cNvPr>
          <p:cNvSpPr/>
          <p:nvPr/>
        </p:nvSpPr>
        <p:spPr>
          <a:xfrm>
            <a:off x="9053003" y="762573"/>
            <a:ext cx="2410288" cy="1846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1CB766-D72E-42B6-8D2E-B0D276E2F7B8}"/>
              </a:ext>
            </a:extLst>
          </p:cNvPr>
          <p:cNvSpPr/>
          <p:nvPr/>
        </p:nvSpPr>
        <p:spPr>
          <a:xfrm>
            <a:off x="5362113" y="1393794"/>
            <a:ext cx="1562470" cy="7013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1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500761" y="304864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Bahnschrift Light" panose="020B0502040204020203" pitchFamily="34" charset="0"/>
                <a:hlinkClick r:id="rId2"/>
              </a:rPr>
              <a:t>https://spring.io/guides</a:t>
            </a:r>
            <a:endParaRPr lang="en-US" sz="3200" dirty="0">
              <a:latin typeface="Bahnschrift Light" panose="020B0502040204020203" pitchFamily="34" charset="0"/>
            </a:endParaRPr>
          </a:p>
          <a:p>
            <a:r>
              <a:rPr lang="en-US" sz="3200" dirty="0">
                <a:latin typeface="Bahnschrift Light" panose="020B0502040204020203" pitchFamily="34" charset="0"/>
                <a:hlinkClick r:id="rId3"/>
              </a:rPr>
              <a:t>https://docs.godotengine.org/en/stable/</a:t>
            </a:r>
            <a:endParaRPr lang="en-US" sz="3200" dirty="0">
              <a:latin typeface="Bahnschrift Light" panose="020B0502040204020203" pitchFamily="34" charset="0"/>
            </a:endParaRPr>
          </a:p>
          <a:p>
            <a:endParaRPr lang="en-US" sz="3200" dirty="0">
              <a:latin typeface="Bahnschrift Light" panose="020B05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97911" y="220526"/>
            <a:ext cx="9603275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Краткая идея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F7F77-FCF0-42A4-A409-6E0ED368A600}"/>
              </a:ext>
            </a:extLst>
          </p:cNvPr>
          <p:cNvSpPr txBox="1">
            <a:spLocks/>
          </p:cNvSpPr>
          <p:nvPr/>
        </p:nvSpPr>
        <p:spPr>
          <a:xfrm>
            <a:off x="648070" y="1107194"/>
            <a:ext cx="10928413" cy="1943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Показывать пользователю пошаговый процесс сборки органайзера к настольной игре с использованием </a:t>
            </a:r>
            <a:r>
              <a:rPr lang="en-US" sz="3200" dirty="0">
                <a:latin typeface="Bahnschrift Light" panose="020B0502040204020203" pitchFamily="34" charset="0"/>
              </a:rPr>
              <a:t>3D</a:t>
            </a:r>
            <a:r>
              <a:rPr lang="ru-RU" sz="3200" dirty="0">
                <a:latin typeface="Bahnschrift Light" panose="020B0502040204020203" pitchFamily="34" charset="0"/>
              </a:rPr>
              <a:t>-моделей.</a:t>
            </a:r>
          </a:p>
        </p:txBody>
      </p:sp>
      <p:pic>
        <p:nvPicPr>
          <p:cNvPr id="5" name="Picture 2" descr="Правильные Игры Органайзер для настольных игр — купить в интернет-магазине  OZON с быстрой доставкой">
            <a:extLst>
              <a:ext uri="{FF2B5EF4-FFF2-40B4-BE49-F238E27FC236}">
                <a16:creationId xmlns:a16="http://schemas.microsoft.com/office/drawing/2014/main" id="{F3A9B955-7146-4BAA-B1BA-3F76816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94" y="2650239"/>
            <a:ext cx="4480542" cy="317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6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97BB23-245C-4D08-B000-F44450B1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098807-EE9D-46DA-8FC7-B7E035FD0F66}"/>
              </a:ext>
            </a:extLst>
          </p:cNvPr>
          <p:cNvSpPr/>
          <p:nvPr/>
        </p:nvSpPr>
        <p:spPr>
          <a:xfrm>
            <a:off x="3453414" y="0"/>
            <a:ext cx="5504155" cy="1846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A55DA-29D6-4C5A-B7CF-FC37B2CDD427}"/>
              </a:ext>
            </a:extLst>
          </p:cNvPr>
          <p:cNvSpPr txBox="1"/>
          <p:nvPr/>
        </p:nvSpPr>
        <p:spPr>
          <a:xfrm>
            <a:off x="4021584" y="6107836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https://miro.com/app/board/o9J_kiMbi_0=/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C211D4F-1FBE-4546-9E4A-BF24C458F01F}"/>
              </a:ext>
            </a:extLst>
          </p:cNvPr>
          <p:cNvCxnSpPr/>
          <p:nvPr/>
        </p:nvCxnSpPr>
        <p:spPr>
          <a:xfrm>
            <a:off x="10635449" y="372862"/>
            <a:ext cx="8877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7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F8D6F0-1B45-47BA-B6DF-C3D80834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17" y="1333862"/>
            <a:ext cx="6191881" cy="20951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4F429B-0503-4B1A-95D6-367F3338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48" y="3794760"/>
            <a:ext cx="6404221" cy="17607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Создана база данных, содержащая информацию об играх (название и картинка в виде ссылки) и органайзеры к ним (тоже название и картинка) 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PostgeSQL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7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351363" y="502484"/>
            <a:ext cx="10733175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Swagger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https://app.swaggerhub.com/apis-docs/izzager/UntitledOrganizerApp/1.0.0#/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F1891-D0D2-413F-82CA-0AF5765A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20" y="1447725"/>
            <a:ext cx="3429320" cy="523007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0197EB-AA8F-48C2-994D-02AC1EAB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4" y="1409621"/>
            <a:ext cx="4594463" cy="53062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93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903216" y="220526"/>
            <a:ext cx="7933677" cy="10492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(Бэкенд)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1057850" y="347105"/>
            <a:ext cx="1305090" cy="1397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Java</a:t>
            </a:r>
            <a:endParaRPr lang="ru-RU" dirty="0">
              <a:latin typeface="Bahnschrift Light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6237B2-88DD-48B4-A029-0719FB0F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2" y="1120389"/>
            <a:ext cx="2854223" cy="46528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F4280-91E7-4317-9ABF-827682A2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44" y="1120389"/>
            <a:ext cx="4098620" cy="53576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67FD01-B803-4966-873C-8B759EAEB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899" y="1120389"/>
            <a:ext cx="4510936" cy="53576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5723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en-US" sz="4000" dirty="0">
                <a:latin typeface="Bahnschrift Light" panose="020B0502040204020203" pitchFamily="34" charset="0"/>
              </a:rPr>
              <a:t>2D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Была полностью реализована система переходов между сценами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связанными с регистрацией и восстановлением пароля (отсутствуют авторизация и прочие процессы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связанные с базами данных и сервером)</a:t>
            </a:r>
          </a:p>
          <a:p>
            <a:r>
              <a:rPr lang="ru-RU" sz="2800" dirty="0">
                <a:latin typeface="Bahnschrift Light" panose="020B0502040204020203" pitchFamily="34" charset="0"/>
              </a:rPr>
              <a:t>Реализована загрузка меню выбора игр (на данный момент нет привязки к серверу</a:t>
            </a:r>
            <a:r>
              <a:rPr lang="en-US" sz="2800" dirty="0">
                <a:latin typeface="Bahnschrift Light" panose="020B0502040204020203" pitchFamily="34" charset="0"/>
              </a:rPr>
              <a:t>, </a:t>
            </a:r>
            <a:r>
              <a:rPr lang="ru-RU" sz="2800" dirty="0">
                <a:latin typeface="Bahnschrift Light" panose="020B0502040204020203" pitchFamily="34" charset="0"/>
              </a:rPr>
              <a:t>поэтому вместо картинок с играми имеются только </a:t>
            </a:r>
            <a:r>
              <a:rPr lang="ru-RU" sz="2800" dirty="0" err="1">
                <a:latin typeface="Bahnschrift Light" panose="020B0502040204020203" pitchFamily="34" charset="0"/>
              </a:rPr>
              <a:t>плейсхолдеры</a:t>
            </a:r>
            <a:r>
              <a:rPr lang="ru-RU" sz="2800" dirty="0">
                <a:latin typeface="Bahnschrift Light" panose="020B0502040204020203" pitchFamily="34" charset="0"/>
              </a:rPr>
              <a:t> и тексты на кнопках являются тестовыми)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Bahnschrift Light" panose="020B0502040204020203" pitchFamily="34" charset="0"/>
              </a:rPr>
              <a:t>Godot Engine, </a:t>
            </a:r>
            <a:r>
              <a:rPr lang="en-US" sz="3200" dirty="0" err="1">
                <a:latin typeface="Bahnschrift Light" panose="020B0502040204020203" pitchFamily="34" charset="0"/>
              </a:rPr>
              <a:t>GDScript</a:t>
            </a:r>
            <a:endParaRPr lang="ru-RU" sz="3200" dirty="0">
              <a:latin typeface="Bahnschrift Light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93745-E1B7-4C9C-94B2-E8EF31EF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516" y="1043450"/>
            <a:ext cx="1583256" cy="27882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E39D74-DE43-4C1C-9502-1E96C4FB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18" y="1043450"/>
            <a:ext cx="1583256" cy="28156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97035-B988-4855-96ED-08007846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320" y="1062053"/>
            <a:ext cx="1573319" cy="27970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82000E-25F1-42BC-BE18-5484E45F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129" y="3954348"/>
            <a:ext cx="1568643" cy="28298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50AED3-4387-428C-8683-932A65244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918" y="3913628"/>
            <a:ext cx="1606886" cy="28298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80CDD9-EF29-4199-9574-324ACEFEA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9320" y="3899278"/>
            <a:ext cx="1606885" cy="28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399B2-B50F-47BD-B76E-36467151B034}"/>
              </a:ext>
            </a:extLst>
          </p:cNvPr>
          <p:cNvSpPr txBox="1">
            <a:spLocks/>
          </p:cNvSpPr>
          <p:nvPr/>
        </p:nvSpPr>
        <p:spPr>
          <a:xfrm>
            <a:off x="3346882" y="220526"/>
            <a:ext cx="8490011" cy="104923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Bahnschrift Light" panose="020B0502040204020203" pitchFamily="34" charset="0"/>
              </a:rPr>
              <a:t>Что было сделано (</a:t>
            </a:r>
            <a:r>
              <a:rPr lang="ru-RU" sz="4000" dirty="0" err="1">
                <a:latin typeface="Bahnschrift Light" panose="020B0502040204020203" pitchFamily="34" charset="0"/>
              </a:rPr>
              <a:t>Фронтенд</a:t>
            </a:r>
            <a:r>
              <a:rPr lang="ru-RU" sz="4000" dirty="0">
                <a:latin typeface="Bahnschrift Light" panose="020B0502040204020203" pitchFamily="34" charset="0"/>
              </a:rPr>
              <a:t> 3</a:t>
            </a:r>
            <a:r>
              <a:rPr lang="en-US" sz="4000" dirty="0">
                <a:latin typeface="Bahnschrift Light" panose="020B0502040204020203" pitchFamily="34" charset="0"/>
              </a:rPr>
              <a:t>D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059211-463A-4204-B55A-91B418261AA5}"/>
              </a:ext>
            </a:extLst>
          </p:cNvPr>
          <p:cNvCxnSpPr/>
          <p:nvPr/>
        </p:nvCxnSpPr>
        <p:spPr>
          <a:xfrm>
            <a:off x="2876365" y="920763"/>
            <a:ext cx="8495930" cy="0"/>
          </a:xfrm>
          <a:prstGeom prst="line">
            <a:avLst/>
          </a:prstGeom>
          <a:ln w="19050">
            <a:solidFill>
              <a:srgbClr val="6442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21D186E-3CD9-4676-ABC9-4081659D367A}"/>
              </a:ext>
            </a:extLst>
          </p:cNvPr>
          <p:cNvSpPr txBox="1">
            <a:spLocks/>
          </p:cNvSpPr>
          <p:nvPr/>
        </p:nvSpPr>
        <p:spPr>
          <a:xfrm>
            <a:off x="275136" y="1519966"/>
            <a:ext cx="4669656" cy="482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Bahnschrift Light" panose="020B0502040204020203" pitchFamily="34" charset="0"/>
              </a:rPr>
              <a:t>текст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192D2C9-A42A-4B33-B1CF-D6EE3B6AD4B6}"/>
              </a:ext>
            </a:extLst>
          </p:cNvPr>
          <p:cNvSpPr txBox="1">
            <a:spLocks/>
          </p:cNvSpPr>
          <p:nvPr/>
        </p:nvSpPr>
        <p:spPr>
          <a:xfrm>
            <a:off x="759038" y="321561"/>
            <a:ext cx="2117327" cy="69277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latin typeface="Bahnschrift Light" panose="020B0502040204020203" pitchFamily="34" charset="0"/>
              </a:rPr>
              <a:t>Технология (по желанию)</a:t>
            </a:r>
          </a:p>
        </p:txBody>
      </p:sp>
    </p:spTree>
    <p:extLst>
      <p:ext uri="{BB962C8B-B14F-4D97-AF65-F5344CB8AC3E}">
        <p14:creationId xmlns:p14="http://schemas.microsoft.com/office/powerpoint/2010/main" val="6158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7993C-1E0F-4560-9698-C2FB69F838EC}"/>
              </a:ext>
            </a:extLst>
          </p:cNvPr>
          <p:cNvSpPr txBox="1"/>
          <p:nvPr/>
        </p:nvSpPr>
        <p:spPr>
          <a:xfrm>
            <a:off x="5230425" y="5557420"/>
            <a:ext cx="187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Light" panose="020B0502040204020203" pitchFamily="34" charset="0"/>
              </a:rPr>
              <a:t>GITHUB</a:t>
            </a:r>
            <a:endParaRPr lang="ru-RU"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572CA5-9C61-4738-AC6B-C8B85949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69" y="173912"/>
            <a:ext cx="9122660" cy="52325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6988258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82</TotalTime>
  <Words>213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Bahnschrift Light</vt:lpstr>
      <vt:lpstr>Gill Sans MT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Elesina</dc:creator>
  <cp:lastModifiedBy>Tatyana Elesina</cp:lastModifiedBy>
  <cp:revision>18</cp:revision>
  <dcterms:created xsi:type="dcterms:W3CDTF">2020-10-18T11:40:15Z</dcterms:created>
  <dcterms:modified xsi:type="dcterms:W3CDTF">2020-10-23T18:47:59Z</dcterms:modified>
</cp:coreProperties>
</file>