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3" r:id="rId4"/>
    <p:sldId id="262" r:id="rId5"/>
    <p:sldId id="266" r:id="rId6"/>
    <p:sldId id="267" r:id="rId7"/>
    <p:sldId id="270" r:id="rId8"/>
    <p:sldId id="271" r:id="rId9"/>
    <p:sldId id="268" r:id="rId10"/>
    <p:sldId id="272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1.10.20 – 2</a:t>
            </a:r>
            <a:r>
              <a:rPr lang="ru-RU" sz="2400" dirty="0">
                <a:latin typeface="Bahnschrift Light" panose="020B0502040204020203" pitchFamily="34" charset="0"/>
              </a:rPr>
              <a:t>3</a:t>
            </a:r>
            <a:r>
              <a:rPr lang="en-US" sz="2400" dirty="0">
                <a:latin typeface="Bahnschrift Light" panose="020B0502040204020203" pitchFamily="34" charset="0"/>
              </a:rPr>
              <a:t>.10.20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24.10-6.11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CCB01-85BF-4ED4-870E-C5C140D4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" y="1019573"/>
            <a:ext cx="9987379" cy="5617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9C40E-74B7-4C42-820A-928FFA022944}"/>
              </a:ext>
            </a:extLst>
          </p:cNvPr>
          <p:cNvSpPr/>
          <p:nvPr/>
        </p:nvSpPr>
        <p:spPr>
          <a:xfrm>
            <a:off x="9053003" y="762573"/>
            <a:ext cx="2410288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1CB766-D72E-42B6-8D2E-B0D276E2F7B8}"/>
              </a:ext>
            </a:extLst>
          </p:cNvPr>
          <p:cNvSpPr/>
          <p:nvPr/>
        </p:nvSpPr>
        <p:spPr>
          <a:xfrm>
            <a:off x="5362113" y="1393794"/>
            <a:ext cx="1562470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48300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Елесина Татьяна – ответственная за бэкенд</a:t>
            </a:r>
          </a:p>
          <a:p>
            <a:r>
              <a:rPr lang="ru-RU" sz="3200" dirty="0">
                <a:latin typeface="Bahnschrift Light" panose="020B0502040204020203" pitchFamily="34" charset="0"/>
              </a:rPr>
              <a:t>Левитан Олег – ответственный за 2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ru-RU" sz="3200" dirty="0">
                <a:latin typeface="Bahnschrift Light" panose="020B0502040204020203" pitchFamily="34" charset="0"/>
              </a:rPr>
              <a:t>Яшин Егор – ответственный за 3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ahnschrift Light" panose="020B0502040204020203" pitchFamily="34" charset="0"/>
                <a:hlinkClick r:id="rId2"/>
              </a:rPr>
              <a:t>https://spring.io/guides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en-US" sz="3200" dirty="0">
                <a:latin typeface="Bahnschrift Light" panose="020B0502040204020203" pitchFamily="34" charset="0"/>
                <a:hlinkClick r:id="rId3"/>
              </a:rPr>
              <a:t>https://docs.godotengine.org/en/stable/</a:t>
            </a:r>
            <a:endParaRPr lang="en-US" sz="3200" dirty="0">
              <a:latin typeface="Bahnschrift Light" panose="020B0502040204020203" pitchFamily="34" charset="0"/>
            </a:endParaRPr>
          </a:p>
          <a:p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97BB23-245C-4D08-B000-F44450B1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98807-EE9D-46DA-8FC7-B7E035FD0F66}"/>
              </a:ext>
            </a:extLst>
          </p:cNvPr>
          <p:cNvSpPr/>
          <p:nvPr/>
        </p:nvSpPr>
        <p:spPr>
          <a:xfrm>
            <a:off x="3453414" y="0"/>
            <a:ext cx="5504155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A55DA-29D6-4C5A-B7CF-FC37B2CDD427}"/>
              </a:ext>
            </a:extLst>
          </p:cNvPr>
          <p:cNvSpPr txBox="1"/>
          <p:nvPr/>
        </p:nvSpPr>
        <p:spPr>
          <a:xfrm>
            <a:off x="4021584" y="610783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https://miro.com/app/board/o9J_kiMbi_0=/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C211D4F-1FBE-4546-9E4A-BF24C458F01F}"/>
              </a:ext>
            </a:extLst>
          </p:cNvPr>
          <p:cNvCxnSpPr/>
          <p:nvPr/>
        </p:nvCxnSpPr>
        <p:spPr>
          <a:xfrm>
            <a:off x="10635449" y="372862"/>
            <a:ext cx="887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F8D6F0-1B45-47BA-B6DF-C3D80834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17" y="1333862"/>
            <a:ext cx="6191881" cy="20951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F429B-0503-4B1A-95D6-367F3338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48" y="3794760"/>
            <a:ext cx="6404221" cy="17607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Создана база данных, содержащая информацию об играх (название и картинка в виде ссылки) и органайзеры к ним (тоже название и картинка) 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PostgeSQL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1363" y="50248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F1891-D0D2-413F-82CA-0AF5765A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20" y="1447725"/>
            <a:ext cx="3429320" cy="52300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197EB-AA8F-48C2-994D-02AC1EAB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4" y="1409621"/>
            <a:ext cx="4594463" cy="53062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1057850" y="347105"/>
            <a:ext cx="1305090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Java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6237B2-88DD-48B4-A029-0719FB0F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2" y="1120389"/>
            <a:ext cx="2854223" cy="46528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F4280-91E7-4317-9ABF-827682A2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44" y="1120389"/>
            <a:ext cx="4098620" cy="5357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67FD01-B803-4966-873C-8B759EAE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899" y="1120389"/>
            <a:ext cx="4510936" cy="5357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572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Была полностью реализована система переходов между сценами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связанными с регистрацией и восстановлением пароля (отсутствуют авторизация и прочие процессы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связанные с базами данных и сервером)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Реализована загрузка меню выбора игр (на данный момент нет привязки к серверу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поэтому вместо картинок с играми имеются только </a:t>
            </a:r>
            <a:r>
              <a:rPr lang="ru-RU" sz="2800" dirty="0" err="1">
                <a:latin typeface="Bahnschrift Light" panose="020B0502040204020203" pitchFamily="34" charset="0"/>
              </a:rPr>
              <a:t>плейсхолдеры</a:t>
            </a:r>
            <a:r>
              <a:rPr lang="ru-RU" sz="2800" dirty="0">
                <a:latin typeface="Bahnschrift Light" panose="020B0502040204020203" pitchFamily="34" charset="0"/>
              </a:rPr>
              <a:t> и тексты на кнопках являются тестовыми)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93745-E1B7-4C9C-94B2-E8EF31EF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516" y="1043450"/>
            <a:ext cx="1583256" cy="27882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E39D74-DE43-4C1C-9502-1E96C4FB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18" y="1043450"/>
            <a:ext cx="1583256" cy="28156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035-B988-4855-96ED-08007846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320" y="1062053"/>
            <a:ext cx="1573319" cy="27970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82000E-25F1-42BC-BE18-5484E45F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129" y="3954348"/>
            <a:ext cx="1568643" cy="28298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50AED3-4387-428C-8683-932A65244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918" y="3913628"/>
            <a:ext cx="1606886" cy="28298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80CDD9-EF29-4199-9574-324ACEFEA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9320" y="3899278"/>
            <a:ext cx="1606885" cy="28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49202" cy="48293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Загрузка модели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Вращения модели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Приближение и отдаление камеры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Воспроизведение анимации по шагам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Изменение скорости анимации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ru-RU" sz="2800" dirty="0">
                <a:latin typeface="Bahnschrift Light" panose="020B0502040204020203" pitchFamily="34" charset="0"/>
              </a:rPr>
              <a:t>Восстановление стартового состояния камеры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CD6A8E-DBC9-4594-9EC0-0EE280A3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8" y="1686878"/>
            <a:ext cx="7167493" cy="40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7993C-1E0F-4560-9698-C2FB69F838EC}"/>
              </a:ext>
            </a:extLst>
          </p:cNvPr>
          <p:cNvSpPr txBox="1"/>
          <p:nvPr/>
        </p:nvSpPr>
        <p:spPr>
          <a:xfrm>
            <a:off x="5230425" y="5557420"/>
            <a:ext cx="187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GITHUB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572CA5-9C61-4738-AC6B-C8B85949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69" y="173912"/>
            <a:ext cx="9122660" cy="52325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69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99</TotalTime>
  <Words>250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Molot Gor</cp:lastModifiedBy>
  <cp:revision>23</cp:revision>
  <dcterms:created xsi:type="dcterms:W3CDTF">2020-10-18T11:40:15Z</dcterms:created>
  <dcterms:modified xsi:type="dcterms:W3CDTF">2020-10-24T10:30:52Z</dcterms:modified>
</cp:coreProperties>
</file>