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74" r:id="rId4"/>
    <p:sldId id="262" r:id="rId5"/>
    <p:sldId id="266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21D"/>
    <a:srgbClr val="49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EFF70-E8F7-40AC-8D6F-AE6B1D47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7" y="932337"/>
            <a:ext cx="4109961" cy="4109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B6C116-DD40-41BD-AB22-D19B4C5F9A73}"/>
              </a:ext>
            </a:extLst>
          </p:cNvPr>
          <p:cNvSpPr txBox="1">
            <a:spLocks/>
          </p:cNvSpPr>
          <p:nvPr/>
        </p:nvSpPr>
        <p:spPr>
          <a:xfrm>
            <a:off x="6096000" y="932337"/>
            <a:ext cx="5959780" cy="329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Untitled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Organizer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app</a:t>
            </a:r>
            <a:endParaRPr lang="ru-RU" sz="6600" dirty="0">
              <a:solidFill>
                <a:srgbClr val="492708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7CE5-DA74-454D-B306-A6B3CDE9C0B2}"/>
              </a:ext>
            </a:extLst>
          </p:cNvPr>
          <p:cNvSpPr txBox="1"/>
          <p:nvPr/>
        </p:nvSpPr>
        <p:spPr>
          <a:xfrm>
            <a:off x="6096000" y="4083728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Отчет  </a:t>
            </a:r>
            <a:r>
              <a:rPr lang="en-US" sz="2400" dirty="0">
                <a:latin typeface="Bahnschrift Light" panose="020B0502040204020203" pitchFamily="34" charset="0"/>
              </a:rPr>
              <a:t>14.1</a:t>
            </a:r>
            <a:r>
              <a:rPr lang="ru-RU" sz="2400" dirty="0">
                <a:latin typeface="Bahnschrift Light" panose="020B0502040204020203" pitchFamily="34" charset="0"/>
              </a:rPr>
              <a:t>1</a:t>
            </a:r>
            <a:r>
              <a:rPr lang="en-US" sz="2400" dirty="0">
                <a:latin typeface="Bahnschrift Light" panose="020B0502040204020203" pitchFamily="34" charset="0"/>
              </a:rPr>
              <a:t>.20 – 4.12.20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97911" y="220526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Краткая идея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Показывать пользователю пошаговый процесс сборки органайзера к настольной игре с использованием </a:t>
            </a:r>
            <a:r>
              <a:rPr lang="en-US" sz="3200" dirty="0">
                <a:latin typeface="Bahnschrift Light" panose="020B0502040204020203" pitchFamily="34" charset="0"/>
              </a:rPr>
              <a:t>3D</a:t>
            </a:r>
            <a:r>
              <a:rPr lang="ru-RU" sz="3200" dirty="0">
                <a:latin typeface="Bahnschrift Light" panose="020B0502040204020203" pitchFamily="34" charset="0"/>
              </a:rPr>
              <a:t>-моделей.</a:t>
            </a:r>
          </a:p>
        </p:txBody>
      </p:sp>
      <p:pic>
        <p:nvPicPr>
          <p:cNvPr id="5" name="Picture 2" descr="Правильные Игры Органайзер для настольных игр — купить в интернет-магазине  OZON с быстрой доставкой">
            <a:extLst>
              <a:ext uri="{FF2B5EF4-FFF2-40B4-BE49-F238E27FC236}">
                <a16:creationId xmlns:a16="http://schemas.microsoft.com/office/drawing/2014/main" id="{F3A9B955-7146-4BAA-B1BA-3F76816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94" y="2650239"/>
            <a:ext cx="4480542" cy="317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2104008" y="220526"/>
            <a:ext cx="9732886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запланировано на </a:t>
            </a:r>
            <a:r>
              <a:rPr lang="en-US" sz="4000" dirty="0">
                <a:latin typeface="Bahnschrift Light" panose="020B0502040204020203" pitchFamily="34" charset="0"/>
              </a:rPr>
              <a:t>14</a:t>
            </a:r>
            <a:r>
              <a:rPr lang="ru-RU" sz="4000" dirty="0">
                <a:latin typeface="Bahnschrift Light" panose="020B0502040204020203" pitchFamily="34" charset="0"/>
              </a:rPr>
              <a:t>.11-</a:t>
            </a:r>
            <a:r>
              <a:rPr lang="en-US" sz="4000" dirty="0">
                <a:latin typeface="Bahnschrift Light" panose="020B0502040204020203" pitchFamily="34" charset="0"/>
              </a:rPr>
              <a:t>4</a:t>
            </a:r>
            <a:r>
              <a:rPr lang="ru-RU" sz="4000" dirty="0">
                <a:latin typeface="Bahnschrift Light" panose="020B0502040204020203" pitchFamily="34" charset="0"/>
              </a:rPr>
              <a:t>.1</a:t>
            </a:r>
            <a:r>
              <a:rPr lang="en-US" sz="4000" dirty="0">
                <a:latin typeface="Bahnschrift Light" panose="020B0502040204020203" pitchFamily="34" charset="0"/>
              </a:rPr>
              <a:t>2</a:t>
            </a:r>
            <a:endParaRPr lang="ru-RU" sz="40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876677-10F2-4AD5-9DB2-C7BFAAAD9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8" b="76588"/>
          <a:stretch/>
        </p:blipFill>
        <p:spPr>
          <a:xfrm>
            <a:off x="443884" y="2181737"/>
            <a:ext cx="11543932" cy="20164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B21B6E-1CB6-4F3D-B4AB-4DDEDE1F3B34}"/>
              </a:ext>
            </a:extLst>
          </p:cNvPr>
          <p:cNvSpPr/>
          <p:nvPr/>
        </p:nvSpPr>
        <p:spPr>
          <a:xfrm>
            <a:off x="7696939" y="2839277"/>
            <a:ext cx="2166151" cy="701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F653C-4BFA-4749-AC41-A8E8C4E88F74}"/>
              </a:ext>
            </a:extLst>
          </p:cNvPr>
          <p:cNvSpPr txBox="1"/>
          <p:nvPr/>
        </p:nvSpPr>
        <p:spPr>
          <a:xfrm>
            <a:off x="1242874" y="4586910"/>
            <a:ext cx="811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ru-RU" sz="2800" dirty="0"/>
              <a:t>сделать более красивым интерфейс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36333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55107" y="920763"/>
            <a:ext cx="5832630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Улучшила </a:t>
            </a:r>
            <a:r>
              <a:rPr lang="ru-RU" sz="2800" dirty="0" err="1">
                <a:latin typeface="Bahnschrift Light" panose="020B0502040204020203" pitchFamily="34" charset="0"/>
              </a:rPr>
              <a:t>маппинги</a:t>
            </a:r>
            <a:r>
              <a:rPr lang="ru-RU" sz="2800" dirty="0">
                <a:latin typeface="Bahnschrift Light" panose="020B0502040204020203" pitchFamily="34" charset="0"/>
              </a:rPr>
              <a:t>, исправила </a:t>
            </a:r>
            <a:r>
              <a:rPr lang="ru-RU" sz="2800" dirty="0" err="1">
                <a:latin typeface="Bahnschrift Light" panose="020B0502040204020203" pitchFamily="34" charset="0"/>
              </a:rPr>
              <a:t>сваггер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C5D3C4-1B8E-42E2-AC27-B3AC213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0" y="1969998"/>
            <a:ext cx="5805827" cy="4759276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3F876822-4239-4925-9FE5-AC50BF53B6BB}"/>
              </a:ext>
            </a:extLst>
          </p:cNvPr>
          <p:cNvSpPr txBox="1">
            <a:spLocks/>
          </p:cNvSpPr>
          <p:nvPr/>
        </p:nvSpPr>
        <p:spPr>
          <a:xfrm>
            <a:off x="6214540" y="920762"/>
            <a:ext cx="5832630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Сделала приложение для работы с базой данных ресторана. Изучала </a:t>
            </a:r>
            <a:r>
              <a:rPr lang="en-US" sz="2800" dirty="0">
                <a:latin typeface="Bahnschrift Light" panose="020B0502040204020203" pitchFamily="34" charset="0"/>
              </a:rPr>
              <a:t>Security, JPA (Hibernate)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4071892" y="35462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3249228" y="672188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77996" y="154254"/>
            <a:ext cx="10733175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Swagger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https://app.swaggerhub.com/apis-docs/izzager/UntitledOrganizerApp/1.0.0#/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5BEB3C-98CE-43C2-87AC-D67E8536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551719"/>
            <a:ext cx="6715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808521" y="-6827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en-US" sz="4000" dirty="0">
                <a:latin typeface="Bahnschrift Light" panose="020B0502040204020203" pitchFamily="34" charset="0"/>
              </a:rPr>
              <a:t>2D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3613212" y="547901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501050" cy="482933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Улучшен дизайн проекта. Теперь все детали имеют приятный бежевый оттенок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все стандартные серые цвета деталей удалены.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Настроена подстройка размеров элементов проекта под размер экрана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на котором они открываются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При попытке подключить </a:t>
            </a:r>
            <a:r>
              <a:rPr lang="ru-RU" sz="2800" dirty="0" err="1">
                <a:latin typeface="Bahnschrift Light" panose="020B0502040204020203" pitchFamily="34" charset="0"/>
              </a:rPr>
              <a:t>подгрузку</a:t>
            </a:r>
            <a:r>
              <a:rPr lang="ru-RU" sz="2800" dirty="0">
                <a:latin typeface="Bahnschrift Light" panose="020B0502040204020203" pitchFamily="34" charset="0"/>
              </a:rPr>
              <a:t> 3д-деталей всё ещё возникает ошибка</a:t>
            </a:r>
          </a:p>
          <a:p>
            <a:pPr marL="0" indent="0">
              <a:buNone/>
            </a:pPr>
            <a:endParaRPr lang="ru-RU" sz="2800" dirty="0">
              <a:latin typeface="Bahnschrift Light" panose="020B0502040204020203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Bahnschrift Light" panose="020B0502040204020203" pitchFamily="34" charset="0"/>
              </a:rPr>
              <a:t>Godot Engine, </a:t>
            </a:r>
            <a:r>
              <a:rPr lang="en-US" sz="3200" dirty="0" err="1">
                <a:latin typeface="Bahnschrift Light" panose="020B0502040204020203" pitchFamily="34" charset="0"/>
              </a:rPr>
              <a:t>GDScript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DAB3B8-36F0-4B28-B067-3BE80C42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5" y="588580"/>
            <a:ext cx="1905740" cy="28404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3DFDBA-D1F9-4325-B6E4-1C2E88132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594" y="667947"/>
            <a:ext cx="2354758" cy="4647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B6747E-8DD2-4204-8D1E-34724CF0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803" y="730840"/>
            <a:ext cx="2108339" cy="41553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965ED1-5A6F-4001-B1BD-C8EEEFEBC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522" y="3630892"/>
            <a:ext cx="2197508" cy="30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3</a:t>
            </a:r>
            <a:r>
              <a:rPr lang="en-US" sz="4000" dirty="0">
                <a:latin typeface="Bahnschrift Light" panose="020B0502040204020203" pitchFamily="34" charset="0"/>
              </a:rPr>
              <a:t>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49202" cy="48293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Модели имеют свою текстуру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похожую на реальные органайзеры.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Добавлен интерфейс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позволяющий изменять детали отображения анимации (регулировать её скорость и менять тип отображения 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Bahnschrift Light" panose="020B0502040204020203" pitchFamily="34" charset="0"/>
              </a:rPr>
              <a:t>кадры сдвигаются при нажатии на кнопку 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Bahnschrift Light" panose="020B0502040204020203" pitchFamily="34" charset="0"/>
              </a:rPr>
              <a:t>кадры отображаются друг за другом с возможностью паузы и проматывания)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5EB3D-708C-4A47-A82D-75D6A647E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89" y="1039033"/>
            <a:ext cx="3782004" cy="223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7657DB-1A72-46C0-9E83-E0EC2D8E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45" y="966984"/>
            <a:ext cx="1753998" cy="39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AD2054-47FB-4E2E-A01B-7CCCF5C0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30" y="3714107"/>
            <a:ext cx="4918528" cy="292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1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2965142" y="220526"/>
            <a:ext cx="8663867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запланировано на 28.11-12.12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C6666E-C2EC-41E1-A975-5C5E0F52FE55}"/>
              </a:ext>
            </a:extLst>
          </p:cNvPr>
          <p:cNvSpPr txBox="1"/>
          <p:nvPr/>
        </p:nvSpPr>
        <p:spPr>
          <a:xfrm>
            <a:off x="640873" y="1436335"/>
            <a:ext cx="96356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Необходимо устранить все ошибки </a:t>
            </a:r>
            <a:r>
              <a:rPr lang="ru-RU" sz="2800" dirty="0" err="1"/>
              <a:t>подгрузки</a:t>
            </a:r>
            <a:r>
              <a:rPr lang="ru-RU" sz="2800" dirty="0"/>
              <a:t> 3</a:t>
            </a:r>
            <a:r>
              <a:rPr lang="en-US" sz="2800" dirty="0"/>
              <a:t>D</a:t>
            </a:r>
            <a:r>
              <a:rPr lang="ru-RU" sz="2800" dirty="0"/>
              <a:t>-деталей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Начать встраивать </a:t>
            </a:r>
            <a:r>
              <a:rPr lang="en-US" sz="2800" dirty="0"/>
              <a:t>Security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6191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48300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Елесина Татьяна – ответственная за бэкенд</a:t>
            </a:r>
          </a:p>
          <a:p>
            <a:r>
              <a:rPr lang="ru-RU" sz="3200" dirty="0">
                <a:latin typeface="Bahnschrift Light" panose="020B0502040204020203" pitchFamily="34" charset="0"/>
              </a:rPr>
              <a:t>Левитан Олег – ответственный за 2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фронтэнд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ru-RU" sz="3200" dirty="0">
                <a:latin typeface="Bahnschrift Light" panose="020B0502040204020203" pitchFamily="34" charset="0"/>
              </a:rPr>
              <a:t>Яшин Егор – ответственный за 3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фронтэнд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701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430</TotalTime>
  <Words>233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Bahnschrift Light</vt:lpstr>
      <vt:lpstr>Gill Sans MT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Elesina</dc:creator>
  <cp:lastModifiedBy>Tatyana Elesina</cp:lastModifiedBy>
  <cp:revision>44</cp:revision>
  <dcterms:created xsi:type="dcterms:W3CDTF">2020-10-18T11:40:15Z</dcterms:created>
  <dcterms:modified xsi:type="dcterms:W3CDTF">2020-12-04T11:30:32Z</dcterms:modified>
</cp:coreProperties>
</file>