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1" r:id="rId3"/>
    <p:sldId id="263" r:id="rId4"/>
    <p:sldId id="262" r:id="rId5"/>
    <p:sldId id="266" r:id="rId6"/>
    <p:sldId id="267" r:id="rId7"/>
    <p:sldId id="270" r:id="rId8"/>
    <p:sldId id="271" r:id="rId9"/>
    <p:sldId id="268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21D"/>
    <a:srgbClr val="49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dotengine.org/en/stable/" TargetMode="External"/><Relationship Id="rId2" Type="http://schemas.openxmlformats.org/officeDocument/2006/relationships/hyperlink" Target="https://spring.io/guid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4EFF70-E8F7-40AC-8D6F-AE6B1D47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7" y="932337"/>
            <a:ext cx="4109961" cy="4109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DB6C116-DD40-41BD-AB22-D19B4C5F9A73}"/>
              </a:ext>
            </a:extLst>
          </p:cNvPr>
          <p:cNvSpPr txBox="1">
            <a:spLocks/>
          </p:cNvSpPr>
          <p:nvPr/>
        </p:nvSpPr>
        <p:spPr>
          <a:xfrm>
            <a:off x="6096000" y="932337"/>
            <a:ext cx="5959780" cy="329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Untitled</a:t>
            </a:r>
          </a:p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Organizer</a:t>
            </a:r>
          </a:p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app</a:t>
            </a:r>
            <a:endParaRPr lang="ru-RU" sz="6600" dirty="0">
              <a:solidFill>
                <a:srgbClr val="492708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37CE5-DA74-454D-B306-A6B3CDE9C0B2}"/>
              </a:ext>
            </a:extLst>
          </p:cNvPr>
          <p:cNvSpPr txBox="1"/>
          <p:nvPr/>
        </p:nvSpPr>
        <p:spPr>
          <a:xfrm>
            <a:off x="6096000" y="4083728"/>
            <a:ext cx="382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Отчет  </a:t>
            </a:r>
            <a:r>
              <a:rPr lang="en-US" sz="2400" dirty="0">
                <a:latin typeface="Bahnschrift Light" panose="020B0502040204020203" pitchFamily="34" charset="0"/>
              </a:rPr>
              <a:t>1.10.20 – 2</a:t>
            </a:r>
            <a:r>
              <a:rPr lang="ru-RU" sz="2400" dirty="0">
                <a:latin typeface="Bahnschrift Light" panose="020B0502040204020203" pitchFamily="34" charset="0"/>
              </a:rPr>
              <a:t>3</a:t>
            </a:r>
            <a:r>
              <a:rPr lang="en-US" sz="2400" dirty="0">
                <a:latin typeface="Bahnschrift Light" panose="020B0502040204020203" pitchFamily="34" charset="0"/>
              </a:rPr>
              <a:t>.10.20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1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запланировано на 24.10-6.11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CCCB01-85BF-4ED4-870E-C5C140D4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0" y="1019573"/>
            <a:ext cx="9987379" cy="56179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4B9C40E-74B7-4C42-820A-928FFA022944}"/>
              </a:ext>
            </a:extLst>
          </p:cNvPr>
          <p:cNvSpPr/>
          <p:nvPr/>
        </p:nvSpPr>
        <p:spPr>
          <a:xfrm>
            <a:off x="9053003" y="762573"/>
            <a:ext cx="2410288" cy="1846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91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500761" y="304864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Использованные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1943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Bahnschrift Light" panose="020B0502040204020203" pitchFamily="34" charset="0"/>
                <a:hlinkClick r:id="rId2"/>
              </a:rPr>
              <a:t>https://spring.io/guides</a:t>
            </a:r>
            <a:endParaRPr lang="en-US" sz="3200" dirty="0">
              <a:latin typeface="Bahnschrift Light" panose="020B0502040204020203" pitchFamily="34" charset="0"/>
            </a:endParaRPr>
          </a:p>
          <a:p>
            <a:r>
              <a:rPr lang="en-US" sz="3200" dirty="0">
                <a:latin typeface="Bahnschrift Light" panose="020B0502040204020203" pitchFamily="34" charset="0"/>
                <a:hlinkClick r:id="rId3"/>
              </a:rPr>
              <a:t>https://docs.godotengine.org/en/stable/</a:t>
            </a:r>
            <a:endParaRPr lang="en-US" sz="3200" dirty="0">
              <a:latin typeface="Bahnschrift Light" panose="020B0502040204020203" pitchFamily="34" charset="0"/>
            </a:endParaRPr>
          </a:p>
          <a:p>
            <a:endParaRPr lang="en-US" sz="3200" dirty="0">
              <a:latin typeface="Bahnschrift Light" panose="020B0502040204020203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2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97911" y="220526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Краткая идея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1943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latin typeface="Bahnschrift Light" panose="020B0502040204020203" pitchFamily="34" charset="0"/>
              </a:rPr>
              <a:t>Показывать пользователю пошаговый процесс сборки органайзера к настольной игре с использованием </a:t>
            </a:r>
            <a:r>
              <a:rPr lang="en-US" sz="3200" dirty="0">
                <a:latin typeface="Bahnschrift Light" panose="020B0502040204020203" pitchFamily="34" charset="0"/>
              </a:rPr>
              <a:t>3D</a:t>
            </a:r>
            <a:r>
              <a:rPr lang="ru-RU" sz="3200" dirty="0">
                <a:latin typeface="Bahnschrift Light" panose="020B0502040204020203" pitchFamily="34" charset="0"/>
              </a:rPr>
              <a:t>-моделей.</a:t>
            </a:r>
          </a:p>
        </p:txBody>
      </p:sp>
      <p:pic>
        <p:nvPicPr>
          <p:cNvPr id="5" name="Picture 2" descr="Правильные Игры Органайзер для настольных игр — купить в интернет-магазине  OZON с быстрой доставкой">
            <a:extLst>
              <a:ext uri="{FF2B5EF4-FFF2-40B4-BE49-F238E27FC236}">
                <a16:creationId xmlns:a16="http://schemas.microsoft.com/office/drawing/2014/main" id="{F3A9B955-7146-4BAA-B1BA-3F76816C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94" y="2650239"/>
            <a:ext cx="4480542" cy="317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97BB23-245C-4D08-B000-F44450B1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098807-EE9D-46DA-8FC7-B7E035FD0F66}"/>
              </a:ext>
            </a:extLst>
          </p:cNvPr>
          <p:cNvSpPr/>
          <p:nvPr/>
        </p:nvSpPr>
        <p:spPr>
          <a:xfrm>
            <a:off x="3453414" y="0"/>
            <a:ext cx="5504155" cy="1846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A55DA-29D6-4C5A-B7CF-FC37B2CDD427}"/>
              </a:ext>
            </a:extLst>
          </p:cNvPr>
          <p:cNvSpPr txBox="1"/>
          <p:nvPr/>
        </p:nvSpPr>
        <p:spPr>
          <a:xfrm>
            <a:off x="4021584" y="6107836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https://miro.com/app/board/o9J_kiMbi_0=/</a:t>
            </a: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C211D4F-1FBE-4546-9E4A-BF24C458F01F}"/>
              </a:ext>
            </a:extLst>
          </p:cNvPr>
          <p:cNvCxnSpPr/>
          <p:nvPr/>
        </p:nvCxnSpPr>
        <p:spPr>
          <a:xfrm>
            <a:off x="10635449" y="372862"/>
            <a:ext cx="8877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7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03216" y="220526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F8D6F0-1B45-47BA-B6DF-C3D80834B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17" y="1333862"/>
            <a:ext cx="6191881" cy="20951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4F429B-0503-4B1A-95D6-367F3338B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048" y="3794760"/>
            <a:ext cx="6404221" cy="17607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69656" cy="482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Создана база данных, содержащая информацию об играх (название и картинка в виде ссылки) и органайзеры к ним (тоже название и картинка) 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PostgeSQL</a:t>
            </a:r>
            <a:endParaRPr lang="ru-RU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7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03216" y="220526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351363" y="502484"/>
            <a:ext cx="10733175" cy="1397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Swagger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https://app.swaggerhub.com/apis-docs/izzager/UntitledOrganizerApp/1.0.0#/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4F1891-D0D2-413F-82CA-0AF5765AE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20" y="1447725"/>
            <a:ext cx="3429320" cy="523007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0197EB-AA8F-48C2-994D-02AC1EAB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04" y="1409621"/>
            <a:ext cx="4594463" cy="53062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3936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03216" y="220526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1057850" y="347105"/>
            <a:ext cx="1305090" cy="1397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Java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6237B2-88DD-48B4-A029-0719FB0F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2" y="1120389"/>
            <a:ext cx="2854223" cy="46528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4F4280-91E7-4317-9ABF-827682A2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44" y="1120389"/>
            <a:ext cx="4098620" cy="535767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67FD01-B803-4966-873C-8B759EAEB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899" y="1120389"/>
            <a:ext cx="4510936" cy="535767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5723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</a:t>
            </a:r>
            <a:r>
              <a:rPr lang="ru-RU" sz="4000" dirty="0" err="1">
                <a:latin typeface="Bahnschrift Light" panose="020B0502040204020203" pitchFamily="34" charset="0"/>
              </a:rPr>
              <a:t>Фронтенд</a:t>
            </a:r>
            <a:r>
              <a:rPr lang="ru-RU" sz="4000" dirty="0">
                <a:latin typeface="Bahnschrift Light" panose="020B0502040204020203" pitchFamily="34" charset="0"/>
              </a:rPr>
              <a:t> </a:t>
            </a:r>
            <a:r>
              <a:rPr lang="en-US" sz="4000" dirty="0">
                <a:latin typeface="Bahnschrift Light" panose="020B0502040204020203" pitchFamily="34" charset="0"/>
              </a:rPr>
              <a:t>2D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69656" cy="482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текст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latin typeface="Bahnschrift Light" panose="020B0502040204020203" pitchFamily="34" charset="0"/>
              </a:rPr>
              <a:t>Технология (по желанию)</a:t>
            </a:r>
          </a:p>
        </p:txBody>
      </p:sp>
    </p:spTree>
    <p:extLst>
      <p:ext uri="{BB962C8B-B14F-4D97-AF65-F5344CB8AC3E}">
        <p14:creationId xmlns:p14="http://schemas.microsoft.com/office/powerpoint/2010/main" val="340429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</a:t>
            </a:r>
            <a:r>
              <a:rPr lang="ru-RU" sz="4000" dirty="0" err="1">
                <a:latin typeface="Bahnschrift Light" panose="020B0502040204020203" pitchFamily="34" charset="0"/>
              </a:rPr>
              <a:t>Фронтенд</a:t>
            </a:r>
            <a:r>
              <a:rPr lang="ru-RU" sz="4000" dirty="0">
                <a:latin typeface="Bahnschrift Light" panose="020B0502040204020203" pitchFamily="34" charset="0"/>
              </a:rPr>
              <a:t> 3</a:t>
            </a:r>
            <a:r>
              <a:rPr lang="en-US" sz="4000" dirty="0">
                <a:latin typeface="Bahnschrift Light" panose="020B0502040204020203" pitchFamily="34" charset="0"/>
              </a:rPr>
              <a:t>D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69656" cy="482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текст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latin typeface="Bahnschrift Light" panose="020B0502040204020203" pitchFamily="34" charset="0"/>
              </a:rPr>
              <a:t>Технология (по желанию)</a:t>
            </a:r>
          </a:p>
        </p:txBody>
      </p:sp>
    </p:spTree>
    <p:extLst>
      <p:ext uri="{BB962C8B-B14F-4D97-AF65-F5344CB8AC3E}">
        <p14:creationId xmlns:p14="http://schemas.microsoft.com/office/powerpoint/2010/main" val="61581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7993C-1E0F-4560-9698-C2FB69F838EC}"/>
              </a:ext>
            </a:extLst>
          </p:cNvPr>
          <p:cNvSpPr txBox="1"/>
          <p:nvPr/>
        </p:nvSpPr>
        <p:spPr>
          <a:xfrm>
            <a:off x="5159403" y="5193435"/>
            <a:ext cx="1873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Light" panose="020B0502040204020203" pitchFamily="34" charset="0"/>
              </a:rPr>
              <a:t>GITHUB</a:t>
            </a:r>
            <a:endParaRPr lang="ru-RU" sz="2800" dirty="0">
              <a:latin typeface="Bahnschrift Ligh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118391-5F16-4BD6-AAAE-B934DD53A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55"/>
          <a:stretch/>
        </p:blipFill>
        <p:spPr>
          <a:xfrm>
            <a:off x="121324" y="347081"/>
            <a:ext cx="11949346" cy="47664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6988258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79</TotalTime>
  <Words>158</Words>
  <Application>Microsoft Office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Bahnschrift Light</vt:lpstr>
      <vt:lpstr>Gill Sans MT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Tatyana Elesina</dc:creator>
  <cp:lastModifiedBy>Tatyana Elesina</cp:lastModifiedBy>
  <cp:revision>19</cp:revision>
  <dcterms:created xsi:type="dcterms:W3CDTF">2020-10-18T11:40:15Z</dcterms:created>
  <dcterms:modified xsi:type="dcterms:W3CDTF">2020-10-21T15:17:53Z</dcterms:modified>
</cp:coreProperties>
</file>