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RFID KAMSIS SYSTEM AT PTSS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MOBILE APPLICATION IN ANDROID STUDIO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LOGIN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2830" y="1825625"/>
            <a:ext cx="24657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DASHBOARD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8860" y="1825625"/>
            <a:ext cx="2493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7115" y="1825625"/>
            <a:ext cx="24765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7750" y="1825625"/>
            <a:ext cx="24752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ROOMMATE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4415" y="1825625"/>
            <a:ext cx="25025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Hak kerajaan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4100" y="1825625"/>
            <a:ext cx="246316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RFID KAMSIS SYSTEM AT PTSS</dc:title>
  <dc:creator/>
  <cp:lastModifiedBy>Izzahhh</cp:lastModifiedBy>
  <cp:revision>1</cp:revision>
  <dcterms:created xsi:type="dcterms:W3CDTF">2020-09-09T16:10:38Z</dcterms:created>
  <dcterms:modified xsi:type="dcterms:W3CDTF">2020-09-09T16:10:38Z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