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RFID KAMSIS SYSTEM AT PTSS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 Based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12"/>
          <p:cNvPicPr>
            <a:picLocks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25" b="83224"/>
          <a:stretch>
            <a:fillRect/>
          </a:stretch>
        </p:blipFill>
        <p:spPr>
          <a:xfrm>
            <a:off x="4403090" y="476885"/>
            <a:ext cx="2969895" cy="57734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2"/>
          <p:cNvPicPr>
            <a:picLocks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6" r="1105" b="67211"/>
          <a:stretch>
            <a:fillRect/>
          </a:stretch>
        </p:blipFill>
        <p:spPr>
          <a:xfrm>
            <a:off x="3905885" y="179070"/>
            <a:ext cx="3283585" cy="63220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2"/>
          <p:cNvPicPr>
            <a:picLocks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0" r="-2625" b="51202"/>
          <a:stretch>
            <a:fillRect/>
          </a:stretch>
        </p:blipFill>
        <p:spPr>
          <a:xfrm>
            <a:off x="3895090" y="0"/>
            <a:ext cx="3274695" cy="61956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3"/>
          <p:cNvPicPr>
            <a:picLocks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49162" r="732" b="33869"/>
          <a:stretch>
            <a:fillRect/>
          </a:stretch>
        </p:blipFill>
        <p:spPr>
          <a:xfrm>
            <a:off x="4037965" y="534035"/>
            <a:ext cx="3659505" cy="54730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63090" y="381000"/>
            <a:ext cx="8903970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52475" y="1410335"/>
            <a:ext cx="10686415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18135"/>
            <a:ext cx="10833100" cy="48406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4"/>
          <p:cNvPicPr>
            <a:picLocks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00" b="48606"/>
          <a:stretch>
            <a:fillRect/>
          </a:stretch>
        </p:blipFill>
        <p:spPr>
          <a:xfrm>
            <a:off x="1946910" y="460375"/>
            <a:ext cx="2729230" cy="5716905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0" r="-2057"/>
          <a:stretch>
            <a:fillRect/>
          </a:stretch>
        </p:blipFill>
        <p:spPr>
          <a:xfrm>
            <a:off x="6294755" y="244475"/>
            <a:ext cx="4283075" cy="59328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15"/>
          <p:cNvPicPr>
            <a:picLocks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0" b="65621"/>
          <a:stretch>
            <a:fillRect/>
          </a:stretch>
        </p:blipFill>
        <p:spPr>
          <a:xfrm>
            <a:off x="3127375" y="618490"/>
            <a:ext cx="5239385" cy="5199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6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13048" r="13417" b="13649"/>
          <a:stretch>
            <a:fillRect/>
          </a:stretch>
        </p:blipFill>
        <p:spPr>
          <a:xfrm>
            <a:off x="848360" y="1537335"/>
            <a:ext cx="5181600" cy="3629660"/>
          </a:xfrm>
          <a:prstGeom prst="rect">
            <a:avLst/>
          </a:prstGeom>
          <a:ln>
            <a:noFill/>
          </a:ln>
        </p:spPr>
      </p:pic>
      <p:pic>
        <p:nvPicPr>
          <p:cNvPr id="17" name="Picture 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3325" y="861695"/>
            <a:ext cx="51816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455" y="259715"/>
            <a:ext cx="11261725" cy="63392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0245" y="2385695"/>
            <a:ext cx="467677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Picture 19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2" r="14414" b="2763"/>
          <a:stretch>
            <a:fillRect/>
          </a:stretch>
        </p:blipFill>
        <p:spPr>
          <a:xfrm>
            <a:off x="3141980" y="93345"/>
            <a:ext cx="5025390" cy="64084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885" y="2576830"/>
            <a:ext cx="10515600" cy="1325563"/>
          </a:xfrm>
        </p:spPr>
        <p:txBody>
          <a:bodyPr/>
          <a:p>
            <a:r>
              <a:rPr lang="en-US"/>
              <a:t>                            Mobile Application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09165" y="487045"/>
            <a:ext cx="3216275" cy="565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8780" y="486410"/>
            <a:ext cx="3260725" cy="56908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92655" y="273685"/>
            <a:ext cx="3352800" cy="590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2735" y="274320"/>
            <a:ext cx="3346450" cy="58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77415" y="395605"/>
            <a:ext cx="3324860" cy="5781675"/>
          </a:xfrm>
          <a:prstGeom prst="rect">
            <a:avLst/>
          </a:prstGeom>
        </p:spPr>
      </p:pic>
      <p:pic>
        <p:nvPicPr>
          <p:cNvPr id="25" name="Picture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5920" y="394970"/>
            <a:ext cx="3248025" cy="575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2214880"/>
            <a:ext cx="4267200" cy="119062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2214880"/>
            <a:ext cx="426720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5450" y="285750"/>
            <a:ext cx="11178540" cy="6287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8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95" y="327660"/>
            <a:ext cx="4201795" cy="6000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9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05" y="228600"/>
            <a:ext cx="2129790" cy="6009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7"/>
          <p:cNvPicPr>
            <a:picLocks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35" y="257175"/>
            <a:ext cx="2408555" cy="6133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10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95" y="134620"/>
            <a:ext cx="7960360" cy="5746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9160" y="2557780"/>
            <a:ext cx="10036175" cy="1151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Widescreen</PresentationFormat>
  <Paragraphs>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RFID KAMSIS SYSTEM AT PTSS</dc:title>
  <dc:creator/>
  <cp:lastModifiedBy>User</cp:lastModifiedBy>
  <cp:revision>1</cp:revision>
  <dcterms:created xsi:type="dcterms:W3CDTF">2020-09-11T02:20:14Z</dcterms:created>
  <dcterms:modified xsi:type="dcterms:W3CDTF">2020-09-11T02:20:15Z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