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Barlow Medium"/>
      <p:regular r:id="rId21"/>
      <p:bold r:id="rId22"/>
      <p:italic r:id="rId23"/>
      <p:boldItalic r:id="rId24"/>
    </p:embeddedFont>
    <p:embeddedFont>
      <p:font typeface="Exo 2"/>
      <p:regular r:id="rId25"/>
      <p:bold r:id="rId26"/>
      <p:italic r:id="rId27"/>
      <p:boldItalic r:id="rId28"/>
    </p:embeddedFont>
    <p:embeddedFont>
      <p:font typeface="Barlow SemiBold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B60183-8FCA-44E1-A9CB-2C3F25BB9A1D}">
  <a:tblStyle styleId="{DEB60183-8FCA-44E1-A9CB-2C3F25BB9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BarlowMedium-bold.fntdata"/><Relationship Id="rId21" Type="http://schemas.openxmlformats.org/officeDocument/2006/relationships/font" Target="fonts/BarlowMedium-regular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xo2-bold.fntdata"/><Relationship Id="rId25" Type="http://schemas.openxmlformats.org/officeDocument/2006/relationships/font" Target="fonts/Exo2-regular.fntdata"/><Relationship Id="rId28" Type="http://schemas.openxmlformats.org/officeDocument/2006/relationships/font" Target="fonts/Exo2-boldItalic.fntdata"/><Relationship Id="rId27" Type="http://schemas.openxmlformats.org/officeDocument/2006/relationships/font" Target="fonts/Exo2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Bold-italic.fntdata"/><Relationship Id="rId30" Type="http://schemas.openxmlformats.org/officeDocument/2006/relationships/font" Target="fonts/BarlowSemiBold-bold.fntdata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font" Target="fonts/Barlow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52f62c33bc_0_16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52f62c33bc_0_16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52f62c33bc_0_1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52f62c33bc_0_1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2f62c33bc_0_16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2f62c33bc_0_16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1c2217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1c2217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f62c33bc_0_13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f62c33bc_0_13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2f62c33bc_0_15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2f62c33bc_0_15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90ebef972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90ebef972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f62c33bc_0_1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f62c33bc_0_1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2f62c33bc_0_12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2f62c33bc_0_12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90ebef972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90ebef97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0800" y="-17"/>
            <a:ext cx="9365599" cy="5143418"/>
            <a:chOff x="-110799" y="-17"/>
            <a:chExt cx="9365599" cy="514341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17"/>
              <a:ext cx="9144000" cy="5143418"/>
              <a:chOff x="238125" y="846375"/>
              <a:chExt cx="7143750" cy="40076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38125" y="846675"/>
                <a:ext cx="3647800" cy="3284650"/>
              </a:xfrm>
              <a:custGeom>
                <a:rect b="b" l="l" r="r" t="t"/>
                <a:pathLst>
                  <a:path extrusionOk="0" h="131386" w="145912">
                    <a:moveTo>
                      <a:pt x="94679" y="0"/>
                    </a:moveTo>
                    <a:lnTo>
                      <a:pt x="117300" y="41184"/>
                    </a:lnTo>
                    <a:lnTo>
                      <a:pt x="118562" y="40493"/>
                    </a:lnTo>
                    <a:lnTo>
                      <a:pt x="96310" y="0"/>
                    </a:lnTo>
                    <a:close/>
                    <a:moveTo>
                      <a:pt x="58353" y="20467"/>
                    </a:moveTo>
                    <a:lnTo>
                      <a:pt x="58353" y="20622"/>
                    </a:lnTo>
                    <a:lnTo>
                      <a:pt x="56793" y="53697"/>
                    </a:lnTo>
                    <a:cubicBezTo>
                      <a:pt x="56769" y="54423"/>
                      <a:pt x="56507" y="55126"/>
                      <a:pt x="56067" y="55709"/>
                    </a:cubicBezTo>
                    <a:lnTo>
                      <a:pt x="50661" y="62817"/>
                    </a:lnTo>
                    <a:cubicBezTo>
                      <a:pt x="39957" y="55995"/>
                      <a:pt x="31159" y="51066"/>
                      <a:pt x="29349" y="50066"/>
                    </a:cubicBezTo>
                    <a:lnTo>
                      <a:pt x="28158" y="34433"/>
                    </a:lnTo>
                    <a:cubicBezTo>
                      <a:pt x="28146" y="34314"/>
                      <a:pt x="28146" y="34195"/>
                      <a:pt x="28170" y="34064"/>
                    </a:cubicBezTo>
                    <a:cubicBezTo>
                      <a:pt x="29873" y="33778"/>
                      <a:pt x="36088" y="32552"/>
                      <a:pt x="43172" y="29337"/>
                    </a:cubicBezTo>
                    <a:cubicBezTo>
                      <a:pt x="46923" y="27634"/>
                      <a:pt x="52911" y="23967"/>
                      <a:pt x="58353" y="20467"/>
                    </a:cubicBezTo>
                    <a:close/>
                    <a:moveTo>
                      <a:pt x="77795" y="80522"/>
                    </a:moveTo>
                    <a:lnTo>
                      <a:pt x="87189" y="83034"/>
                    </a:lnTo>
                    <a:cubicBezTo>
                      <a:pt x="87606" y="83141"/>
                      <a:pt x="87999" y="83308"/>
                      <a:pt x="88368" y="83522"/>
                    </a:cubicBezTo>
                    <a:lnTo>
                      <a:pt x="89547" y="84213"/>
                    </a:lnTo>
                    <a:lnTo>
                      <a:pt x="85070" y="91345"/>
                    </a:lnTo>
                    <a:cubicBezTo>
                      <a:pt x="84475" y="92309"/>
                      <a:pt x="83570" y="93059"/>
                      <a:pt x="82522" y="93476"/>
                    </a:cubicBezTo>
                    <a:lnTo>
                      <a:pt x="79581" y="94654"/>
                    </a:lnTo>
                    <a:cubicBezTo>
                      <a:pt x="78855" y="89106"/>
                      <a:pt x="78081" y="83141"/>
                      <a:pt x="77795" y="80522"/>
                    </a:cubicBezTo>
                    <a:close/>
                    <a:moveTo>
                      <a:pt x="18395" y="0"/>
                    </a:moveTo>
                    <a:lnTo>
                      <a:pt x="24313" y="19169"/>
                    </a:lnTo>
                    <a:cubicBezTo>
                      <a:pt x="18288" y="17097"/>
                      <a:pt x="9454" y="14668"/>
                      <a:pt x="0" y="14157"/>
                    </a:cubicBezTo>
                    <a:lnTo>
                      <a:pt x="0" y="15597"/>
                    </a:lnTo>
                    <a:cubicBezTo>
                      <a:pt x="13133" y="16323"/>
                      <a:pt x="25063" y="20800"/>
                      <a:pt x="29647" y="22729"/>
                    </a:cubicBezTo>
                    <a:cubicBezTo>
                      <a:pt x="30444" y="23062"/>
                      <a:pt x="30813" y="23979"/>
                      <a:pt x="30480" y="24777"/>
                    </a:cubicBezTo>
                    <a:lnTo>
                      <a:pt x="26956" y="33147"/>
                    </a:lnTo>
                    <a:cubicBezTo>
                      <a:pt x="26777" y="33587"/>
                      <a:pt x="26694" y="34064"/>
                      <a:pt x="26730" y="34540"/>
                    </a:cubicBezTo>
                    <a:lnTo>
                      <a:pt x="27956" y="50554"/>
                    </a:lnTo>
                    <a:cubicBezTo>
                      <a:pt x="28015" y="51221"/>
                      <a:pt x="27623" y="51852"/>
                      <a:pt x="27003" y="52114"/>
                    </a:cubicBezTo>
                    <a:lnTo>
                      <a:pt x="16931" y="56352"/>
                    </a:lnTo>
                    <a:cubicBezTo>
                      <a:pt x="16732" y="56434"/>
                      <a:pt x="16525" y="56473"/>
                      <a:pt x="16320" y="56473"/>
                    </a:cubicBezTo>
                    <a:cubicBezTo>
                      <a:pt x="16168" y="56473"/>
                      <a:pt x="16018" y="56452"/>
                      <a:pt x="15871" y="56412"/>
                    </a:cubicBezTo>
                    <a:lnTo>
                      <a:pt x="0" y="51637"/>
                    </a:lnTo>
                    <a:lnTo>
                      <a:pt x="0" y="53137"/>
                    </a:lnTo>
                    <a:lnTo>
                      <a:pt x="15454" y="57781"/>
                    </a:lnTo>
                    <a:lnTo>
                      <a:pt x="15454" y="57793"/>
                    </a:lnTo>
                    <a:cubicBezTo>
                      <a:pt x="15735" y="57873"/>
                      <a:pt x="16024" y="57913"/>
                      <a:pt x="16313" y="57913"/>
                    </a:cubicBezTo>
                    <a:cubicBezTo>
                      <a:pt x="16710" y="57913"/>
                      <a:pt x="17106" y="57837"/>
                      <a:pt x="17478" y="57686"/>
                    </a:cubicBezTo>
                    <a:lnTo>
                      <a:pt x="27563" y="53447"/>
                    </a:lnTo>
                    <a:cubicBezTo>
                      <a:pt x="28349" y="53114"/>
                      <a:pt x="28968" y="52459"/>
                      <a:pt x="29242" y="51649"/>
                    </a:cubicBezTo>
                    <a:cubicBezTo>
                      <a:pt x="31885" y="53126"/>
                      <a:pt x="40041" y="57745"/>
                      <a:pt x="49792" y="63960"/>
                    </a:cubicBezTo>
                    <a:lnTo>
                      <a:pt x="34802" y="83641"/>
                    </a:lnTo>
                    <a:lnTo>
                      <a:pt x="35945" y="84510"/>
                    </a:lnTo>
                    <a:lnTo>
                      <a:pt x="51006" y="64734"/>
                    </a:lnTo>
                    <a:cubicBezTo>
                      <a:pt x="57174" y="68687"/>
                      <a:pt x="63913" y="73247"/>
                      <a:pt x="70247" y="78010"/>
                    </a:cubicBezTo>
                    <a:cubicBezTo>
                      <a:pt x="70890" y="78498"/>
                      <a:pt x="71616" y="78855"/>
                      <a:pt x="72390" y="79057"/>
                    </a:cubicBezTo>
                    <a:lnTo>
                      <a:pt x="76307" y="80117"/>
                    </a:lnTo>
                    <a:cubicBezTo>
                      <a:pt x="76545" y="82439"/>
                      <a:pt x="77391" y="88999"/>
                      <a:pt x="78188" y="95012"/>
                    </a:cubicBezTo>
                    <a:cubicBezTo>
                      <a:pt x="77972" y="95040"/>
                      <a:pt x="77756" y="95051"/>
                      <a:pt x="77540" y="95051"/>
                    </a:cubicBezTo>
                    <a:cubicBezTo>
                      <a:pt x="77387" y="95051"/>
                      <a:pt x="77234" y="95045"/>
                      <a:pt x="77081" y="95035"/>
                    </a:cubicBezTo>
                    <a:lnTo>
                      <a:pt x="65758" y="94047"/>
                    </a:lnTo>
                    <a:cubicBezTo>
                      <a:pt x="64853" y="93964"/>
                      <a:pt x="63984" y="93654"/>
                      <a:pt x="63234" y="93154"/>
                    </a:cubicBezTo>
                    <a:cubicBezTo>
                      <a:pt x="60389" y="91237"/>
                      <a:pt x="55305" y="86570"/>
                      <a:pt x="53221" y="76712"/>
                    </a:cubicBezTo>
                    <a:lnTo>
                      <a:pt x="51816" y="77009"/>
                    </a:lnTo>
                    <a:cubicBezTo>
                      <a:pt x="54007" y="87356"/>
                      <a:pt x="59412" y="92309"/>
                      <a:pt x="62436" y="94345"/>
                    </a:cubicBezTo>
                    <a:cubicBezTo>
                      <a:pt x="63389" y="94976"/>
                      <a:pt x="64484" y="95369"/>
                      <a:pt x="65639" y="95476"/>
                    </a:cubicBezTo>
                    <a:lnTo>
                      <a:pt x="76950" y="96452"/>
                    </a:lnTo>
                    <a:cubicBezTo>
                      <a:pt x="77153" y="96476"/>
                      <a:pt x="77355" y="96476"/>
                      <a:pt x="77545" y="96476"/>
                    </a:cubicBezTo>
                    <a:cubicBezTo>
                      <a:pt x="77831" y="96476"/>
                      <a:pt x="78105" y="96464"/>
                      <a:pt x="78379" y="96429"/>
                    </a:cubicBezTo>
                    <a:cubicBezTo>
                      <a:pt x="79081" y="101691"/>
                      <a:pt x="79700" y="106227"/>
                      <a:pt x="79760" y="106656"/>
                    </a:cubicBezTo>
                    <a:lnTo>
                      <a:pt x="81177" y="106465"/>
                    </a:lnTo>
                    <a:cubicBezTo>
                      <a:pt x="81165" y="106358"/>
                      <a:pt x="80522" y="101620"/>
                      <a:pt x="79784" y="96107"/>
                    </a:cubicBezTo>
                    <a:cubicBezTo>
                      <a:pt x="79879" y="96071"/>
                      <a:pt x="79986" y="96036"/>
                      <a:pt x="80081" y="96000"/>
                    </a:cubicBezTo>
                    <a:lnTo>
                      <a:pt x="83058" y="94809"/>
                    </a:lnTo>
                    <a:cubicBezTo>
                      <a:pt x="84403" y="94273"/>
                      <a:pt x="85535" y="93321"/>
                      <a:pt x="86297" y="92107"/>
                    </a:cubicBezTo>
                    <a:lnTo>
                      <a:pt x="90797" y="84927"/>
                    </a:lnTo>
                    <a:lnTo>
                      <a:pt x="105180" y="93261"/>
                    </a:lnTo>
                    <a:lnTo>
                      <a:pt x="95679" y="95452"/>
                    </a:lnTo>
                    <a:cubicBezTo>
                      <a:pt x="93845" y="95881"/>
                      <a:pt x="92857" y="97845"/>
                      <a:pt x="93595" y="99572"/>
                    </a:cubicBezTo>
                    <a:lnTo>
                      <a:pt x="98024" y="109871"/>
                    </a:lnTo>
                    <a:cubicBezTo>
                      <a:pt x="98250" y="110395"/>
                      <a:pt x="98631" y="110847"/>
                      <a:pt x="99108" y="111180"/>
                    </a:cubicBezTo>
                    <a:lnTo>
                      <a:pt x="129278" y="131385"/>
                    </a:lnTo>
                    <a:lnTo>
                      <a:pt x="130076" y="130195"/>
                    </a:lnTo>
                    <a:lnTo>
                      <a:pt x="99905" y="109990"/>
                    </a:lnTo>
                    <a:cubicBezTo>
                      <a:pt x="99655" y="109823"/>
                      <a:pt x="99465" y="109585"/>
                      <a:pt x="99346" y="109311"/>
                    </a:cubicBezTo>
                    <a:lnTo>
                      <a:pt x="94905" y="98988"/>
                    </a:lnTo>
                    <a:cubicBezTo>
                      <a:pt x="94524" y="98095"/>
                      <a:pt x="95036" y="97060"/>
                      <a:pt x="96000" y="96845"/>
                    </a:cubicBezTo>
                    <a:lnTo>
                      <a:pt x="111562" y="93250"/>
                    </a:lnTo>
                    <a:lnTo>
                      <a:pt x="114752" y="96893"/>
                    </a:lnTo>
                    <a:cubicBezTo>
                      <a:pt x="115800" y="98083"/>
                      <a:pt x="117217" y="98893"/>
                      <a:pt x="118777" y="99167"/>
                    </a:cubicBezTo>
                    <a:cubicBezTo>
                      <a:pt x="124361" y="100179"/>
                      <a:pt x="138113" y="102977"/>
                      <a:pt x="145173" y="107180"/>
                    </a:cubicBezTo>
                    <a:lnTo>
                      <a:pt x="145911" y="105942"/>
                    </a:lnTo>
                    <a:cubicBezTo>
                      <a:pt x="138648" y="101620"/>
                      <a:pt x="124694" y="98786"/>
                      <a:pt x="119027" y="97762"/>
                    </a:cubicBezTo>
                    <a:cubicBezTo>
                      <a:pt x="117789" y="97536"/>
                      <a:pt x="116657" y="96905"/>
                      <a:pt x="115824" y="95952"/>
                    </a:cubicBezTo>
                    <a:lnTo>
                      <a:pt x="112990" y="92714"/>
                    </a:lnTo>
                    <a:cubicBezTo>
                      <a:pt x="113526" y="92345"/>
                      <a:pt x="113931" y="91821"/>
                      <a:pt x="114133" y="91202"/>
                    </a:cubicBezTo>
                    <a:lnTo>
                      <a:pt x="117503" y="81450"/>
                    </a:lnTo>
                    <a:lnTo>
                      <a:pt x="116145" y="80986"/>
                    </a:lnTo>
                    <a:lnTo>
                      <a:pt x="112788" y="90737"/>
                    </a:lnTo>
                    <a:cubicBezTo>
                      <a:pt x="112609" y="91249"/>
                      <a:pt x="112181" y="91630"/>
                      <a:pt x="111657" y="91761"/>
                    </a:cubicBezTo>
                    <a:lnTo>
                      <a:pt x="107228" y="92785"/>
                    </a:lnTo>
                    <a:lnTo>
                      <a:pt x="91476" y="83665"/>
                    </a:lnTo>
                    <a:lnTo>
                      <a:pt x="111228" y="40838"/>
                    </a:lnTo>
                    <a:lnTo>
                      <a:pt x="109930" y="40243"/>
                    </a:lnTo>
                    <a:lnTo>
                      <a:pt x="90237" y="82951"/>
                    </a:lnTo>
                    <a:lnTo>
                      <a:pt x="89094" y="82296"/>
                    </a:lnTo>
                    <a:cubicBezTo>
                      <a:pt x="88618" y="82010"/>
                      <a:pt x="88106" y="81796"/>
                      <a:pt x="87570" y="81653"/>
                    </a:cubicBezTo>
                    <a:lnTo>
                      <a:pt x="77676" y="78998"/>
                    </a:lnTo>
                    <a:cubicBezTo>
                      <a:pt x="77581" y="75795"/>
                      <a:pt x="78998" y="73140"/>
                      <a:pt x="81891" y="71116"/>
                    </a:cubicBezTo>
                    <a:cubicBezTo>
                      <a:pt x="83356" y="70092"/>
                      <a:pt x="84987" y="69330"/>
                      <a:pt x="86713" y="68854"/>
                    </a:cubicBezTo>
                    <a:lnTo>
                      <a:pt x="86547" y="68163"/>
                    </a:lnTo>
                    <a:lnTo>
                      <a:pt x="86380" y="67461"/>
                    </a:lnTo>
                    <a:cubicBezTo>
                      <a:pt x="86273" y="67484"/>
                      <a:pt x="76319" y="69973"/>
                      <a:pt x="76236" y="78605"/>
                    </a:cubicBezTo>
                    <a:lnTo>
                      <a:pt x="72759" y="77676"/>
                    </a:lnTo>
                    <a:cubicBezTo>
                      <a:pt x="72164" y="77510"/>
                      <a:pt x="71592" y="77236"/>
                      <a:pt x="71104" y="76867"/>
                    </a:cubicBezTo>
                    <a:cubicBezTo>
                      <a:pt x="64770" y="72104"/>
                      <a:pt x="58043" y="67544"/>
                      <a:pt x="51876" y="63591"/>
                    </a:cubicBezTo>
                    <a:lnTo>
                      <a:pt x="57221" y="56566"/>
                    </a:lnTo>
                    <a:cubicBezTo>
                      <a:pt x="57829" y="55757"/>
                      <a:pt x="58186" y="54781"/>
                      <a:pt x="58233" y="53769"/>
                    </a:cubicBezTo>
                    <a:lnTo>
                      <a:pt x="59793" y="20693"/>
                    </a:lnTo>
                    <a:cubicBezTo>
                      <a:pt x="59817" y="20324"/>
                      <a:pt x="59793" y="19955"/>
                      <a:pt x="59722" y="19586"/>
                    </a:cubicBezTo>
                    <a:cubicBezTo>
                      <a:pt x="65484" y="15859"/>
                      <a:pt x="70330" y="12513"/>
                      <a:pt x="70723" y="12252"/>
                    </a:cubicBezTo>
                    <a:lnTo>
                      <a:pt x="69914" y="11073"/>
                    </a:lnTo>
                    <a:cubicBezTo>
                      <a:pt x="69818" y="11132"/>
                      <a:pt x="65032" y="14442"/>
                      <a:pt x="59257" y="18169"/>
                    </a:cubicBezTo>
                    <a:cubicBezTo>
                      <a:pt x="59126" y="17907"/>
                      <a:pt x="58960" y="17657"/>
                      <a:pt x="58793" y="17431"/>
                    </a:cubicBezTo>
                    <a:lnTo>
                      <a:pt x="45637" y="0"/>
                    </a:lnTo>
                    <a:lnTo>
                      <a:pt x="43851" y="0"/>
                    </a:lnTo>
                    <a:lnTo>
                      <a:pt x="57638" y="18276"/>
                    </a:lnTo>
                    <a:cubicBezTo>
                      <a:pt x="57805" y="18490"/>
                      <a:pt x="57936" y="18717"/>
                      <a:pt x="58043" y="18955"/>
                    </a:cubicBezTo>
                    <a:cubicBezTo>
                      <a:pt x="52507" y="22515"/>
                      <a:pt x="46327" y="26313"/>
                      <a:pt x="42577" y="28015"/>
                    </a:cubicBezTo>
                    <a:cubicBezTo>
                      <a:pt x="38160" y="30004"/>
                      <a:pt x="33540" y="31504"/>
                      <a:pt x="28789" y="32480"/>
                    </a:cubicBezTo>
                    <a:lnTo>
                      <a:pt x="31802" y="25336"/>
                    </a:lnTo>
                    <a:cubicBezTo>
                      <a:pt x="32314" y="24098"/>
                      <a:pt x="31956" y="22681"/>
                      <a:pt x="30921" y="21836"/>
                    </a:cubicBezTo>
                    <a:cubicBezTo>
                      <a:pt x="31944" y="19967"/>
                      <a:pt x="34195" y="14037"/>
                      <a:pt x="32028" y="143"/>
                    </a:cubicBezTo>
                    <a:lnTo>
                      <a:pt x="32004" y="0"/>
                    </a:lnTo>
                    <a:lnTo>
                      <a:pt x="30551" y="0"/>
                    </a:lnTo>
                    <a:cubicBezTo>
                      <a:pt x="30575" y="119"/>
                      <a:pt x="30587" y="250"/>
                      <a:pt x="30611" y="369"/>
                    </a:cubicBezTo>
                    <a:cubicBezTo>
                      <a:pt x="31944" y="8930"/>
                      <a:pt x="31540" y="14264"/>
                      <a:pt x="30956" y="17216"/>
                    </a:cubicBezTo>
                    <a:cubicBezTo>
                      <a:pt x="30540" y="19360"/>
                      <a:pt x="29980" y="20598"/>
                      <a:pt x="29647" y="21181"/>
                    </a:cubicBezTo>
                    <a:cubicBezTo>
                      <a:pt x="28670" y="20776"/>
                      <a:pt x="27444" y="20288"/>
                      <a:pt x="25991" y="19764"/>
                    </a:cubicBezTo>
                    <a:lnTo>
                      <a:pt x="198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38125" y="846375"/>
                <a:ext cx="7143750" cy="4007650"/>
              </a:xfrm>
              <a:custGeom>
                <a:rect b="b" l="l" r="r" t="t"/>
                <a:pathLst>
                  <a:path extrusionOk="0" h="160306" w="285750">
                    <a:moveTo>
                      <a:pt x="206332" y="46147"/>
                    </a:moveTo>
                    <a:cubicBezTo>
                      <a:pt x="210549" y="46147"/>
                      <a:pt x="214781" y="46961"/>
                      <a:pt x="219456" y="47863"/>
                    </a:cubicBezTo>
                    <a:cubicBezTo>
                      <a:pt x="225260" y="48982"/>
                      <a:pt x="231640" y="50212"/>
                      <a:pt x="239425" y="50212"/>
                    </a:cubicBezTo>
                    <a:cubicBezTo>
                      <a:pt x="240089" y="50212"/>
                      <a:pt x="240762" y="50204"/>
                      <a:pt x="241447" y="50185"/>
                    </a:cubicBezTo>
                    <a:lnTo>
                      <a:pt x="241447" y="50185"/>
                    </a:lnTo>
                    <a:cubicBezTo>
                      <a:pt x="236792" y="54138"/>
                      <a:pt x="234565" y="60091"/>
                      <a:pt x="232398" y="65877"/>
                    </a:cubicBezTo>
                    <a:cubicBezTo>
                      <a:pt x="231743" y="67627"/>
                      <a:pt x="231077" y="69401"/>
                      <a:pt x="230350" y="71140"/>
                    </a:cubicBezTo>
                    <a:cubicBezTo>
                      <a:pt x="226385" y="71997"/>
                      <a:pt x="222171" y="73092"/>
                      <a:pt x="217527" y="74343"/>
                    </a:cubicBezTo>
                    <a:cubicBezTo>
                      <a:pt x="214840" y="75066"/>
                      <a:pt x="212240" y="75366"/>
                      <a:pt x="209776" y="75366"/>
                    </a:cubicBezTo>
                    <a:cubicBezTo>
                      <a:pt x="197751" y="75366"/>
                      <a:pt x="188944" y="68216"/>
                      <a:pt x="188845" y="68128"/>
                    </a:cubicBezTo>
                    <a:lnTo>
                      <a:pt x="188738" y="68056"/>
                    </a:lnTo>
                    <a:cubicBezTo>
                      <a:pt x="185571" y="65996"/>
                      <a:pt x="182511" y="64079"/>
                      <a:pt x="179534" y="62305"/>
                    </a:cubicBezTo>
                    <a:cubicBezTo>
                      <a:pt x="182261" y="57900"/>
                      <a:pt x="185595" y="54031"/>
                      <a:pt x="190214" y="51090"/>
                    </a:cubicBezTo>
                    <a:cubicBezTo>
                      <a:pt x="196080" y="47356"/>
                      <a:pt x="201195" y="46147"/>
                      <a:pt x="206332" y="46147"/>
                    </a:cubicBezTo>
                    <a:close/>
                    <a:moveTo>
                      <a:pt x="70890" y="35719"/>
                    </a:moveTo>
                    <a:cubicBezTo>
                      <a:pt x="73869" y="37694"/>
                      <a:pt x="82126" y="42045"/>
                      <a:pt x="97429" y="42045"/>
                    </a:cubicBezTo>
                    <a:cubicBezTo>
                      <a:pt x="99188" y="42045"/>
                      <a:pt x="101041" y="41988"/>
                      <a:pt x="102989" y="41862"/>
                    </a:cubicBezTo>
                    <a:cubicBezTo>
                      <a:pt x="105420" y="41710"/>
                      <a:pt x="107915" y="41614"/>
                      <a:pt x="110499" y="41614"/>
                    </a:cubicBezTo>
                    <a:cubicBezTo>
                      <a:pt x="113382" y="41614"/>
                      <a:pt x="116376" y="41734"/>
                      <a:pt x="119515" y="42029"/>
                    </a:cubicBezTo>
                    <a:cubicBezTo>
                      <a:pt x="117610" y="44482"/>
                      <a:pt x="116026" y="47577"/>
                      <a:pt x="114979" y="51637"/>
                    </a:cubicBezTo>
                    <a:cubicBezTo>
                      <a:pt x="112609" y="60734"/>
                      <a:pt x="109442" y="69663"/>
                      <a:pt x="106049" y="77188"/>
                    </a:cubicBezTo>
                    <a:cubicBezTo>
                      <a:pt x="97072" y="74247"/>
                      <a:pt x="88130" y="69854"/>
                      <a:pt x="84046" y="63675"/>
                    </a:cubicBezTo>
                    <a:cubicBezTo>
                      <a:pt x="78689" y="55548"/>
                      <a:pt x="71460" y="54032"/>
                      <a:pt x="66827" y="54032"/>
                    </a:cubicBezTo>
                    <a:cubicBezTo>
                      <a:pt x="65724" y="54032"/>
                      <a:pt x="64768" y="54118"/>
                      <a:pt x="64020" y="54221"/>
                    </a:cubicBezTo>
                    <a:cubicBezTo>
                      <a:pt x="65068" y="50435"/>
                      <a:pt x="66496" y="46958"/>
                      <a:pt x="67889" y="43553"/>
                    </a:cubicBezTo>
                    <a:cubicBezTo>
                      <a:pt x="68937" y="41017"/>
                      <a:pt x="70009" y="38410"/>
                      <a:pt x="70890" y="35719"/>
                    </a:cubicBezTo>
                    <a:close/>
                    <a:moveTo>
                      <a:pt x="122087" y="42315"/>
                    </a:moveTo>
                    <a:cubicBezTo>
                      <a:pt x="136255" y="44029"/>
                      <a:pt x="153448" y="49423"/>
                      <a:pt x="176594" y="63055"/>
                    </a:cubicBezTo>
                    <a:cubicBezTo>
                      <a:pt x="174319" y="67092"/>
                      <a:pt x="172438" y="71485"/>
                      <a:pt x="170533" y="75974"/>
                    </a:cubicBezTo>
                    <a:cubicBezTo>
                      <a:pt x="166176" y="86165"/>
                      <a:pt x="161687" y="96702"/>
                      <a:pt x="151674" y="104430"/>
                    </a:cubicBezTo>
                    <a:cubicBezTo>
                      <a:pt x="150174" y="105596"/>
                      <a:pt x="148792" y="106751"/>
                      <a:pt x="147530" y="107894"/>
                    </a:cubicBezTo>
                    <a:cubicBezTo>
                      <a:pt x="146637" y="106561"/>
                      <a:pt x="146018" y="105239"/>
                      <a:pt x="145709" y="104025"/>
                    </a:cubicBezTo>
                    <a:cubicBezTo>
                      <a:pt x="145149" y="101822"/>
                      <a:pt x="143518" y="96155"/>
                      <a:pt x="140387" y="91118"/>
                    </a:cubicBezTo>
                    <a:cubicBezTo>
                      <a:pt x="136910" y="85511"/>
                      <a:pt x="132731" y="82439"/>
                      <a:pt x="127980" y="81974"/>
                    </a:cubicBezTo>
                    <a:cubicBezTo>
                      <a:pt x="123956" y="81582"/>
                      <a:pt x="116169" y="80296"/>
                      <a:pt x="108109" y="77843"/>
                    </a:cubicBezTo>
                    <a:cubicBezTo>
                      <a:pt x="111609" y="70021"/>
                      <a:pt x="114812" y="60865"/>
                      <a:pt x="117050" y="52185"/>
                    </a:cubicBezTo>
                    <a:cubicBezTo>
                      <a:pt x="118181" y="47839"/>
                      <a:pt x="119944" y="44708"/>
                      <a:pt x="122087" y="42315"/>
                    </a:cubicBezTo>
                    <a:close/>
                    <a:moveTo>
                      <a:pt x="178451" y="64163"/>
                    </a:moveTo>
                    <a:cubicBezTo>
                      <a:pt x="181380" y="65925"/>
                      <a:pt x="184404" y="67806"/>
                      <a:pt x="187523" y="69830"/>
                    </a:cubicBezTo>
                    <a:cubicBezTo>
                      <a:pt x="188395" y="70535"/>
                      <a:pt x="197316" y="77543"/>
                      <a:pt x="209654" y="77543"/>
                    </a:cubicBezTo>
                    <a:cubicBezTo>
                      <a:pt x="212321" y="77543"/>
                      <a:pt x="215147" y="77216"/>
                      <a:pt x="218087" y="76426"/>
                    </a:cubicBezTo>
                    <a:cubicBezTo>
                      <a:pt x="222111" y="75343"/>
                      <a:pt x="225778" y="74378"/>
                      <a:pt x="229255" y="73592"/>
                    </a:cubicBezTo>
                    <a:lnTo>
                      <a:pt x="229255" y="73592"/>
                    </a:lnTo>
                    <a:cubicBezTo>
                      <a:pt x="227481" y="77271"/>
                      <a:pt x="225231" y="80677"/>
                      <a:pt x="221849" y="83272"/>
                    </a:cubicBezTo>
                    <a:cubicBezTo>
                      <a:pt x="216622" y="87285"/>
                      <a:pt x="211395" y="93512"/>
                      <a:pt x="206335" y="101775"/>
                    </a:cubicBezTo>
                    <a:cubicBezTo>
                      <a:pt x="204109" y="105382"/>
                      <a:pt x="202085" y="109121"/>
                      <a:pt x="200299" y="112954"/>
                    </a:cubicBezTo>
                    <a:cubicBezTo>
                      <a:pt x="197715" y="117562"/>
                      <a:pt x="194774" y="121944"/>
                      <a:pt x="191488" y="126075"/>
                    </a:cubicBezTo>
                    <a:cubicBezTo>
                      <a:pt x="184273" y="121396"/>
                      <a:pt x="176427" y="118789"/>
                      <a:pt x="168878" y="118789"/>
                    </a:cubicBezTo>
                    <a:cubicBezTo>
                      <a:pt x="159972" y="118789"/>
                      <a:pt x="152781" y="114359"/>
                      <a:pt x="148816" y="109633"/>
                    </a:cubicBezTo>
                    <a:cubicBezTo>
                      <a:pt x="150078" y="108478"/>
                      <a:pt x="151459" y="107311"/>
                      <a:pt x="152983" y="106132"/>
                    </a:cubicBezTo>
                    <a:cubicBezTo>
                      <a:pt x="163449" y="98072"/>
                      <a:pt x="168057" y="87273"/>
                      <a:pt x="172510" y="76819"/>
                    </a:cubicBezTo>
                    <a:cubicBezTo>
                      <a:pt x="174391" y="72402"/>
                      <a:pt x="176224" y="68104"/>
                      <a:pt x="178451" y="64163"/>
                    </a:cubicBezTo>
                    <a:close/>
                    <a:moveTo>
                      <a:pt x="66941" y="56160"/>
                    </a:moveTo>
                    <a:cubicBezTo>
                      <a:pt x="67878" y="56160"/>
                      <a:pt x="68816" y="56232"/>
                      <a:pt x="69747" y="56376"/>
                    </a:cubicBezTo>
                    <a:cubicBezTo>
                      <a:pt x="74867" y="57174"/>
                      <a:pt x="79081" y="60031"/>
                      <a:pt x="82272" y="64865"/>
                    </a:cubicBezTo>
                    <a:cubicBezTo>
                      <a:pt x="86642" y="71497"/>
                      <a:pt x="95869" y="76117"/>
                      <a:pt x="105144" y="79188"/>
                    </a:cubicBezTo>
                    <a:cubicBezTo>
                      <a:pt x="100953" y="88082"/>
                      <a:pt x="96536" y="94690"/>
                      <a:pt x="93012" y="96691"/>
                    </a:cubicBezTo>
                    <a:cubicBezTo>
                      <a:pt x="91226" y="97691"/>
                      <a:pt x="89702" y="98286"/>
                      <a:pt x="88356" y="98810"/>
                    </a:cubicBezTo>
                    <a:cubicBezTo>
                      <a:pt x="83915" y="100512"/>
                      <a:pt x="80998" y="101644"/>
                      <a:pt x="75998" y="113002"/>
                    </a:cubicBezTo>
                    <a:cubicBezTo>
                      <a:pt x="73200" y="119336"/>
                      <a:pt x="66306" y="123908"/>
                      <a:pt x="56567" y="125873"/>
                    </a:cubicBezTo>
                    <a:cubicBezTo>
                      <a:pt x="53386" y="126504"/>
                      <a:pt x="50159" y="126826"/>
                      <a:pt x="46921" y="126826"/>
                    </a:cubicBezTo>
                    <a:cubicBezTo>
                      <a:pt x="46862" y="126826"/>
                      <a:pt x="46803" y="126825"/>
                      <a:pt x="46744" y="126825"/>
                    </a:cubicBezTo>
                    <a:cubicBezTo>
                      <a:pt x="47411" y="111859"/>
                      <a:pt x="40267" y="94952"/>
                      <a:pt x="32314" y="84749"/>
                    </a:cubicBezTo>
                    <a:lnTo>
                      <a:pt x="32314" y="84749"/>
                    </a:lnTo>
                    <a:cubicBezTo>
                      <a:pt x="33647" y="85046"/>
                      <a:pt x="35004" y="85201"/>
                      <a:pt x="36362" y="85201"/>
                    </a:cubicBezTo>
                    <a:cubicBezTo>
                      <a:pt x="40005" y="85201"/>
                      <a:pt x="43732" y="84141"/>
                      <a:pt x="47399" y="82034"/>
                    </a:cubicBezTo>
                    <a:cubicBezTo>
                      <a:pt x="55305" y="77498"/>
                      <a:pt x="61901" y="68425"/>
                      <a:pt x="62734" y="60924"/>
                    </a:cubicBezTo>
                    <a:cubicBezTo>
                      <a:pt x="62901" y="59436"/>
                      <a:pt x="63151" y="57960"/>
                      <a:pt x="63472" y="56495"/>
                    </a:cubicBezTo>
                    <a:cubicBezTo>
                      <a:pt x="64619" y="56271"/>
                      <a:pt x="65779" y="56160"/>
                      <a:pt x="66941" y="56160"/>
                    </a:cubicBezTo>
                    <a:close/>
                    <a:moveTo>
                      <a:pt x="107192" y="79843"/>
                    </a:moveTo>
                    <a:cubicBezTo>
                      <a:pt x="115395" y="82355"/>
                      <a:pt x="123361" y="83677"/>
                      <a:pt x="127766" y="84106"/>
                    </a:cubicBezTo>
                    <a:cubicBezTo>
                      <a:pt x="138184" y="85130"/>
                      <a:pt x="142804" y="101310"/>
                      <a:pt x="143625" y="104549"/>
                    </a:cubicBezTo>
                    <a:cubicBezTo>
                      <a:pt x="144006" y="106049"/>
                      <a:pt x="144804" y="107704"/>
                      <a:pt x="145971" y="109359"/>
                    </a:cubicBezTo>
                    <a:cubicBezTo>
                      <a:pt x="141744" y="113478"/>
                      <a:pt x="138886" y="117443"/>
                      <a:pt x="136291" y="121039"/>
                    </a:cubicBezTo>
                    <a:cubicBezTo>
                      <a:pt x="129885" y="129873"/>
                      <a:pt x="124825" y="136874"/>
                      <a:pt x="104394" y="141779"/>
                    </a:cubicBezTo>
                    <a:cubicBezTo>
                      <a:pt x="101977" y="142363"/>
                      <a:pt x="99608" y="143101"/>
                      <a:pt x="97286" y="143970"/>
                    </a:cubicBezTo>
                    <a:cubicBezTo>
                      <a:pt x="97048" y="142720"/>
                      <a:pt x="96822" y="141446"/>
                      <a:pt x="96607" y="140184"/>
                    </a:cubicBezTo>
                    <a:cubicBezTo>
                      <a:pt x="95214" y="132171"/>
                      <a:pt x="93917" y="124611"/>
                      <a:pt x="89047" y="122337"/>
                    </a:cubicBezTo>
                    <a:cubicBezTo>
                      <a:pt x="82975" y="119515"/>
                      <a:pt x="80201" y="112073"/>
                      <a:pt x="79617" y="110311"/>
                    </a:cubicBezTo>
                    <a:cubicBezTo>
                      <a:pt x="83249" y="103072"/>
                      <a:pt x="85570" y="102179"/>
                      <a:pt x="89118" y="100810"/>
                    </a:cubicBezTo>
                    <a:cubicBezTo>
                      <a:pt x="90535" y="100262"/>
                      <a:pt x="92142" y="99631"/>
                      <a:pt x="94059" y="98548"/>
                    </a:cubicBezTo>
                    <a:cubicBezTo>
                      <a:pt x="98762" y="95881"/>
                      <a:pt x="103465" y="87618"/>
                      <a:pt x="106573" y="81153"/>
                    </a:cubicBezTo>
                    <a:cubicBezTo>
                      <a:pt x="106787" y="80724"/>
                      <a:pt x="106990" y="80284"/>
                      <a:pt x="107192" y="79843"/>
                    </a:cubicBezTo>
                    <a:close/>
                    <a:moveTo>
                      <a:pt x="152198" y="0"/>
                    </a:moveTo>
                    <a:cubicBezTo>
                      <a:pt x="151602" y="2238"/>
                      <a:pt x="151055" y="4453"/>
                      <a:pt x="150519" y="6608"/>
                    </a:cubicBezTo>
                    <a:cubicBezTo>
                      <a:pt x="148888" y="13299"/>
                      <a:pt x="147340" y="19598"/>
                      <a:pt x="144959" y="23979"/>
                    </a:cubicBezTo>
                    <a:cubicBezTo>
                      <a:pt x="142458" y="28587"/>
                      <a:pt x="137910" y="30623"/>
                      <a:pt x="133088" y="32778"/>
                    </a:cubicBezTo>
                    <a:cubicBezTo>
                      <a:pt x="129099" y="34564"/>
                      <a:pt x="124801" y="36469"/>
                      <a:pt x="121265" y="40041"/>
                    </a:cubicBezTo>
                    <a:cubicBezTo>
                      <a:pt x="117508" y="39626"/>
                      <a:pt x="113957" y="39463"/>
                      <a:pt x="110558" y="39463"/>
                    </a:cubicBezTo>
                    <a:cubicBezTo>
                      <a:pt x="107904" y="39463"/>
                      <a:pt x="105342" y="39563"/>
                      <a:pt x="102846" y="39719"/>
                    </a:cubicBezTo>
                    <a:cubicBezTo>
                      <a:pt x="100996" y="39837"/>
                      <a:pt x="99235" y="39891"/>
                      <a:pt x="97561" y="39891"/>
                    </a:cubicBezTo>
                    <a:cubicBezTo>
                      <a:pt x="81624" y="39891"/>
                      <a:pt x="73581" y="34994"/>
                      <a:pt x="71545" y="33540"/>
                    </a:cubicBezTo>
                    <a:cubicBezTo>
                      <a:pt x="71628" y="33242"/>
                      <a:pt x="71711" y="32957"/>
                      <a:pt x="71783" y="32659"/>
                    </a:cubicBezTo>
                    <a:cubicBezTo>
                      <a:pt x="73021" y="27849"/>
                      <a:pt x="72616" y="24265"/>
                      <a:pt x="72092" y="19729"/>
                    </a:cubicBezTo>
                    <a:cubicBezTo>
                      <a:pt x="71568" y="15121"/>
                      <a:pt x="70914" y="9430"/>
                      <a:pt x="71557" y="12"/>
                    </a:cubicBezTo>
                    <a:lnTo>
                      <a:pt x="69402" y="12"/>
                    </a:lnTo>
                    <a:cubicBezTo>
                      <a:pt x="68771" y="9537"/>
                      <a:pt x="69425" y="15300"/>
                      <a:pt x="69961" y="19967"/>
                    </a:cubicBezTo>
                    <a:cubicBezTo>
                      <a:pt x="70473" y="24455"/>
                      <a:pt x="70854" y="27706"/>
                      <a:pt x="69711" y="32123"/>
                    </a:cubicBezTo>
                    <a:cubicBezTo>
                      <a:pt x="68771" y="35778"/>
                      <a:pt x="67377" y="39160"/>
                      <a:pt x="65901" y="42743"/>
                    </a:cubicBezTo>
                    <a:cubicBezTo>
                      <a:pt x="63663" y="48185"/>
                      <a:pt x="61341" y="53828"/>
                      <a:pt x="60591" y="60686"/>
                    </a:cubicBezTo>
                    <a:cubicBezTo>
                      <a:pt x="59746" y="68235"/>
                      <a:pt x="52685" y="76521"/>
                      <a:pt x="46327" y="80165"/>
                    </a:cubicBezTo>
                    <a:cubicBezTo>
                      <a:pt x="43757" y="81642"/>
                      <a:pt x="40276" y="83040"/>
                      <a:pt x="36322" y="83040"/>
                    </a:cubicBezTo>
                    <a:cubicBezTo>
                      <a:pt x="34159" y="83040"/>
                      <a:pt x="31854" y="82622"/>
                      <a:pt x="29480" y="81570"/>
                    </a:cubicBezTo>
                    <a:cubicBezTo>
                      <a:pt x="23003" y="78688"/>
                      <a:pt x="19074" y="75724"/>
                      <a:pt x="15609" y="73092"/>
                    </a:cubicBezTo>
                    <a:cubicBezTo>
                      <a:pt x="10978" y="69580"/>
                      <a:pt x="7299" y="66782"/>
                      <a:pt x="0" y="66211"/>
                    </a:cubicBezTo>
                    <a:lnTo>
                      <a:pt x="0" y="68366"/>
                    </a:lnTo>
                    <a:cubicBezTo>
                      <a:pt x="6548" y="68925"/>
                      <a:pt x="9835" y="71414"/>
                      <a:pt x="14311" y="74807"/>
                    </a:cubicBezTo>
                    <a:cubicBezTo>
                      <a:pt x="17836" y="77462"/>
                      <a:pt x="21824" y="80486"/>
                      <a:pt x="28396" y="83439"/>
                    </a:cubicBezTo>
                    <a:cubicBezTo>
                      <a:pt x="36933" y="92797"/>
                      <a:pt x="45327" y="110930"/>
                      <a:pt x="44589" y="126789"/>
                    </a:cubicBezTo>
                    <a:cubicBezTo>
                      <a:pt x="39564" y="126587"/>
                      <a:pt x="34707" y="125658"/>
                      <a:pt x="30682" y="124039"/>
                    </a:cubicBezTo>
                    <a:cubicBezTo>
                      <a:pt x="24764" y="121675"/>
                      <a:pt x="18677" y="120948"/>
                      <a:pt x="13434" y="120948"/>
                    </a:cubicBezTo>
                    <a:cubicBezTo>
                      <a:pt x="7190" y="120948"/>
                      <a:pt x="2142" y="121979"/>
                      <a:pt x="0" y="122503"/>
                    </a:cubicBezTo>
                    <a:lnTo>
                      <a:pt x="0" y="124718"/>
                    </a:lnTo>
                    <a:cubicBezTo>
                      <a:pt x="1583" y="124319"/>
                      <a:pt x="6855" y="123139"/>
                      <a:pt x="13479" y="123139"/>
                    </a:cubicBezTo>
                    <a:cubicBezTo>
                      <a:pt x="18509" y="123139"/>
                      <a:pt x="24319" y="123819"/>
                      <a:pt x="29885" y="126039"/>
                    </a:cubicBezTo>
                    <a:cubicBezTo>
                      <a:pt x="34111" y="127742"/>
                      <a:pt x="39195" y="128718"/>
                      <a:pt x="44458" y="128933"/>
                    </a:cubicBezTo>
                    <a:cubicBezTo>
                      <a:pt x="43994" y="137505"/>
                      <a:pt x="45851" y="140244"/>
                      <a:pt x="47816" y="143161"/>
                    </a:cubicBezTo>
                    <a:cubicBezTo>
                      <a:pt x="49506" y="145661"/>
                      <a:pt x="51411" y="148483"/>
                      <a:pt x="52185" y="156043"/>
                    </a:cubicBezTo>
                    <a:cubicBezTo>
                      <a:pt x="52340" y="157460"/>
                      <a:pt x="52352" y="158889"/>
                      <a:pt x="52233" y="160306"/>
                    </a:cubicBezTo>
                    <a:lnTo>
                      <a:pt x="54376" y="160306"/>
                    </a:lnTo>
                    <a:cubicBezTo>
                      <a:pt x="54507" y="158817"/>
                      <a:pt x="54483" y="157305"/>
                      <a:pt x="54328" y="155817"/>
                    </a:cubicBezTo>
                    <a:cubicBezTo>
                      <a:pt x="53495" y="147733"/>
                      <a:pt x="51423" y="144661"/>
                      <a:pt x="49601" y="141958"/>
                    </a:cubicBezTo>
                    <a:cubicBezTo>
                      <a:pt x="47685" y="139136"/>
                      <a:pt x="46161" y="136874"/>
                      <a:pt x="46613" y="128980"/>
                    </a:cubicBezTo>
                    <a:lnTo>
                      <a:pt x="46732" y="128980"/>
                    </a:lnTo>
                    <a:cubicBezTo>
                      <a:pt x="46791" y="128980"/>
                      <a:pt x="46851" y="128981"/>
                      <a:pt x="46910" y="128981"/>
                    </a:cubicBezTo>
                    <a:cubicBezTo>
                      <a:pt x="50292" y="128981"/>
                      <a:pt x="53672" y="128647"/>
                      <a:pt x="56995" y="127980"/>
                    </a:cubicBezTo>
                    <a:cubicBezTo>
                      <a:pt x="67437" y="125873"/>
                      <a:pt x="74878" y="120860"/>
                      <a:pt x="77962" y="113871"/>
                    </a:cubicBezTo>
                    <a:cubicBezTo>
                      <a:pt x="78093" y="113574"/>
                      <a:pt x="78212" y="113288"/>
                      <a:pt x="78343" y="113014"/>
                    </a:cubicBezTo>
                    <a:cubicBezTo>
                      <a:pt x="79700" y="116252"/>
                      <a:pt x="82713" y="121753"/>
                      <a:pt x="88130" y="124289"/>
                    </a:cubicBezTo>
                    <a:cubicBezTo>
                      <a:pt x="91976" y="126075"/>
                      <a:pt x="93262" y="133433"/>
                      <a:pt x="94488" y="140553"/>
                    </a:cubicBezTo>
                    <a:cubicBezTo>
                      <a:pt x="94738" y="141958"/>
                      <a:pt x="94976" y="143375"/>
                      <a:pt x="95250" y="144780"/>
                    </a:cubicBezTo>
                    <a:cubicBezTo>
                      <a:pt x="86166" y="148590"/>
                      <a:pt x="78748" y="154269"/>
                      <a:pt x="71819" y="160306"/>
                    </a:cubicBezTo>
                    <a:lnTo>
                      <a:pt x="75117" y="160306"/>
                    </a:lnTo>
                    <a:cubicBezTo>
                      <a:pt x="81260" y="155091"/>
                      <a:pt x="87868" y="150280"/>
                      <a:pt x="95691" y="146935"/>
                    </a:cubicBezTo>
                    <a:cubicBezTo>
                      <a:pt x="96369" y="150102"/>
                      <a:pt x="97238" y="153078"/>
                      <a:pt x="98512" y="155448"/>
                    </a:cubicBezTo>
                    <a:cubicBezTo>
                      <a:pt x="99453" y="157186"/>
                      <a:pt x="100727" y="158805"/>
                      <a:pt x="102179" y="160306"/>
                    </a:cubicBezTo>
                    <a:lnTo>
                      <a:pt x="105311" y="160306"/>
                    </a:lnTo>
                    <a:cubicBezTo>
                      <a:pt x="103322" y="158531"/>
                      <a:pt x="101572" y="156555"/>
                      <a:pt x="100417" y="154424"/>
                    </a:cubicBezTo>
                    <a:cubicBezTo>
                      <a:pt x="99203" y="152197"/>
                      <a:pt x="98381" y="149257"/>
                      <a:pt x="97715" y="146113"/>
                    </a:cubicBezTo>
                    <a:cubicBezTo>
                      <a:pt x="100060" y="145208"/>
                      <a:pt x="102465" y="144470"/>
                      <a:pt x="104906" y="143887"/>
                    </a:cubicBezTo>
                    <a:cubicBezTo>
                      <a:pt x="126111" y="138779"/>
                      <a:pt x="131636" y="131147"/>
                      <a:pt x="138029" y="122301"/>
                    </a:cubicBezTo>
                    <a:cubicBezTo>
                      <a:pt x="140660" y="118669"/>
                      <a:pt x="143351" y="114955"/>
                      <a:pt x="147304" y="111085"/>
                    </a:cubicBezTo>
                    <a:cubicBezTo>
                      <a:pt x="151674" y="116205"/>
                      <a:pt x="159401" y="120932"/>
                      <a:pt x="168890" y="120932"/>
                    </a:cubicBezTo>
                    <a:cubicBezTo>
                      <a:pt x="175962" y="120932"/>
                      <a:pt x="183332" y="123384"/>
                      <a:pt x="190131" y="127754"/>
                    </a:cubicBezTo>
                    <a:cubicBezTo>
                      <a:pt x="181951" y="137600"/>
                      <a:pt x="171712" y="146161"/>
                      <a:pt x="159508" y="153305"/>
                    </a:cubicBezTo>
                    <a:cubicBezTo>
                      <a:pt x="155079" y="155888"/>
                      <a:pt x="150507" y="158222"/>
                      <a:pt x="145816" y="160306"/>
                    </a:cubicBezTo>
                    <a:lnTo>
                      <a:pt x="150924" y="160306"/>
                    </a:lnTo>
                    <a:cubicBezTo>
                      <a:pt x="154055" y="158782"/>
                      <a:pt x="157305" y="157079"/>
                      <a:pt x="160603" y="155150"/>
                    </a:cubicBezTo>
                    <a:cubicBezTo>
                      <a:pt x="173105" y="147852"/>
                      <a:pt x="183571" y="139077"/>
                      <a:pt x="191929" y="128956"/>
                    </a:cubicBezTo>
                    <a:cubicBezTo>
                      <a:pt x="197156" y="132635"/>
                      <a:pt x="202001" y="137469"/>
                      <a:pt x="206061" y="143208"/>
                    </a:cubicBezTo>
                    <a:cubicBezTo>
                      <a:pt x="209752" y="148411"/>
                      <a:pt x="211741" y="153221"/>
                      <a:pt x="213503" y="157460"/>
                    </a:cubicBezTo>
                    <a:cubicBezTo>
                      <a:pt x="213908" y="158436"/>
                      <a:pt x="214301" y="159389"/>
                      <a:pt x="214694" y="160306"/>
                    </a:cubicBezTo>
                    <a:lnTo>
                      <a:pt x="217051" y="160306"/>
                    </a:lnTo>
                    <a:cubicBezTo>
                      <a:pt x="216527" y="159139"/>
                      <a:pt x="216015" y="157924"/>
                      <a:pt x="215479" y="156638"/>
                    </a:cubicBezTo>
                    <a:cubicBezTo>
                      <a:pt x="213681" y="152293"/>
                      <a:pt x="211634" y="147375"/>
                      <a:pt x="207812" y="141958"/>
                    </a:cubicBezTo>
                    <a:cubicBezTo>
                      <a:pt x="203645" y="136064"/>
                      <a:pt x="198656" y="131100"/>
                      <a:pt x="193262" y="127290"/>
                    </a:cubicBezTo>
                    <a:cubicBezTo>
                      <a:pt x="196596" y="123087"/>
                      <a:pt x="199573" y="118622"/>
                      <a:pt x="202192" y="113955"/>
                    </a:cubicBezTo>
                    <a:lnTo>
                      <a:pt x="202228" y="113871"/>
                    </a:lnTo>
                    <a:cubicBezTo>
                      <a:pt x="202323" y="113669"/>
                      <a:pt x="211157" y="94166"/>
                      <a:pt x="223147" y="84963"/>
                    </a:cubicBezTo>
                    <a:cubicBezTo>
                      <a:pt x="227350" y="81736"/>
                      <a:pt x="229898" y="77510"/>
                      <a:pt x="231874" y="73021"/>
                    </a:cubicBezTo>
                    <a:cubicBezTo>
                      <a:pt x="236684" y="72039"/>
                      <a:pt x="241148" y="71454"/>
                      <a:pt x="245662" y="71454"/>
                    </a:cubicBezTo>
                    <a:cubicBezTo>
                      <a:pt x="249963" y="71454"/>
                      <a:pt x="254309" y="71986"/>
                      <a:pt x="259044" y="73211"/>
                    </a:cubicBezTo>
                    <a:cubicBezTo>
                      <a:pt x="266688" y="75188"/>
                      <a:pt x="271308" y="81332"/>
                      <a:pt x="275368" y="86749"/>
                    </a:cubicBezTo>
                    <a:cubicBezTo>
                      <a:pt x="278737" y="91226"/>
                      <a:pt x="281642" y="95107"/>
                      <a:pt x="285643" y="95714"/>
                    </a:cubicBezTo>
                    <a:lnTo>
                      <a:pt x="285750" y="95012"/>
                    </a:lnTo>
                    <a:lnTo>
                      <a:pt x="285750" y="93547"/>
                    </a:lnTo>
                    <a:cubicBezTo>
                      <a:pt x="282714" y="92940"/>
                      <a:pt x="280095" y="89463"/>
                      <a:pt x="277082" y="85451"/>
                    </a:cubicBezTo>
                    <a:cubicBezTo>
                      <a:pt x="273010" y="80034"/>
                      <a:pt x="267950" y="73295"/>
                      <a:pt x="259568" y="71128"/>
                    </a:cubicBezTo>
                    <a:cubicBezTo>
                      <a:pt x="254628" y="69848"/>
                      <a:pt x="250112" y="69296"/>
                      <a:pt x="245656" y="69296"/>
                    </a:cubicBezTo>
                    <a:cubicBezTo>
                      <a:pt x="241445" y="69296"/>
                      <a:pt x="237288" y="69789"/>
                      <a:pt x="232874" y="70628"/>
                    </a:cubicBezTo>
                    <a:cubicBezTo>
                      <a:pt x="233410" y="69294"/>
                      <a:pt x="233910" y="67961"/>
                      <a:pt x="234410" y="66627"/>
                    </a:cubicBezTo>
                    <a:cubicBezTo>
                      <a:pt x="236982" y="59746"/>
                      <a:pt x="239411" y="53245"/>
                      <a:pt x="245566" y="49959"/>
                    </a:cubicBezTo>
                    <a:cubicBezTo>
                      <a:pt x="246221" y="49911"/>
                      <a:pt x="246888" y="49840"/>
                      <a:pt x="247567" y="49768"/>
                    </a:cubicBezTo>
                    <a:cubicBezTo>
                      <a:pt x="264045" y="47982"/>
                      <a:pt x="269724" y="38957"/>
                      <a:pt x="271641" y="33742"/>
                    </a:cubicBezTo>
                    <a:cubicBezTo>
                      <a:pt x="274487" y="26003"/>
                      <a:pt x="272879" y="16824"/>
                      <a:pt x="267748" y="11394"/>
                    </a:cubicBezTo>
                    <a:cubicBezTo>
                      <a:pt x="265164" y="8668"/>
                      <a:pt x="261807" y="4644"/>
                      <a:pt x="258520" y="12"/>
                    </a:cubicBezTo>
                    <a:lnTo>
                      <a:pt x="255901" y="12"/>
                    </a:lnTo>
                    <a:cubicBezTo>
                      <a:pt x="259818" y="5632"/>
                      <a:pt x="263759" y="10299"/>
                      <a:pt x="266200" y="12871"/>
                    </a:cubicBezTo>
                    <a:cubicBezTo>
                      <a:pt x="270724" y="17645"/>
                      <a:pt x="272165" y="26122"/>
                      <a:pt x="269641" y="32992"/>
                    </a:cubicBezTo>
                    <a:cubicBezTo>
                      <a:pt x="266617" y="41208"/>
                      <a:pt x="258699" y="46399"/>
                      <a:pt x="247340" y="47625"/>
                    </a:cubicBezTo>
                    <a:cubicBezTo>
                      <a:pt x="244541" y="47930"/>
                      <a:pt x="241911" y="48060"/>
                      <a:pt x="239424" y="48060"/>
                    </a:cubicBezTo>
                    <a:cubicBezTo>
                      <a:pt x="231823" y="48060"/>
                      <a:pt x="225561" y="46850"/>
                      <a:pt x="219873" y="45756"/>
                    </a:cubicBezTo>
                    <a:cubicBezTo>
                      <a:pt x="215191" y="44857"/>
                      <a:pt x="210798" y="44011"/>
                      <a:pt x="206344" y="44011"/>
                    </a:cubicBezTo>
                    <a:cubicBezTo>
                      <a:pt x="200887" y="44011"/>
                      <a:pt x="195340" y="45281"/>
                      <a:pt x="189059" y="49280"/>
                    </a:cubicBezTo>
                    <a:cubicBezTo>
                      <a:pt x="184094" y="52435"/>
                      <a:pt x="180546" y="56555"/>
                      <a:pt x="177689" y="61198"/>
                    </a:cubicBezTo>
                    <a:cubicBezTo>
                      <a:pt x="155138" y="47923"/>
                      <a:pt x="138136" y="42362"/>
                      <a:pt x="124051" y="40386"/>
                    </a:cubicBezTo>
                    <a:cubicBezTo>
                      <a:pt x="127040" y="37826"/>
                      <a:pt x="130528" y="36266"/>
                      <a:pt x="133957" y="34731"/>
                    </a:cubicBezTo>
                    <a:cubicBezTo>
                      <a:pt x="139125" y="32421"/>
                      <a:pt x="144006" y="30242"/>
                      <a:pt x="146852" y="24991"/>
                    </a:cubicBezTo>
                    <a:cubicBezTo>
                      <a:pt x="149352" y="20372"/>
                      <a:pt x="150936" y="13942"/>
                      <a:pt x="152614" y="7120"/>
                    </a:cubicBezTo>
                    <a:cubicBezTo>
                      <a:pt x="153186" y="4798"/>
                      <a:pt x="153781" y="2405"/>
                      <a:pt x="154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-110800" y="736496"/>
              <a:ext cx="9365599" cy="3299608"/>
              <a:chOff x="-110799" y="736496"/>
              <a:chExt cx="9365599" cy="3299608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824976" y="2864310"/>
                <a:ext cx="429824" cy="235343"/>
              </a:xfrm>
              <a:custGeom>
                <a:rect b="b" l="l" r="r" t="t"/>
                <a:pathLst>
                  <a:path extrusionOk="0" h="7335" w="13432">
                    <a:moveTo>
                      <a:pt x="1" y="0"/>
                    </a:moveTo>
                    <a:lnTo>
                      <a:pt x="1" y="7334"/>
                    </a:lnTo>
                    <a:lnTo>
                      <a:pt x="13431" y="7334"/>
                    </a:lnTo>
                    <a:lnTo>
                      <a:pt x="134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110799" y="3800760"/>
                <a:ext cx="429824" cy="235343"/>
              </a:xfrm>
              <a:custGeom>
                <a:rect b="b" l="l" r="r" t="t"/>
                <a:pathLst>
                  <a:path extrusionOk="0" h="7335" w="13432">
                    <a:moveTo>
                      <a:pt x="1" y="0"/>
                    </a:moveTo>
                    <a:lnTo>
                      <a:pt x="1" y="7334"/>
                    </a:lnTo>
                    <a:lnTo>
                      <a:pt x="13431" y="7334"/>
                    </a:lnTo>
                    <a:lnTo>
                      <a:pt x="134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143600" y="736496"/>
                <a:ext cx="8856800" cy="1655401"/>
                <a:chOff x="327547" y="1420252"/>
                <a:chExt cx="6919375" cy="1289856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327547" y="2526708"/>
                  <a:ext cx="428650" cy="183400"/>
                </a:xfrm>
                <a:custGeom>
                  <a:rect b="b" l="l" r="r" t="t"/>
                  <a:pathLst>
                    <a:path extrusionOk="0" h="7336" w="17146">
                      <a:moveTo>
                        <a:pt x="0" y="1"/>
                      </a:moveTo>
                      <a:lnTo>
                        <a:pt x="0" y="7335"/>
                      </a:lnTo>
                      <a:lnTo>
                        <a:pt x="17145" y="7335"/>
                      </a:lnTo>
                      <a:lnTo>
                        <a:pt x="1714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6824522" y="1420252"/>
                  <a:ext cx="422400" cy="183675"/>
                </a:xfrm>
                <a:custGeom>
                  <a:rect b="b" l="l" r="r" t="t"/>
                  <a:pathLst>
                    <a:path extrusionOk="0" h="7347" w="16896">
                      <a:moveTo>
                        <a:pt x="1" y="1"/>
                      </a:moveTo>
                      <a:lnTo>
                        <a:pt x="1" y="7347"/>
                      </a:lnTo>
                      <a:lnTo>
                        <a:pt x="16896" y="7347"/>
                      </a:lnTo>
                      <a:lnTo>
                        <a:pt x="1689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619400" y="843400"/>
            <a:ext cx="5905200" cy="2800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90400" y="385616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889050" y="1587225"/>
            <a:ext cx="73659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146150" y="2968625"/>
            <a:ext cx="48516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67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61675" y="2825525"/>
            <a:ext cx="9863062" cy="4426247"/>
            <a:chOff x="546512" y="2825525"/>
            <a:chExt cx="9863062" cy="4426247"/>
          </a:xfrm>
        </p:grpSpPr>
        <p:sp>
          <p:nvSpPr>
            <p:cNvPr id="27" name="Google Shape;27;p4"/>
            <p:cNvSpPr/>
            <p:nvPr/>
          </p:nvSpPr>
          <p:spPr>
            <a:xfrm flipH="1">
              <a:off x="6433677" y="3797511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546512" y="2825525"/>
              <a:ext cx="843975" cy="2317975"/>
            </a:xfrm>
            <a:custGeom>
              <a:rect b="b" l="l" r="r" t="t"/>
              <a:pathLst>
                <a:path extrusionOk="0" h="92719" w="33759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" name="Google Shape;29;p4"/>
            <p:cNvSpPr/>
            <p:nvPr/>
          </p:nvSpPr>
          <p:spPr>
            <a:xfrm>
              <a:off x="4623862" y="3296025"/>
              <a:ext cx="5190000" cy="2191200"/>
            </a:xfrm>
            <a:custGeom>
              <a:rect b="b" l="l" r="r" t="t"/>
              <a:pathLst>
                <a:path extrusionOk="0" h="87648" w="20760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" name="Google Shape;30;p4"/>
            <p:cNvSpPr/>
            <p:nvPr/>
          </p:nvSpPr>
          <p:spPr>
            <a:xfrm>
              <a:off x="7630860" y="4784150"/>
              <a:ext cx="1980050" cy="824000"/>
            </a:xfrm>
            <a:custGeom>
              <a:rect b="b" l="l" r="r" t="t"/>
              <a:pathLst>
                <a:path extrusionOk="0" h="32960" w="79202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2375" y="368825"/>
            <a:ext cx="76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439250" y="1240900"/>
            <a:ext cx="62655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323325" y="2751873"/>
            <a:ext cx="2633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7100" y="2751873"/>
            <a:ext cx="2633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323325" y="2296473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5187100" y="2296473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2375" y="368825"/>
            <a:ext cx="76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2065800" y="377561"/>
            <a:ext cx="5012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3688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b="1" sz="28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434450"/>
            <a:ext cx="76992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1194300" y="539500"/>
            <a:ext cx="6755400" cy="4064100"/>
          </a:xfrm>
          <a:prstGeom prst="roundRect">
            <a:avLst>
              <a:gd fmla="val 474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310700" y="134595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318350" y="651000"/>
            <a:ext cx="6507300" cy="3840000"/>
          </a:xfrm>
          <a:prstGeom prst="roundRect">
            <a:avLst>
              <a:gd fmla="val 3465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1619400" y="1346100"/>
            <a:ext cx="5905200" cy="26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Clustering of Traffic Congestion Points</a:t>
            </a:r>
            <a:endParaRPr sz="4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in Bogor City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190400" y="3856167"/>
            <a:ext cx="67632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Data Consultant Bootcamp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"/>
          <p:cNvSpPr txBox="1"/>
          <p:nvPr>
            <p:ph type="title"/>
          </p:nvPr>
        </p:nvSpPr>
        <p:spPr>
          <a:xfrm>
            <a:off x="722375" y="749825"/>
            <a:ext cx="76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HIGHEST SPEED WHEN YOU PASS THE CRITICAL ROAD POINT IS JUST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22"/>
          <p:cNvGrpSpPr/>
          <p:nvPr/>
        </p:nvGrpSpPr>
        <p:grpSpPr>
          <a:xfrm>
            <a:off x="865937" y="2031158"/>
            <a:ext cx="1124993" cy="1676493"/>
            <a:chOff x="865937" y="1650158"/>
            <a:chExt cx="1124993" cy="1676493"/>
          </a:xfrm>
        </p:grpSpPr>
        <p:grpSp>
          <p:nvGrpSpPr>
            <p:cNvPr id="615" name="Google Shape;615;p22"/>
            <p:cNvGrpSpPr/>
            <p:nvPr/>
          </p:nvGrpSpPr>
          <p:grpSpPr>
            <a:xfrm>
              <a:off x="865937" y="1650158"/>
              <a:ext cx="1124993" cy="1676493"/>
              <a:chOff x="865937" y="1650158"/>
              <a:chExt cx="1124993" cy="1676493"/>
            </a:xfrm>
          </p:grpSpPr>
          <p:sp>
            <p:nvSpPr>
              <p:cNvPr id="616" name="Google Shape;616;p22"/>
              <p:cNvSpPr/>
              <p:nvPr/>
            </p:nvSpPr>
            <p:spPr>
              <a:xfrm>
                <a:off x="865937" y="1650158"/>
                <a:ext cx="1124993" cy="1676493"/>
              </a:xfrm>
              <a:custGeom>
                <a:rect b="b" l="l" r="r" t="t"/>
                <a:pathLst>
                  <a:path extrusionOk="0" h="15245" w="10230">
                    <a:moveTo>
                      <a:pt x="1466" y="0"/>
                    </a:moveTo>
                    <a:cubicBezTo>
                      <a:pt x="656" y="0"/>
                      <a:pt x="1" y="656"/>
                      <a:pt x="1" y="1460"/>
                    </a:cubicBezTo>
                    <a:lnTo>
                      <a:pt x="1" y="13785"/>
                    </a:lnTo>
                    <a:cubicBezTo>
                      <a:pt x="1" y="14589"/>
                      <a:pt x="656" y="15245"/>
                      <a:pt x="1466" y="15245"/>
                    </a:cubicBezTo>
                    <a:lnTo>
                      <a:pt x="8764" y="15245"/>
                    </a:lnTo>
                    <a:cubicBezTo>
                      <a:pt x="9574" y="15245"/>
                      <a:pt x="10230" y="14589"/>
                      <a:pt x="10230" y="13785"/>
                    </a:cubicBezTo>
                    <a:lnTo>
                      <a:pt x="10230" y="1460"/>
                    </a:lnTo>
                    <a:cubicBezTo>
                      <a:pt x="10230" y="656"/>
                      <a:pt x="9574" y="0"/>
                      <a:pt x="8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906735" y="1690297"/>
                <a:ext cx="1043395" cy="1596215"/>
              </a:xfrm>
              <a:custGeom>
                <a:rect b="b" l="l" r="r" t="t"/>
                <a:pathLst>
                  <a:path extrusionOk="0" h="14515" w="9488">
                    <a:moveTo>
                      <a:pt x="1095" y="0"/>
                    </a:moveTo>
                    <a:cubicBezTo>
                      <a:pt x="489" y="0"/>
                      <a:pt x="1" y="489"/>
                      <a:pt x="1" y="1095"/>
                    </a:cubicBezTo>
                    <a:lnTo>
                      <a:pt x="1" y="13420"/>
                    </a:lnTo>
                    <a:cubicBezTo>
                      <a:pt x="1" y="14020"/>
                      <a:pt x="489" y="14515"/>
                      <a:pt x="1095" y="14515"/>
                    </a:cubicBezTo>
                    <a:lnTo>
                      <a:pt x="8393" y="14515"/>
                    </a:lnTo>
                    <a:cubicBezTo>
                      <a:pt x="8999" y="14515"/>
                      <a:pt x="9488" y="14020"/>
                      <a:pt x="9488" y="13420"/>
                    </a:cubicBezTo>
                    <a:lnTo>
                      <a:pt x="9488" y="1095"/>
                    </a:lnTo>
                    <a:cubicBezTo>
                      <a:pt x="9488" y="489"/>
                      <a:pt x="8999" y="0"/>
                      <a:pt x="8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930544" y="1714051"/>
                <a:ext cx="995778" cy="1548048"/>
              </a:xfrm>
              <a:custGeom>
                <a:rect b="b" l="l" r="r" t="t"/>
                <a:pathLst>
                  <a:path extrusionOk="0" h="14077" w="9055">
                    <a:moveTo>
                      <a:pt x="878" y="1"/>
                    </a:moveTo>
                    <a:cubicBezTo>
                      <a:pt x="396" y="1"/>
                      <a:pt x="0" y="396"/>
                      <a:pt x="0" y="879"/>
                    </a:cubicBezTo>
                    <a:lnTo>
                      <a:pt x="0" y="13204"/>
                    </a:lnTo>
                    <a:cubicBezTo>
                      <a:pt x="0" y="13686"/>
                      <a:pt x="396" y="14076"/>
                      <a:pt x="878" y="14076"/>
                    </a:cubicBezTo>
                    <a:lnTo>
                      <a:pt x="8176" y="14076"/>
                    </a:lnTo>
                    <a:cubicBezTo>
                      <a:pt x="8658" y="14076"/>
                      <a:pt x="9054" y="13686"/>
                      <a:pt x="9054" y="13204"/>
                    </a:cubicBezTo>
                    <a:lnTo>
                      <a:pt x="9054" y="879"/>
                    </a:lnTo>
                    <a:cubicBezTo>
                      <a:pt x="9054" y="396"/>
                      <a:pt x="8658" y="1"/>
                      <a:pt x="8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19" name="Google Shape;619;p22"/>
            <p:cNvCxnSpPr/>
            <p:nvPr/>
          </p:nvCxnSpPr>
          <p:spPr>
            <a:xfrm>
              <a:off x="980833" y="2488075"/>
              <a:ext cx="895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0" name="Google Shape;620;p22"/>
          <p:cNvGrpSpPr/>
          <p:nvPr/>
        </p:nvGrpSpPr>
        <p:grpSpPr>
          <a:xfrm>
            <a:off x="722384" y="3008900"/>
            <a:ext cx="1412100" cy="1987486"/>
            <a:chOff x="722384" y="2627900"/>
            <a:chExt cx="1412100" cy="1987486"/>
          </a:xfrm>
        </p:grpSpPr>
        <p:sp>
          <p:nvSpPr>
            <p:cNvPr id="621" name="Google Shape;621;p22"/>
            <p:cNvSpPr txBox="1"/>
            <p:nvPr/>
          </p:nvSpPr>
          <p:spPr>
            <a:xfrm flipH="1">
              <a:off x="722384" y="3424974"/>
              <a:ext cx="1412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1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22" name="Google Shape;622;p22"/>
            <p:cNvSpPr txBox="1"/>
            <p:nvPr/>
          </p:nvSpPr>
          <p:spPr>
            <a:xfrm flipH="1">
              <a:off x="722384" y="3844086"/>
              <a:ext cx="14121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Jalan Kampung Mulyasari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989533" y="2627900"/>
              <a:ext cx="8778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km/hour</a:t>
              </a:r>
              <a:endParaRPr sz="100">
                <a:solidFill>
                  <a:schemeClr val="lt1"/>
                </a:solidFill>
              </a:endParaRPr>
            </a:p>
          </p:txBody>
        </p:sp>
      </p:grpSp>
      <p:grpSp>
        <p:nvGrpSpPr>
          <p:cNvPr id="624" name="Google Shape;624;p22"/>
          <p:cNvGrpSpPr/>
          <p:nvPr/>
        </p:nvGrpSpPr>
        <p:grpSpPr>
          <a:xfrm>
            <a:off x="2437969" y="2031158"/>
            <a:ext cx="1124993" cy="1676493"/>
            <a:chOff x="865937" y="1650158"/>
            <a:chExt cx="1124993" cy="1676493"/>
          </a:xfrm>
        </p:grpSpPr>
        <p:grpSp>
          <p:nvGrpSpPr>
            <p:cNvPr id="625" name="Google Shape;625;p22"/>
            <p:cNvGrpSpPr/>
            <p:nvPr/>
          </p:nvGrpSpPr>
          <p:grpSpPr>
            <a:xfrm>
              <a:off x="865937" y="1650158"/>
              <a:ext cx="1124993" cy="1676493"/>
              <a:chOff x="865937" y="1650158"/>
              <a:chExt cx="1124993" cy="1676493"/>
            </a:xfrm>
          </p:grpSpPr>
          <p:sp>
            <p:nvSpPr>
              <p:cNvPr id="626" name="Google Shape;626;p22"/>
              <p:cNvSpPr/>
              <p:nvPr/>
            </p:nvSpPr>
            <p:spPr>
              <a:xfrm>
                <a:off x="865937" y="1650158"/>
                <a:ext cx="1124993" cy="1676493"/>
              </a:xfrm>
              <a:custGeom>
                <a:rect b="b" l="l" r="r" t="t"/>
                <a:pathLst>
                  <a:path extrusionOk="0" h="15245" w="10230">
                    <a:moveTo>
                      <a:pt x="1466" y="0"/>
                    </a:moveTo>
                    <a:cubicBezTo>
                      <a:pt x="656" y="0"/>
                      <a:pt x="1" y="656"/>
                      <a:pt x="1" y="1460"/>
                    </a:cubicBezTo>
                    <a:lnTo>
                      <a:pt x="1" y="13785"/>
                    </a:lnTo>
                    <a:cubicBezTo>
                      <a:pt x="1" y="14589"/>
                      <a:pt x="656" y="15245"/>
                      <a:pt x="1466" y="15245"/>
                    </a:cubicBezTo>
                    <a:lnTo>
                      <a:pt x="8764" y="15245"/>
                    </a:lnTo>
                    <a:cubicBezTo>
                      <a:pt x="9574" y="15245"/>
                      <a:pt x="10230" y="14589"/>
                      <a:pt x="10230" y="13785"/>
                    </a:cubicBezTo>
                    <a:lnTo>
                      <a:pt x="10230" y="1460"/>
                    </a:lnTo>
                    <a:cubicBezTo>
                      <a:pt x="10230" y="656"/>
                      <a:pt x="9574" y="0"/>
                      <a:pt x="87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906735" y="1690297"/>
                <a:ext cx="1043395" cy="1596215"/>
              </a:xfrm>
              <a:custGeom>
                <a:rect b="b" l="l" r="r" t="t"/>
                <a:pathLst>
                  <a:path extrusionOk="0" h="14515" w="9488">
                    <a:moveTo>
                      <a:pt x="1095" y="0"/>
                    </a:moveTo>
                    <a:cubicBezTo>
                      <a:pt x="489" y="0"/>
                      <a:pt x="1" y="489"/>
                      <a:pt x="1" y="1095"/>
                    </a:cubicBezTo>
                    <a:lnTo>
                      <a:pt x="1" y="13420"/>
                    </a:lnTo>
                    <a:cubicBezTo>
                      <a:pt x="1" y="14020"/>
                      <a:pt x="489" y="14515"/>
                      <a:pt x="1095" y="14515"/>
                    </a:cubicBezTo>
                    <a:lnTo>
                      <a:pt x="8393" y="14515"/>
                    </a:lnTo>
                    <a:cubicBezTo>
                      <a:pt x="8999" y="14515"/>
                      <a:pt x="9488" y="14020"/>
                      <a:pt x="9488" y="13420"/>
                    </a:cubicBezTo>
                    <a:lnTo>
                      <a:pt x="9488" y="1095"/>
                    </a:lnTo>
                    <a:cubicBezTo>
                      <a:pt x="9488" y="489"/>
                      <a:pt x="8999" y="0"/>
                      <a:pt x="8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2"/>
              <p:cNvSpPr/>
              <p:nvPr/>
            </p:nvSpPr>
            <p:spPr>
              <a:xfrm>
                <a:off x="930544" y="1714051"/>
                <a:ext cx="995778" cy="1548048"/>
              </a:xfrm>
              <a:custGeom>
                <a:rect b="b" l="l" r="r" t="t"/>
                <a:pathLst>
                  <a:path extrusionOk="0" h="14077" w="9055">
                    <a:moveTo>
                      <a:pt x="878" y="1"/>
                    </a:moveTo>
                    <a:cubicBezTo>
                      <a:pt x="396" y="1"/>
                      <a:pt x="0" y="396"/>
                      <a:pt x="0" y="879"/>
                    </a:cubicBezTo>
                    <a:lnTo>
                      <a:pt x="0" y="13204"/>
                    </a:lnTo>
                    <a:cubicBezTo>
                      <a:pt x="0" y="13686"/>
                      <a:pt x="396" y="14076"/>
                      <a:pt x="878" y="14076"/>
                    </a:cubicBezTo>
                    <a:lnTo>
                      <a:pt x="8176" y="14076"/>
                    </a:lnTo>
                    <a:cubicBezTo>
                      <a:pt x="8658" y="14076"/>
                      <a:pt x="9054" y="13686"/>
                      <a:pt x="9054" y="13204"/>
                    </a:cubicBezTo>
                    <a:lnTo>
                      <a:pt x="9054" y="879"/>
                    </a:lnTo>
                    <a:cubicBezTo>
                      <a:pt x="9054" y="396"/>
                      <a:pt x="8658" y="1"/>
                      <a:pt x="8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29" name="Google Shape;629;p22"/>
            <p:cNvCxnSpPr/>
            <p:nvPr/>
          </p:nvCxnSpPr>
          <p:spPr>
            <a:xfrm>
              <a:off x="980833" y="2488075"/>
              <a:ext cx="895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0" name="Google Shape;630;p22"/>
          <p:cNvGrpSpPr/>
          <p:nvPr/>
        </p:nvGrpSpPr>
        <p:grpSpPr>
          <a:xfrm>
            <a:off x="2294155" y="3805974"/>
            <a:ext cx="1413146" cy="1190412"/>
            <a:chOff x="2294155" y="3424974"/>
            <a:chExt cx="1413146" cy="1190412"/>
          </a:xfrm>
        </p:grpSpPr>
        <p:sp>
          <p:nvSpPr>
            <p:cNvPr id="631" name="Google Shape;631;p22"/>
            <p:cNvSpPr txBox="1"/>
            <p:nvPr/>
          </p:nvSpPr>
          <p:spPr>
            <a:xfrm flipH="1">
              <a:off x="2295202" y="3424974"/>
              <a:ext cx="1412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2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32" name="Google Shape;632;p22"/>
            <p:cNvSpPr txBox="1"/>
            <p:nvPr/>
          </p:nvSpPr>
          <p:spPr>
            <a:xfrm flipH="1">
              <a:off x="2294155" y="3844086"/>
              <a:ext cx="14121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Bojongkerta Rancamaya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33" name="Google Shape;633;p22"/>
          <p:cNvGrpSpPr/>
          <p:nvPr/>
        </p:nvGrpSpPr>
        <p:grpSpPr>
          <a:xfrm>
            <a:off x="4010001" y="2031158"/>
            <a:ext cx="1124993" cy="1676493"/>
            <a:chOff x="865937" y="1650158"/>
            <a:chExt cx="1124993" cy="1676493"/>
          </a:xfrm>
        </p:grpSpPr>
        <p:grpSp>
          <p:nvGrpSpPr>
            <p:cNvPr id="634" name="Google Shape;634;p22"/>
            <p:cNvGrpSpPr/>
            <p:nvPr/>
          </p:nvGrpSpPr>
          <p:grpSpPr>
            <a:xfrm>
              <a:off x="865937" y="1650158"/>
              <a:ext cx="1124993" cy="1676493"/>
              <a:chOff x="865937" y="1650158"/>
              <a:chExt cx="1124993" cy="1676493"/>
            </a:xfrm>
          </p:grpSpPr>
          <p:sp>
            <p:nvSpPr>
              <p:cNvPr id="635" name="Google Shape;635;p22"/>
              <p:cNvSpPr/>
              <p:nvPr/>
            </p:nvSpPr>
            <p:spPr>
              <a:xfrm>
                <a:off x="865937" y="1650158"/>
                <a:ext cx="1124993" cy="1676493"/>
              </a:xfrm>
              <a:custGeom>
                <a:rect b="b" l="l" r="r" t="t"/>
                <a:pathLst>
                  <a:path extrusionOk="0" h="15245" w="10230">
                    <a:moveTo>
                      <a:pt x="1466" y="0"/>
                    </a:moveTo>
                    <a:cubicBezTo>
                      <a:pt x="656" y="0"/>
                      <a:pt x="1" y="656"/>
                      <a:pt x="1" y="1460"/>
                    </a:cubicBezTo>
                    <a:lnTo>
                      <a:pt x="1" y="13785"/>
                    </a:lnTo>
                    <a:cubicBezTo>
                      <a:pt x="1" y="14589"/>
                      <a:pt x="656" y="15245"/>
                      <a:pt x="1466" y="15245"/>
                    </a:cubicBezTo>
                    <a:lnTo>
                      <a:pt x="8764" y="15245"/>
                    </a:lnTo>
                    <a:cubicBezTo>
                      <a:pt x="9574" y="15245"/>
                      <a:pt x="10230" y="14589"/>
                      <a:pt x="10230" y="13785"/>
                    </a:cubicBezTo>
                    <a:lnTo>
                      <a:pt x="10230" y="1460"/>
                    </a:lnTo>
                    <a:cubicBezTo>
                      <a:pt x="10230" y="656"/>
                      <a:pt x="9574" y="0"/>
                      <a:pt x="87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906735" y="1690297"/>
                <a:ext cx="1043395" cy="1596215"/>
              </a:xfrm>
              <a:custGeom>
                <a:rect b="b" l="l" r="r" t="t"/>
                <a:pathLst>
                  <a:path extrusionOk="0" h="14515" w="9488">
                    <a:moveTo>
                      <a:pt x="1095" y="0"/>
                    </a:moveTo>
                    <a:cubicBezTo>
                      <a:pt x="489" y="0"/>
                      <a:pt x="1" y="489"/>
                      <a:pt x="1" y="1095"/>
                    </a:cubicBezTo>
                    <a:lnTo>
                      <a:pt x="1" y="13420"/>
                    </a:lnTo>
                    <a:cubicBezTo>
                      <a:pt x="1" y="14020"/>
                      <a:pt x="489" y="14515"/>
                      <a:pt x="1095" y="14515"/>
                    </a:cubicBezTo>
                    <a:lnTo>
                      <a:pt x="8393" y="14515"/>
                    </a:lnTo>
                    <a:cubicBezTo>
                      <a:pt x="8999" y="14515"/>
                      <a:pt x="9488" y="14020"/>
                      <a:pt x="9488" y="13420"/>
                    </a:cubicBezTo>
                    <a:lnTo>
                      <a:pt x="9488" y="1095"/>
                    </a:lnTo>
                    <a:cubicBezTo>
                      <a:pt x="9488" y="489"/>
                      <a:pt x="8999" y="0"/>
                      <a:pt x="8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930544" y="1714051"/>
                <a:ext cx="995778" cy="1548048"/>
              </a:xfrm>
              <a:custGeom>
                <a:rect b="b" l="l" r="r" t="t"/>
                <a:pathLst>
                  <a:path extrusionOk="0" h="14077" w="9055">
                    <a:moveTo>
                      <a:pt x="878" y="1"/>
                    </a:moveTo>
                    <a:cubicBezTo>
                      <a:pt x="396" y="1"/>
                      <a:pt x="0" y="396"/>
                      <a:pt x="0" y="879"/>
                    </a:cubicBezTo>
                    <a:lnTo>
                      <a:pt x="0" y="13204"/>
                    </a:lnTo>
                    <a:cubicBezTo>
                      <a:pt x="0" y="13686"/>
                      <a:pt x="396" y="14076"/>
                      <a:pt x="878" y="14076"/>
                    </a:cubicBezTo>
                    <a:lnTo>
                      <a:pt x="8176" y="14076"/>
                    </a:lnTo>
                    <a:cubicBezTo>
                      <a:pt x="8658" y="14076"/>
                      <a:pt x="9054" y="13686"/>
                      <a:pt x="9054" y="13204"/>
                    </a:cubicBezTo>
                    <a:lnTo>
                      <a:pt x="9054" y="879"/>
                    </a:lnTo>
                    <a:cubicBezTo>
                      <a:pt x="9054" y="396"/>
                      <a:pt x="8658" y="1"/>
                      <a:pt x="81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38" name="Google Shape;638;p22"/>
            <p:cNvCxnSpPr/>
            <p:nvPr/>
          </p:nvCxnSpPr>
          <p:spPr>
            <a:xfrm>
              <a:off x="980833" y="2488075"/>
              <a:ext cx="895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9" name="Google Shape;639;p22"/>
          <p:cNvGrpSpPr/>
          <p:nvPr/>
        </p:nvGrpSpPr>
        <p:grpSpPr>
          <a:xfrm>
            <a:off x="3865924" y="3805974"/>
            <a:ext cx="1414198" cy="1190412"/>
            <a:chOff x="3865924" y="3424974"/>
            <a:chExt cx="1414198" cy="1190412"/>
          </a:xfrm>
        </p:grpSpPr>
        <p:sp>
          <p:nvSpPr>
            <p:cNvPr id="640" name="Google Shape;640;p22"/>
            <p:cNvSpPr txBox="1"/>
            <p:nvPr/>
          </p:nvSpPr>
          <p:spPr>
            <a:xfrm flipH="1">
              <a:off x="3868022" y="3424974"/>
              <a:ext cx="1412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3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41" name="Google Shape;641;p22"/>
            <p:cNvSpPr txBox="1"/>
            <p:nvPr/>
          </p:nvSpPr>
          <p:spPr>
            <a:xfrm flipH="1">
              <a:off x="3865924" y="3844086"/>
              <a:ext cx="14121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Tol Lingkar Luar Bogor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5582034" y="2031158"/>
            <a:ext cx="1124993" cy="1676493"/>
            <a:chOff x="865937" y="1650158"/>
            <a:chExt cx="1124993" cy="1676493"/>
          </a:xfrm>
        </p:grpSpPr>
        <p:grpSp>
          <p:nvGrpSpPr>
            <p:cNvPr id="643" name="Google Shape;643;p22"/>
            <p:cNvGrpSpPr/>
            <p:nvPr/>
          </p:nvGrpSpPr>
          <p:grpSpPr>
            <a:xfrm>
              <a:off x="865937" y="1650158"/>
              <a:ext cx="1124993" cy="1676493"/>
              <a:chOff x="865937" y="1650158"/>
              <a:chExt cx="1124993" cy="1676493"/>
            </a:xfrm>
          </p:grpSpPr>
          <p:sp>
            <p:nvSpPr>
              <p:cNvPr id="644" name="Google Shape;644;p22"/>
              <p:cNvSpPr/>
              <p:nvPr/>
            </p:nvSpPr>
            <p:spPr>
              <a:xfrm>
                <a:off x="865937" y="1650158"/>
                <a:ext cx="1124993" cy="1676493"/>
              </a:xfrm>
              <a:custGeom>
                <a:rect b="b" l="l" r="r" t="t"/>
                <a:pathLst>
                  <a:path extrusionOk="0" h="15245" w="10230">
                    <a:moveTo>
                      <a:pt x="1466" y="0"/>
                    </a:moveTo>
                    <a:cubicBezTo>
                      <a:pt x="656" y="0"/>
                      <a:pt x="1" y="656"/>
                      <a:pt x="1" y="1460"/>
                    </a:cubicBezTo>
                    <a:lnTo>
                      <a:pt x="1" y="13785"/>
                    </a:lnTo>
                    <a:cubicBezTo>
                      <a:pt x="1" y="14589"/>
                      <a:pt x="656" y="15245"/>
                      <a:pt x="1466" y="15245"/>
                    </a:cubicBezTo>
                    <a:lnTo>
                      <a:pt x="8764" y="15245"/>
                    </a:lnTo>
                    <a:cubicBezTo>
                      <a:pt x="9574" y="15245"/>
                      <a:pt x="10230" y="14589"/>
                      <a:pt x="10230" y="13785"/>
                    </a:cubicBezTo>
                    <a:lnTo>
                      <a:pt x="10230" y="1460"/>
                    </a:lnTo>
                    <a:cubicBezTo>
                      <a:pt x="10230" y="656"/>
                      <a:pt x="9574" y="0"/>
                      <a:pt x="8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906735" y="1690297"/>
                <a:ext cx="1043395" cy="1596215"/>
              </a:xfrm>
              <a:custGeom>
                <a:rect b="b" l="l" r="r" t="t"/>
                <a:pathLst>
                  <a:path extrusionOk="0" h="14515" w="9488">
                    <a:moveTo>
                      <a:pt x="1095" y="0"/>
                    </a:moveTo>
                    <a:cubicBezTo>
                      <a:pt x="489" y="0"/>
                      <a:pt x="1" y="489"/>
                      <a:pt x="1" y="1095"/>
                    </a:cubicBezTo>
                    <a:lnTo>
                      <a:pt x="1" y="13420"/>
                    </a:lnTo>
                    <a:cubicBezTo>
                      <a:pt x="1" y="14020"/>
                      <a:pt x="489" y="14515"/>
                      <a:pt x="1095" y="14515"/>
                    </a:cubicBezTo>
                    <a:lnTo>
                      <a:pt x="8393" y="14515"/>
                    </a:lnTo>
                    <a:cubicBezTo>
                      <a:pt x="8999" y="14515"/>
                      <a:pt x="9488" y="14020"/>
                      <a:pt x="9488" y="13420"/>
                    </a:cubicBezTo>
                    <a:lnTo>
                      <a:pt x="9488" y="1095"/>
                    </a:lnTo>
                    <a:cubicBezTo>
                      <a:pt x="9488" y="489"/>
                      <a:pt x="8999" y="0"/>
                      <a:pt x="8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930544" y="1714051"/>
                <a:ext cx="995778" cy="1548048"/>
              </a:xfrm>
              <a:custGeom>
                <a:rect b="b" l="l" r="r" t="t"/>
                <a:pathLst>
                  <a:path extrusionOk="0" h="14077" w="9055">
                    <a:moveTo>
                      <a:pt x="878" y="1"/>
                    </a:moveTo>
                    <a:cubicBezTo>
                      <a:pt x="396" y="1"/>
                      <a:pt x="0" y="396"/>
                      <a:pt x="0" y="879"/>
                    </a:cubicBezTo>
                    <a:lnTo>
                      <a:pt x="0" y="13204"/>
                    </a:lnTo>
                    <a:cubicBezTo>
                      <a:pt x="0" y="13686"/>
                      <a:pt x="396" y="14076"/>
                      <a:pt x="878" y="14076"/>
                    </a:cubicBezTo>
                    <a:lnTo>
                      <a:pt x="8176" y="14076"/>
                    </a:lnTo>
                    <a:cubicBezTo>
                      <a:pt x="8658" y="14076"/>
                      <a:pt x="9054" y="13686"/>
                      <a:pt x="9054" y="13204"/>
                    </a:cubicBezTo>
                    <a:lnTo>
                      <a:pt x="9054" y="879"/>
                    </a:lnTo>
                    <a:cubicBezTo>
                      <a:pt x="9054" y="396"/>
                      <a:pt x="8658" y="1"/>
                      <a:pt x="8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7" name="Google Shape;647;p22"/>
            <p:cNvCxnSpPr/>
            <p:nvPr/>
          </p:nvCxnSpPr>
          <p:spPr>
            <a:xfrm>
              <a:off x="980833" y="2488075"/>
              <a:ext cx="895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8" name="Google Shape;648;p22"/>
          <p:cNvGrpSpPr/>
          <p:nvPr/>
        </p:nvGrpSpPr>
        <p:grpSpPr>
          <a:xfrm>
            <a:off x="5437693" y="3805974"/>
            <a:ext cx="1413149" cy="1190412"/>
            <a:chOff x="5437693" y="3424974"/>
            <a:chExt cx="1413149" cy="1190412"/>
          </a:xfrm>
        </p:grpSpPr>
        <p:sp>
          <p:nvSpPr>
            <p:cNvPr id="649" name="Google Shape;649;p22"/>
            <p:cNvSpPr txBox="1"/>
            <p:nvPr/>
          </p:nvSpPr>
          <p:spPr>
            <a:xfrm flipH="1">
              <a:off x="5440842" y="3424974"/>
              <a:ext cx="1410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4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50" name="Google Shape;650;p22"/>
            <p:cNvSpPr txBox="1"/>
            <p:nvPr/>
          </p:nvSpPr>
          <p:spPr>
            <a:xfrm flipH="1">
              <a:off x="5437693" y="3844086"/>
              <a:ext cx="14121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N9 Ir Haji Juanda 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22"/>
          <p:cNvGrpSpPr/>
          <p:nvPr/>
        </p:nvGrpSpPr>
        <p:grpSpPr>
          <a:xfrm>
            <a:off x="7154066" y="2031158"/>
            <a:ext cx="1124993" cy="1676493"/>
            <a:chOff x="865937" y="1650158"/>
            <a:chExt cx="1124993" cy="1676493"/>
          </a:xfrm>
        </p:grpSpPr>
        <p:grpSp>
          <p:nvGrpSpPr>
            <p:cNvPr id="652" name="Google Shape;652;p22"/>
            <p:cNvGrpSpPr/>
            <p:nvPr/>
          </p:nvGrpSpPr>
          <p:grpSpPr>
            <a:xfrm>
              <a:off x="865937" y="1650158"/>
              <a:ext cx="1124993" cy="1676493"/>
              <a:chOff x="865937" y="1650158"/>
              <a:chExt cx="1124993" cy="1676493"/>
            </a:xfrm>
          </p:grpSpPr>
          <p:sp>
            <p:nvSpPr>
              <p:cNvPr id="653" name="Google Shape;653;p22"/>
              <p:cNvSpPr/>
              <p:nvPr/>
            </p:nvSpPr>
            <p:spPr>
              <a:xfrm>
                <a:off x="865937" y="1650158"/>
                <a:ext cx="1124993" cy="1676493"/>
              </a:xfrm>
              <a:custGeom>
                <a:rect b="b" l="l" r="r" t="t"/>
                <a:pathLst>
                  <a:path extrusionOk="0" h="15245" w="10230">
                    <a:moveTo>
                      <a:pt x="1466" y="0"/>
                    </a:moveTo>
                    <a:cubicBezTo>
                      <a:pt x="656" y="0"/>
                      <a:pt x="1" y="656"/>
                      <a:pt x="1" y="1460"/>
                    </a:cubicBezTo>
                    <a:lnTo>
                      <a:pt x="1" y="13785"/>
                    </a:lnTo>
                    <a:cubicBezTo>
                      <a:pt x="1" y="14589"/>
                      <a:pt x="656" y="15245"/>
                      <a:pt x="1466" y="15245"/>
                    </a:cubicBezTo>
                    <a:lnTo>
                      <a:pt x="8764" y="15245"/>
                    </a:lnTo>
                    <a:cubicBezTo>
                      <a:pt x="9574" y="15245"/>
                      <a:pt x="10230" y="14589"/>
                      <a:pt x="10230" y="13785"/>
                    </a:cubicBezTo>
                    <a:lnTo>
                      <a:pt x="10230" y="1460"/>
                    </a:lnTo>
                    <a:cubicBezTo>
                      <a:pt x="10230" y="656"/>
                      <a:pt x="9574" y="0"/>
                      <a:pt x="87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2"/>
              <p:cNvSpPr/>
              <p:nvPr/>
            </p:nvSpPr>
            <p:spPr>
              <a:xfrm>
                <a:off x="906735" y="1690297"/>
                <a:ext cx="1043395" cy="1596215"/>
              </a:xfrm>
              <a:custGeom>
                <a:rect b="b" l="l" r="r" t="t"/>
                <a:pathLst>
                  <a:path extrusionOk="0" h="14515" w="9488">
                    <a:moveTo>
                      <a:pt x="1095" y="0"/>
                    </a:moveTo>
                    <a:cubicBezTo>
                      <a:pt x="489" y="0"/>
                      <a:pt x="1" y="489"/>
                      <a:pt x="1" y="1095"/>
                    </a:cubicBezTo>
                    <a:lnTo>
                      <a:pt x="1" y="13420"/>
                    </a:lnTo>
                    <a:cubicBezTo>
                      <a:pt x="1" y="14020"/>
                      <a:pt x="489" y="14515"/>
                      <a:pt x="1095" y="14515"/>
                    </a:cubicBezTo>
                    <a:lnTo>
                      <a:pt x="8393" y="14515"/>
                    </a:lnTo>
                    <a:cubicBezTo>
                      <a:pt x="8999" y="14515"/>
                      <a:pt x="9488" y="14020"/>
                      <a:pt x="9488" y="13420"/>
                    </a:cubicBezTo>
                    <a:lnTo>
                      <a:pt x="9488" y="1095"/>
                    </a:lnTo>
                    <a:cubicBezTo>
                      <a:pt x="9488" y="489"/>
                      <a:pt x="8999" y="0"/>
                      <a:pt x="8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930544" y="1714051"/>
                <a:ext cx="995778" cy="1548048"/>
              </a:xfrm>
              <a:custGeom>
                <a:rect b="b" l="l" r="r" t="t"/>
                <a:pathLst>
                  <a:path extrusionOk="0" h="14077" w="9055">
                    <a:moveTo>
                      <a:pt x="878" y="1"/>
                    </a:moveTo>
                    <a:cubicBezTo>
                      <a:pt x="396" y="1"/>
                      <a:pt x="0" y="396"/>
                      <a:pt x="0" y="879"/>
                    </a:cubicBezTo>
                    <a:lnTo>
                      <a:pt x="0" y="13204"/>
                    </a:lnTo>
                    <a:cubicBezTo>
                      <a:pt x="0" y="13686"/>
                      <a:pt x="396" y="14076"/>
                      <a:pt x="878" y="14076"/>
                    </a:cubicBezTo>
                    <a:lnTo>
                      <a:pt x="8176" y="14076"/>
                    </a:lnTo>
                    <a:cubicBezTo>
                      <a:pt x="8658" y="14076"/>
                      <a:pt x="9054" y="13686"/>
                      <a:pt x="9054" y="13204"/>
                    </a:cubicBezTo>
                    <a:lnTo>
                      <a:pt x="9054" y="879"/>
                    </a:lnTo>
                    <a:cubicBezTo>
                      <a:pt x="9054" y="396"/>
                      <a:pt x="8658" y="1"/>
                      <a:pt x="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56" name="Google Shape;656;p22"/>
            <p:cNvCxnSpPr/>
            <p:nvPr/>
          </p:nvCxnSpPr>
          <p:spPr>
            <a:xfrm>
              <a:off x="980833" y="2488075"/>
              <a:ext cx="895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7" name="Google Shape;657;p22"/>
          <p:cNvGrpSpPr/>
          <p:nvPr/>
        </p:nvGrpSpPr>
        <p:grpSpPr>
          <a:xfrm>
            <a:off x="6856975" y="3805974"/>
            <a:ext cx="1779000" cy="1190401"/>
            <a:chOff x="6856975" y="3424974"/>
            <a:chExt cx="1779000" cy="1190401"/>
          </a:xfrm>
        </p:grpSpPr>
        <p:sp>
          <p:nvSpPr>
            <p:cNvPr id="658" name="Google Shape;658;p22"/>
            <p:cNvSpPr txBox="1"/>
            <p:nvPr/>
          </p:nvSpPr>
          <p:spPr>
            <a:xfrm flipH="1">
              <a:off x="7011563" y="3424974"/>
              <a:ext cx="1410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5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59" name="Google Shape;659;p22"/>
            <p:cNvSpPr txBox="1"/>
            <p:nvPr/>
          </p:nvSpPr>
          <p:spPr>
            <a:xfrm flipH="1">
              <a:off x="6856975" y="3844075"/>
              <a:ext cx="1779000" cy="7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Arah Sentul Selatan/Tol Lingkar Bogor/Jakarta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0" name="Google Shape;660;p22"/>
          <p:cNvSpPr txBox="1"/>
          <p:nvPr>
            <p:ph idx="4294967295" type="title"/>
          </p:nvPr>
        </p:nvSpPr>
        <p:spPr>
          <a:xfrm>
            <a:off x="722375" y="1313901"/>
            <a:ext cx="76992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TOP 5 HIGHEST SPEED (IN KM/ HOUR)</a:t>
            </a:r>
            <a:endParaRPr sz="1500">
              <a:solidFill>
                <a:srgbClr val="CCCCCC"/>
              </a:solidFill>
            </a:endParaRPr>
          </a:p>
        </p:txBody>
      </p:sp>
      <p:sp>
        <p:nvSpPr>
          <p:cNvPr id="661" name="Google Shape;661;p22"/>
          <p:cNvSpPr/>
          <p:nvPr/>
        </p:nvSpPr>
        <p:spPr>
          <a:xfrm>
            <a:off x="989525" y="2227550"/>
            <a:ext cx="877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14,11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2" name="Google Shape;662;p22"/>
          <p:cNvSpPr/>
          <p:nvPr/>
        </p:nvSpPr>
        <p:spPr>
          <a:xfrm>
            <a:off x="2589733" y="3008900"/>
            <a:ext cx="877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km/hour</a:t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663" name="Google Shape;663;p22"/>
          <p:cNvSpPr/>
          <p:nvPr/>
        </p:nvSpPr>
        <p:spPr>
          <a:xfrm>
            <a:off x="4133596" y="3008900"/>
            <a:ext cx="877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km/hour</a:t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664" name="Google Shape;664;p22"/>
          <p:cNvSpPr/>
          <p:nvPr/>
        </p:nvSpPr>
        <p:spPr>
          <a:xfrm>
            <a:off x="5713933" y="3008900"/>
            <a:ext cx="877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km/hour</a:t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665" name="Google Shape;665;p22"/>
          <p:cNvSpPr/>
          <p:nvPr/>
        </p:nvSpPr>
        <p:spPr>
          <a:xfrm>
            <a:off x="7314133" y="3008900"/>
            <a:ext cx="877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km/hour</a:t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666" name="Google Shape;666;p22"/>
          <p:cNvSpPr/>
          <p:nvPr/>
        </p:nvSpPr>
        <p:spPr>
          <a:xfrm>
            <a:off x="2475763" y="2227550"/>
            <a:ext cx="1049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12,37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7" name="Google Shape;667;p22"/>
          <p:cNvSpPr/>
          <p:nvPr/>
        </p:nvSpPr>
        <p:spPr>
          <a:xfrm>
            <a:off x="4047775" y="2227550"/>
            <a:ext cx="1049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12,00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8" name="Google Shape;668;p22"/>
          <p:cNvSpPr/>
          <p:nvPr/>
        </p:nvSpPr>
        <p:spPr>
          <a:xfrm>
            <a:off x="5619838" y="2227550"/>
            <a:ext cx="1049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11</a:t>
            </a:r>
            <a:r>
              <a:rPr lang="en" sz="2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,84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9" name="Google Shape;669;p22"/>
          <p:cNvSpPr/>
          <p:nvPr/>
        </p:nvSpPr>
        <p:spPr>
          <a:xfrm>
            <a:off x="7143851" y="2227550"/>
            <a:ext cx="1125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11,82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/>
          <p:nvPr/>
        </p:nvSpPr>
        <p:spPr>
          <a:xfrm>
            <a:off x="5578433" y="727825"/>
            <a:ext cx="2982600" cy="57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137150" spcFirstLastPara="1" rIns="137150" wrap="square" tIns="5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There are 4 clusters of traffic jam severity level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5" name="Google Shape;675;p23"/>
          <p:cNvSpPr/>
          <p:nvPr/>
        </p:nvSpPr>
        <p:spPr>
          <a:xfrm>
            <a:off x="5578433" y="1416990"/>
            <a:ext cx="2982600" cy="57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137150" spcFirstLastPara="1" rIns="137150" wrap="square" tIns="5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The clusters is critical, high,medium,and low level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6" name="Google Shape;676;p23"/>
          <p:cNvSpPr/>
          <p:nvPr/>
        </p:nvSpPr>
        <p:spPr>
          <a:xfrm>
            <a:off x="5578433" y="2106167"/>
            <a:ext cx="2982600" cy="57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137150" spcFirstLastPara="1" rIns="137150" wrap="square" tIns="5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There are 179 road point that include in critical cluster 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7" name="Google Shape;677;p23"/>
          <p:cNvSpPr/>
          <p:nvPr/>
        </p:nvSpPr>
        <p:spPr>
          <a:xfrm>
            <a:off x="5578433" y="2795320"/>
            <a:ext cx="2982600" cy="57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137150" spcFirstLastPara="1" rIns="137150" wrap="square" tIns="5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Tol bocimi is road point that have </a:t>
            </a: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the highest jam length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8" name="Google Shape;678;p23"/>
          <p:cNvSpPr/>
          <p:nvPr/>
        </p:nvSpPr>
        <p:spPr>
          <a:xfrm>
            <a:off x="5578433" y="3484485"/>
            <a:ext cx="2982600" cy="57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137150" spcFirstLastPara="1" rIns="137150" wrap="square" tIns="5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Cilendek Timur is road point that have the highest lost hour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9" name="Google Shape;679;p23"/>
          <p:cNvSpPr txBox="1"/>
          <p:nvPr/>
        </p:nvSpPr>
        <p:spPr>
          <a:xfrm>
            <a:off x="3074155" y="1072407"/>
            <a:ext cx="157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POINT 1</a:t>
            </a:r>
            <a:endParaRPr b="1" sz="190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grpSp>
        <p:nvGrpSpPr>
          <p:cNvPr id="680" name="Google Shape;680;p23"/>
          <p:cNvGrpSpPr/>
          <p:nvPr/>
        </p:nvGrpSpPr>
        <p:grpSpPr>
          <a:xfrm>
            <a:off x="569962" y="2051347"/>
            <a:ext cx="1576392" cy="683491"/>
            <a:chOff x="722367" y="3066193"/>
            <a:chExt cx="1669200" cy="645900"/>
          </a:xfrm>
        </p:grpSpPr>
        <p:sp>
          <p:nvSpPr>
            <p:cNvPr id="681" name="Google Shape;681;p23"/>
            <p:cNvSpPr/>
            <p:nvPr/>
          </p:nvSpPr>
          <p:spPr>
            <a:xfrm>
              <a:off x="722367" y="3066193"/>
              <a:ext cx="1669200" cy="645900"/>
            </a:xfrm>
            <a:prstGeom prst="roundRect">
              <a:avLst>
                <a:gd fmla="val 1079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788217" y="3127243"/>
              <a:ext cx="1537500" cy="523800"/>
            </a:xfrm>
            <a:prstGeom prst="roundRect">
              <a:avLst>
                <a:gd fmla="val 929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dk2"/>
                  </a:solidFill>
                  <a:latin typeface="Exo 2"/>
                  <a:ea typeface="Exo 2"/>
                  <a:cs typeface="Exo 2"/>
                  <a:sym typeface="Exo 2"/>
                </a:rPr>
                <a:t>SUMMARY</a:t>
              </a:r>
              <a:endParaRPr b="1" sz="19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</p:grpSp>
      <p:sp>
        <p:nvSpPr>
          <p:cNvPr id="683" name="Google Shape;683;p23"/>
          <p:cNvSpPr txBox="1"/>
          <p:nvPr/>
        </p:nvSpPr>
        <p:spPr>
          <a:xfrm>
            <a:off x="3074155" y="3139902"/>
            <a:ext cx="157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POINT </a:t>
            </a:r>
            <a:r>
              <a:rPr b="1" lang="en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b="1" sz="190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4" name="Google Shape;684;p23"/>
          <p:cNvSpPr txBox="1"/>
          <p:nvPr/>
        </p:nvSpPr>
        <p:spPr>
          <a:xfrm>
            <a:off x="3074155" y="2106167"/>
            <a:ext cx="157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POINT </a:t>
            </a:r>
            <a:r>
              <a:rPr b="1" lang="en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b="1" sz="190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685" name="Google Shape;685;p23"/>
          <p:cNvCxnSpPr>
            <a:stCxn id="681" idx="0"/>
            <a:endCxn id="679" idx="1"/>
          </p:cNvCxnSpPr>
          <p:nvPr/>
        </p:nvCxnSpPr>
        <p:spPr>
          <a:xfrm rot="-5400000">
            <a:off x="1870108" y="847297"/>
            <a:ext cx="692100" cy="1716000"/>
          </a:xfrm>
          <a:prstGeom prst="bentConnector2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3"/>
          <p:cNvCxnSpPr>
            <a:stCxn id="681" idx="3"/>
            <a:endCxn id="684" idx="1"/>
          </p:cNvCxnSpPr>
          <p:nvPr/>
        </p:nvCxnSpPr>
        <p:spPr>
          <a:xfrm>
            <a:off x="2146354" y="2393093"/>
            <a:ext cx="927900" cy="600"/>
          </a:xfrm>
          <a:prstGeom prst="bentConnector3">
            <a:avLst>
              <a:gd fmla="val 50008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23"/>
          <p:cNvCxnSpPr>
            <a:stCxn id="681" idx="2"/>
            <a:endCxn id="683" idx="1"/>
          </p:cNvCxnSpPr>
          <p:nvPr/>
        </p:nvCxnSpPr>
        <p:spPr>
          <a:xfrm flipH="1" rot="-5400000">
            <a:off x="1870108" y="2222889"/>
            <a:ext cx="692100" cy="1716000"/>
          </a:xfrm>
          <a:prstGeom prst="bentConnector2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8" name="Google Shape;688;p23"/>
          <p:cNvGrpSpPr/>
          <p:nvPr/>
        </p:nvGrpSpPr>
        <p:grpSpPr>
          <a:xfrm>
            <a:off x="4650650" y="1014763"/>
            <a:ext cx="927883" cy="689165"/>
            <a:chOff x="4653969" y="1888957"/>
            <a:chExt cx="894000" cy="592575"/>
          </a:xfrm>
        </p:grpSpPr>
        <p:cxnSp>
          <p:nvCxnSpPr>
            <p:cNvPr id="689" name="Google Shape;689;p23"/>
            <p:cNvCxnSpPr/>
            <p:nvPr/>
          </p:nvCxnSpPr>
          <p:spPr>
            <a:xfrm flipH="1" rot="10800000">
              <a:off x="4653969" y="1888957"/>
              <a:ext cx="894000" cy="2964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3"/>
            <p:cNvCxnSpPr/>
            <p:nvPr/>
          </p:nvCxnSpPr>
          <p:spPr>
            <a:xfrm>
              <a:off x="4653969" y="2185132"/>
              <a:ext cx="894000" cy="2964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91" name="Google Shape;691;p23"/>
          <p:cNvCxnSpPr>
            <a:stCxn id="684" idx="3"/>
            <a:endCxn id="676" idx="1"/>
          </p:cNvCxnSpPr>
          <p:nvPr/>
        </p:nvCxnSpPr>
        <p:spPr>
          <a:xfrm>
            <a:off x="4650655" y="2393117"/>
            <a:ext cx="927900" cy="600"/>
          </a:xfrm>
          <a:prstGeom prst="bentConnector3">
            <a:avLst>
              <a:gd fmla="val 50008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2" name="Google Shape;692;p23"/>
          <p:cNvGrpSpPr/>
          <p:nvPr/>
        </p:nvGrpSpPr>
        <p:grpSpPr>
          <a:xfrm>
            <a:off x="4680000" y="3082320"/>
            <a:ext cx="927883" cy="689165"/>
            <a:chOff x="4653969" y="3666682"/>
            <a:chExt cx="894000" cy="592575"/>
          </a:xfrm>
        </p:grpSpPr>
        <p:cxnSp>
          <p:nvCxnSpPr>
            <p:cNvPr id="693" name="Google Shape;693;p23"/>
            <p:cNvCxnSpPr/>
            <p:nvPr/>
          </p:nvCxnSpPr>
          <p:spPr>
            <a:xfrm flipH="1" rot="10800000">
              <a:off x="4653969" y="3666682"/>
              <a:ext cx="894000" cy="2964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3"/>
            <p:cNvCxnSpPr/>
            <p:nvPr/>
          </p:nvCxnSpPr>
          <p:spPr>
            <a:xfrm>
              <a:off x="4653969" y="3962858"/>
              <a:ext cx="894000" cy="2964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22375" y="445025"/>
            <a:ext cx="76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722428" y="1573964"/>
            <a:ext cx="7699144" cy="1221681"/>
            <a:chOff x="722428" y="1650164"/>
            <a:chExt cx="7699144" cy="1221681"/>
          </a:xfrm>
        </p:grpSpPr>
        <p:sp>
          <p:nvSpPr>
            <p:cNvPr id="71" name="Google Shape;71;p14"/>
            <p:cNvSpPr/>
            <p:nvPr/>
          </p:nvSpPr>
          <p:spPr>
            <a:xfrm>
              <a:off x="722428" y="1650164"/>
              <a:ext cx="7698119" cy="1221681"/>
            </a:xfrm>
            <a:custGeom>
              <a:rect b="b" l="l" r="r" t="t"/>
              <a:pathLst>
                <a:path extrusionOk="0" h="7148" w="45045">
                  <a:moveTo>
                    <a:pt x="5417" y="0"/>
                  </a:moveTo>
                  <a:cubicBezTo>
                    <a:pt x="3291" y="0"/>
                    <a:pt x="1265" y="1022"/>
                    <a:pt x="1" y="2735"/>
                  </a:cubicBezTo>
                  <a:lnTo>
                    <a:pt x="2275" y="4413"/>
                  </a:lnTo>
                  <a:cubicBezTo>
                    <a:pt x="3019" y="3403"/>
                    <a:pt x="4165" y="2824"/>
                    <a:pt x="5417" y="2824"/>
                  </a:cubicBezTo>
                  <a:cubicBezTo>
                    <a:pt x="6480" y="2824"/>
                    <a:pt x="7431" y="3332"/>
                    <a:pt x="8701" y="4584"/>
                  </a:cubicBezTo>
                  <a:cubicBezTo>
                    <a:pt x="9918" y="5777"/>
                    <a:pt x="11548" y="7147"/>
                    <a:pt x="13970" y="7147"/>
                  </a:cubicBezTo>
                  <a:cubicBezTo>
                    <a:pt x="16392" y="7147"/>
                    <a:pt x="18140" y="5677"/>
                    <a:pt x="19244" y="4572"/>
                  </a:cubicBezTo>
                  <a:cubicBezTo>
                    <a:pt x="20455" y="3367"/>
                    <a:pt x="21430" y="2824"/>
                    <a:pt x="22523" y="2824"/>
                  </a:cubicBezTo>
                  <a:cubicBezTo>
                    <a:pt x="23621" y="2824"/>
                    <a:pt x="24684" y="3385"/>
                    <a:pt x="25777" y="4543"/>
                  </a:cubicBezTo>
                  <a:cubicBezTo>
                    <a:pt x="26828" y="5665"/>
                    <a:pt x="28524" y="7147"/>
                    <a:pt x="31081" y="7147"/>
                  </a:cubicBezTo>
                  <a:cubicBezTo>
                    <a:pt x="33503" y="7147"/>
                    <a:pt x="35251" y="5683"/>
                    <a:pt x="36356" y="4572"/>
                  </a:cubicBezTo>
                  <a:cubicBezTo>
                    <a:pt x="37567" y="3367"/>
                    <a:pt x="38577" y="2824"/>
                    <a:pt x="39634" y="2824"/>
                  </a:cubicBezTo>
                  <a:cubicBezTo>
                    <a:pt x="40886" y="2824"/>
                    <a:pt x="42032" y="3403"/>
                    <a:pt x="42776" y="4413"/>
                  </a:cubicBezTo>
                  <a:lnTo>
                    <a:pt x="45044" y="2735"/>
                  </a:lnTo>
                  <a:cubicBezTo>
                    <a:pt x="43780" y="1028"/>
                    <a:pt x="41760" y="6"/>
                    <a:pt x="39634" y="6"/>
                  </a:cubicBezTo>
                  <a:cubicBezTo>
                    <a:pt x="37212" y="6"/>
                    <a:pt x="35464" y="1471"/>
                    <a:pt x="34359" y="2576"/>
                  </a:cubicBezTo>
                  <a:cubicBezTo>
                    <a:pt x="33149" y="3787"/>
                    <a:pt x="32139" y="4324"/>
                    <a:pt x="31081" y="4324"/>
                  </a:cubicBezTo>
                  <a:cubicBezTo>
                    <a:pt x="29935" y="4324"/>
                    <a:pt x="28967" y="3810"/>
                    <a:pt x="27827" y="2605"/>
                  </a:cubicBezTo>
                  <a:cubicBezTo>
                    <a:pt x="26202" y="880"/>
                    <a:pt x="24419" y="0"/>
                    <a:pt x="22523" y="0"/>
                  </a:cubicBezTo>
                  <a:cubicBezTo>
                    <a:pt x="20107" y="0"/>
                    <a:pt x="18353" y="1471"/>
                    <a:pt x="17248" y="2576"/>
                  </a:cubicBezTo>
                  <a:cubicBezTo>
                    <a:pt x="16043" y="3787"/>
                    <a:pt x="15021" y="4324"/>
                    <a:pt x="13970" y="4324"/>
                  </a:cubicBezTo>
                  <a:cubicBezTo>
                    <a:pt x="12918" y="4324"/>
                    <a:pt x="11938" y="3798"/>
                    <a:pt x="10680" y="2570"/>
                  </a:cubicBezTo>
                  <a:cubicBezTo>
                    <a:pt x="9463" y="1377"/>
                    <a:pt x="7768" y="0"/>
                    <a:pt x="5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22428" y="1650164"/>
              <a:ext cx="7699144" cy="1221681"/>
            </a:xfrm>
            <a:custGeom>
              <a:rect b="b" l="l" r="r" t="t"/>
              <a:pathLst>
                <a:path extrusionOk="0" h="7148" w="45051">
                  <a:moveTo>
                    <a:pt x="39634" y="71"/>
                  </a:moveTo>
                  <a:cubicBezTo>
                    <a:pt x="41713" y="71"/>
                    <a:pt x="43698" y="1064"/>
                    <a:pt x="44950" y="2723"/>
                  </a:cubicBezTo>
                  <a:lnTo>
                    <a:pt x="42794" y="4318"/>
                  </a:lnTo>
                  <a:cubicBezTo>
                    <a:pt x="42032" y="3320"/>
                    <a:pt x="40886" y="2753"/>
                    <a:pt x="39634" y="2753"/>
                  </a:cubicBezTo>
                  <a:cubicBezTo>
                    <a:pt x="38553" y="2753"/>
                    <a:pt x="37531" y="3302"/>
                    <a:pt x="36309" y="4525"/>
                  </a:cubicBezTo>
                  <a:cubicBezTo>
                    <a:pt x="35210" y="5618"/>
                    <a:pt x="33473" y="7076"/>
                    <a:pt x="31081" y="7076"/>
                  </a:cubicBezTo>
                  <a:cubicBezTo>
                    <a:pt x="28553" y="7076"/>
                    <a:pt x="26870" y="5606"/>
                    <a:pt x="25830" y="4495"/>
                  </a:cubicBezTo>
                  <a:cubicBezTo>
                    <a:pt x="24726" y="3326"/>
                    <a:pt x="23645" y="2753"/>
                    <a:pt x="22528" y="2753"/>
                  </a:cubicBezTo>
                  <a:cubicBezTo>
                    <a:pt x="21406" y="2753"/>
                    <a:pt x="20420" y="3302"/>
                    <a:pt x="19197" y="4525"/>
                  </a:cubicBezTo>
                  <a:cubicBezTo>
                    <a:pt x="18099" y="5618"/>
                    <a:pt x="16368" y="7076"/>
                    <a:pt x="13970" y="7076"/>
                  </a:cubicBezTo>
                  <a:cubicBezTo>
                    <a:pt x="11578" y="7076"/>
                    <a:pt x="9959" y="5718"/>
                    <a:pt x="8754" y="4531"/>
                  </a:cubicBezTo>
                  <a:cubicBezTo>
                    <a:pt x="7473" y="3267"/>
                    <a:pt x="6504" y="2753"/>
                    <a:pt x="5417" y="2753"/>
                  </a:cubicBezTo>
                  <a:cubicBezTo>
                    <a:pt x="4165" y="2753"/>
                    <a:pt x="3019" y="3320"/>
                    <a:pt x="2263" y="4312"/>
                  </a:cubicBezTo>
                  <a:lnTo>
                    <a:pt x="101" y="2723"/>
                  </a:lnTo>
                  <a:cubicBezTo>
                    <a:pt x="1359" y="1064"/>
                    <a:pt x="3338" y="71"/>
                    <a:pt x="5417" y="71"/>
                  </a:cubicBezTo>
                  <a:cubicBezTo>
                    <a:pt x="7744" y="71"/>
                    <a:pt x="9428" y="1436"/>
                    <a:pt x="10633" y="2617"/>
                  </a:cubicBezTo>
                  <a:cubicBezTo>
                    <a:pt x="11902" y="3863"/>
                    <a:pt x="12901" y="4395"/>
                    <a:pt x="13970" y="4395"/>
                  </a:cubicBezTo>
                  <a:cubicBezTo>
                    <a:pt x="15045" y="4395"/>
                    <a:pt x="16078" y="3851"/>
                    <a:pt x="17301" y="2629"/>
                  </a:cubicBezTo>
                  <a:cubicBezTo>
                    <a:pt x="18400" y="1530"/>
                    <a:pt x="20130" y="71"/>
                    <a:pt x="22528" y="71"/>
                  </a:cubicBezTo>
                  <a:cubicBezTo>
                    <a:pt x="24395" y="71"/>
                    <a:pt x="26167" y="940"/>
                    <a:pt x="27779" y="2658"/>
                  </a:cubicBezTo>
                  <a:cubicBezTo>
                    <a:pt x="28925" y="3875"/>
                    <a:pt x="29918" y="4395"/>
                    <a:pt x="31081" y="4395"/>
                  </a:cubicBezTo>
                  <a:cubicBezTo>
                    <a:pt x="32162" y="4395"/>
                    <a:pt x="33190" y="3851"/>
                    <a:pt x="34413" y="2629"/>
                  </a:cubicBezTo>
                  <a:cubicBezTo>
                    <a:pt x="35505" y="1530"/>
                    <a:pt x="37242" y="71"/>
                    <a:pt x="39634" y="71"/>
                  </a:cubicBezTo>
                  <a:moveTo>
                    <a:pt x="39634" y="0"/>
                  </a:moveTo>
                  <a:cubicBezTo>
                    <a:pt x="37212" y="0"/>
                    <a:pt x="35464" y="1471"/>
                    <a:pt x="34359" y="2576"/>
                  </a:cubicBezTo>
                  <a:cubicBezTo>
                    <a:pt x="33149" y="3787"/>
                    <a:pt x="32139" y="4324"/>
                    <a:pt x="31081" y="4324"/>
                  </a:cubicBezTo>
                  <a:cubicBezTo>
                    <a:pt x="29935" y="4324"/>
                    <a:pt x="28967" y="3810"/>
                    <a:pt x="27833" y="2605"/>
                  </a:cubicBezTo>
                  <a:cubicBezTo>
                    <a:pt x="26202" y="880"/>
                    <a:pt x="24419" y="0"/>
                    <a:pt x="22528" y="0"/>
                  </a:cubicBezTo>
                  <a:cubicBezTo>
                    <a:pt x="20107" y="0"/>
                    <a:pt x="18358" y="1471"/>
                    <a:pt x="17248" y="2576"/>
                  </a:cubicBezTo>
                  <a:cubicBezTo>
                    <a:pt x="16043" y="3787"/>
                    <a:pt x="15033" y="4324"/>
                    <a:pt x="13970" y="4324"/>
                  </a:cubicBezTo>
                  <a:cubicBezTo>
                    <a:pt x="12913" y="4324"/>
                    <a:pt x="11938" y="3798"/>
                    <a:pt x="10680" y="2570"/>
                  </a:cubicBezTo>
                  <a:cubicBezTo>
                    <a:pt x="9469" y="1371"/>
                    <a:pt x="7768" y="0"/>
                    <a:pt x="5417" y="0"/>
                  </a:cubicBezTo>
                  <a:cubicBezTo>
                    <a:pt x="3291" y="0"/>
                    <a:pt x="1265" y="1022"/>
                    <a:pt x="1" y="2735"/>
                  </a:cubicBezTo>
                  <a:lnTo>
                    <a:pt x="2275" y="4413"/>
                  </a:lnTo>
                  <a:cubicBezTo>
                    <a:pt x="3019" y="3403"/>
                    <a:pt x="4165" y="2824"/>
                    <a:pt x="5417" y="2824"/>
                  </a:cubicBezTo>
                  <a:cubicBezTo>
                    <a:pt x="6480" y="2824"/>
                    <a:pt x="7437" y="3332"/>
                    <a:pt x="8707" y="4584"/>
                  </a:cubicBezTo>
                  <a:cubicBezTo>
                    <a:pt x="9918" y="5777"/>
                    <a:pt x="11619" y="7147"/>
                    <a:pt x="13970" y="7147"/>
                  </a:cubicBezTo>
                  <a:cubicBezTo>
                    <a:pt x="16327" y="7147"/>
                    <a:pt x="18140" y="5677"/>
                    <a:pt x="19244" y="4572"/>
                  </a:cubicBezTo>
                  <a:cubicBezTo>
                    <a:pt x="20455" y="3367"/>
                    <a:pt x="21465" y="2824"/>
                    <a:pt x="22528" y="2824"/>
                  </a:cubicBezTo>
                  <a:cubicBezTo>
                    <a:pt x="23586" y="2824"/>
                    <a:pt x="24684" y="3385"/>
                    <a:pt x="25777" y="4543"/>
                  </a:cubicBezTo>
                  <a:cubicBezTo>
                    <a:pt x="26828" y="5659"/>
                    <a:pt x="28524" y="7147"/>
                    <a:pt x="31081" y="7147"/>
                  </a:cubicBezTo>
                  <a:cubicBezTo>
                    <a:pt x="33503" y="7147"/>
                    <a:pt x="35251" y="5677"/>
                    <a:pt x="36356" y="4572"/>
                  </a:cubicBezTo>
                  <a:cubicBezTo>
                    <a:pt x="37567" y="3367"/>
                    <a:pt x="38577" y="2824"/>
                    <a:pt x="39634" y="2824"/>
                  </a:cubicBezTo>
                  <a:cubicBezTo>
                    <a:pt x="40886" y="2824"/>
                    <a:pt x="42032" y="3403"/>
                    <a:pt x="42776" y="4413"/>
                  </a:cubicBezTo>
                  <a:lnTo>
                    <a:pt x="45050" y="2735"/>
                  </a:lnTo>
                  <a:cubicBezTo>
                    <a:pt x="43786" y="1022"/>
                    <a:pt x="41760" y="0"/>
                    <a:pt x="39634" y="0"/>
                  </a:cubicBezTo>
                  <a:lnTo>
                    <a:pt x="39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156521" y="1880377"/>
              <a:ext cx="990351" cy="206975"/>
            </a:xfrm>
            <a:custGeom>
              <a:rect b="b" l="l" r="r" t="t"/>
              <a:pathLst>
                <a:path extrusionOk="0" h="1211" w="5795">
                  <a:moveTo>
                    <a:pt x="2877" y="0"/>
                  </a:moveTo>
                  <a:cubicBezTo>
                    <a:pt x="1873" y="0"/>
                    <a:pt x="892" y="278"/>
                    <a:pt x="48" y="797"/>
                  </a:cubicBezTo>
                  <a:cubicBezTo>
                    <a:pt x="12" y="821"/>
                    <a:pt x="1" y="862"/>
                    <a:pt x="24" y="898"/>
                  </a:cubicBezTo>
                  <a:cubicBezTo>
                    <a:pt x="36" y="921"/>
                    <a:pt x="59" y="931"/>
                    <a:pt x="82" y="931"/>
                  </a:cubicBezTo>
                  <a:cubicBezTo>
                    <a:pt x="95" y="931"/>
                    <a:pt x="108" y="928"/>
                    <a:pt x="119" y="922"/>
                  </a:cubicBezTo>
                  <a:cubicBezTo>
                    <a:pt x="946" y="408"/>
                    <a:pt x="1897" y="142"/>
                    <a:pt x="2877" y="142"/>
                  </a:cubicBezTo>
                  <a:cubicBezTo>
                    <a:pt x="3798" y="142"/>
                    <a:pt x="4679" y="419"/>
                    <a:pt x="5553" y="992"/>
                  </a:cubicBezTo>
                  <a:lnTo>
                    <a:pt x="5151" y="1075"/>
                  </a:lnTo>
                  <a:cubicBezTo>
                    <a:pt x="5110" y="1081"/>
                    <a:pt x="5086" y="1116"/>
                    <a:pt x="5092" y="1158"/>
                  </a:cubicBezTo>
                  <a:cubicBezTo>
                    <a:pt x="5104" y="1187"/>
                    <a:pt x="5133" y="1211"/>
                    <a:pt x="5163" y="1211"/>
                  </a:cubicBezTo>
                  <a:lnTo>
                    <a:pt x="5181" y="1211"/>
                  </a:lnTo>
                  <a:lnTo>
                    <a:pt x="5736" y="1099"/>
                  </a:lnTo>
                  <a:cubicBezTo>
                    <a:pt x="5771" y="1093"/>
                    <a:pt x="5795" y="1057"/>
                    <a:pt x="5789" y="1022"/>
                  </a:cubicBezTo>
                  <a:lnTo>
                    <a:pt x="5724" y="461"/>
                  </a:lnTo>
                  <a:cubicBezTo>
                    <a:pt x="5718" y="419"/>
                    <a:pt x="5683" y="396"/>
                    <a:pt x="5647" y="396"/>
                  </a:cubicBezTo>
                  <a:cubicBezTo>
                    <a:pt x="5606" y="402"/>
                    <a:pt x="5576" y="437"/>
                    <a:pt x="5582" y="479"/>
                  </a:cubicBezTo>
                  <a:lnTo>
                    <a:pt x="5630" y="874"/>
                  </a:lnTo>
                  <a:cubicBezTo>
                    <a:pt x="4732" y="284"/>
                    <a:pt x="3828" y="0"/>
                    <a:pt x="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609581" y="2431041"/>
              <a:ext cx="1003510" cy="211590"/>
            </a:xfrm>
            <a:custGeom>
              <a:rect b="b" l="l" r="r" t="t"/>
              <a:pathLst>
                <a:path extrusionOk="0" h="1238" w="5872">
                  <a:moveTo>
                    <a:pt x="5239" y="0"/>
                  </a:moveTo>
                  <a:cubicBezTo>
                    <a:pt x="5206" y="0"/>
                    <a:pt x="5180" y="26"/>
                    <a:pt x="5175" y="56"/>
                  </a:cubicBezTo>
                  <a:cubicBezTo>
                    <a:pt x="5169" y="98"/>
                    <a:pt x="5192" y="133"/>
                    <a:pt x="5234" y="139"/>
                  </a:cubicBezTo>
                  <a:lnTo>
                    <a:pt x="5629" y="210"/>
                  </a:lnTo>
                  <a:cubicBezTo>
                    <a:pt x="4726" y="806"/>
                    <a:pt x="3834" y="1096"/>
                    <a:pt x="2889" y="1096"/>
                  </a:cubicBezTo>
                  <a:cubicBezTo>
                    <a:pt x="1950" y="1096"/>
                    <a:pt x="1034" y="795"/>
                    <a:pt x="119" y="180"/>
                  </a:cubicBezTo>
                  <a:cubicBezTo>
                    <a:pt x="104" y="171"/>
                    <a:pt x="89" y="166"/>
                    <a:pt x="75" y="166"/>
                  </a:cubicBezTo>
                  <a:cubicBezTo>
                    <a:pt x="53" y="166"/>
                    <a:pt x="32" y="177"/>
                    <a:pt x="18" y="198"/>
                  </a:cubicBezTo>
                  <a:cubicBezTo>
                    <a:pt x="0" y="228"/>
                    <a:pt x="6" y="275"/>
                    <a:pt x="42" y="293"/>
                  </a:cubicBezTo>
                  <a:cubicBezTo>
                    <a:pt x="981" y="930"/>
                    <a:pt x="1914" y="1238"/>
                    <a:pt x="2889" y="1238"/>
                  </a:cubicBezTo>
                  <a:cubicBezTo>
                    <a:pt x="3869" y="1238"/>
                    <a:pt x="4785" y="936"/>
                    <a:pt x="5718" y="322"/>
                  </a:cubicBezTo>
                  <a:lnTo>
                    <a:pt x="5718" y="322"/>
                  </a:lnTo>
                  <a:lnTo>
                    <a:pt x="5683" y="724"/>
                  </a:lnTo>
                  <a:cubicBezTo>
                    <a:pt x="5677" y="765"/>
                    <a:pt x="5706" y="795"/>
                    <a:pt x="5748" y="800"/>
                  </a:cubicBezTo>
                  <a:lnTo>
                    <a:pt x="5754" y="800"/>
                  </a:lnTo>
                  <a:cubicBezTo>
                    <a:pt x="5789" y="800"/>
                    <a:pt x="5818" y="771"/>
                    <a:pt x="5818" y="735"/>
                  </a:cubicBezTo>
                  <a:lnTo>
                    <a:pt x="5872" y="174"/>
                  </a:lnTo>
                  <a:cubicBezTo>
                    <a:pt x="5872" y="133"/>
                    <a:pt x="5848" y="103"/>
                    <a:pt x="5813" y="98"/>
                  </a:cubicBezTo>
                  <a:lnTo>
                    <a:pt x="5257" y="3"/>
                  </a:lnTo>
                  <a:cubicBezTo>
                    <a:pt x="5251" y="1"/>
                    <a:pt x="5245" y="0"/>
                    <a:pt x="5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075800" y="1880377"/>
              <a:ext cx="1001630" cy="206975"/>
            </a:xfrm>
            <a:custGeom>
              <a:rect b="b" l="l" r="r" t="t"/>
              <a:pathLst>
                <a:path extrusionOk="0" h="1211" w="5861">
                  <a:moveTo>
                    <a:pt x="2919" y="0"/>
                  </a:moveTo>
                  <a:cubicBezTo>
                    <a:pt x="1968" y="0"/>
                    <a:pt x="999" y="313"/>
                    <a:pt x="42" y="957"/>
                  </a:cubicBezTo>
                  <a:cubicBezTo>
                    <a:pt x="13" y="975"/>
                    <a:pt x="1" y="1022"/>
                    <a:pt x="24" y="1051"/>
                  </a:cubicBezTo>
                  <a:cubicBezTo>
                    <a:pt x="36" y="1075"/>
                    <a:pt x="60" y="1087"/>
                    <a:pt x="83" y="1087"/>
                  </a:cubicBezTo>
                  <a:cubicBezTo>
                    <a:pt x="95" y="1087"/>
                    <a:pt x="113" y="1081"/>
                    <a:pt x="125" y="1075"/>
                  </a:cubicBezTo>
                  <a:cubicBezTo>
                    <a:pt x="1052" y="443"/>
                    <a:pt x="1968" y="142"/>
                    <a:pt x="2919" y="142"/>
                  </a:cubicBezTo>
                  <a:cubicBezTo>
                    <a:pt x="3875" y="142"/>
                    <a:pt x="4761" y="425"/>
                    <a:pt x="5636" y="986"/>
                  </a:cubicBezTo>
                  <a:lnTo>
                    <a:pt x="5216" y="1075"/>
                  </a:lnTo>
                  <a:cubicBezTo>
                    <a:pt x="5175" y="1081"/>
                    <a:pt x="5151" y="1116"/>
                    <a:pt x="5157" y="1158"/>
                  </a:cubicBezTo>
                  <a:cubicBezTo>
                    <a:pt x="5169" y="1187"/>
                    <a:pt x="5199" y="1211"/>
                    <a:pt x="5228" y="1211"/>
                  </a:cubicBezTo>
                  <a:lnTo>
                    <a:pt x="5246" y="1211"/>
                  </a:lnTo>
                  <a:lnTo>
                    <a:pt x="5795" y="1099"/>
                  </a:lnTo>
                  <a:cubicBezTo>
                    <a:pt x="5836" y="1093"/>
                    <a:pt x="5860" y="1057"/>
                    <a:pt x="5854" y="1022"/>
                  </a:cubicBezTo>
                  <a:lnTo>
                    <a:pt x="5789" y="461"/>
                  </a:lnTo>
                  <a:cubicBezTo>
                    <a:pt x="5783" y="419"/>
                    <a:pt x="5754" y="396"/>
                    <a:pt x="5712" y="396"/>
                  </a:cubicBezTo>
                  <a:cubicBezTo>
                    <a:pt x="5671" y="402"/>
                    <a:pt x="5647" y="437"/>
                    <a:pt x="5647" y="479"/>
                  </a:cubicBezTo>
                  <a:lnTo>
                    <a:pt x="5695" y="857"/>
                  </a:lnTo>
                  <a:cubicBezTo>
                    <a:pt x="4809" y="290"/>
                    <a:pt x="3875" y="0"/>
                    <a:pt x="2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540139" y="2416172"/>
              <a:ext cx="1001459" cy="226459"/>
            </a:xfrm>
            <a:custGeom>
              <a:rect b="b" l="l" r="r" t="t"/>
              <a:pathLst>
                <a:path extrusionOk="0" h="1325" w="5860">
                  <a:moveTo>
                    <a:pt x="5229" y="1"/>
                  </a:moveTo>
                  <a:cubicBezTo>
                    <a:pt x="5192" y="1"/>
                    <a:pt x="5162" y="28"/>
                    <a:pt x="5157" y="61"/>
                  </a:cubicBezTo>
                  <a:cubicBezTo>
                    <a:pt x="5151" y="102"/>
                    <a:pt x="5175" y="137"/>
                    <a:pt x="5216" y="143"/>
                  </a:cubicBezTo>
                  <a:lnTo>
                    <a:pt x="5641" y="214"/>
                  </a:lnTo>
                  <a:cubicBezTo>
                    <a:pt x="4702" y="870"/>
                    <a:pt x="3769" y="1183"/>
                    <a:pt x="2788" y="1183"/>
                  </a:cubicBezTo>
                  <a:cubicBezTo>
                    <a:pt x="1808" y="1183"/>
                    <a:pt x="963" y="923"/>
                    <a:pt x="118" y="374"/>
                  </a:cubicBezTo>
                  <a:cubicBezTo>
                    <a:pt x="106" y="367"/>
                    <a:pt x="92" y="364"/>
                    <a:pt x="79" y="364"/>
                  </a:cubicBezTo>
                  <a:cubicBezTo>
                    <a:pt x="56" y="364"/>
                    <a:pt x="33" y="375"/>
                    <a:pt x="18" y="397"/>
                  </a:cubicBezTo>
                  <a:cubicBezTo>
                    <a:pt x="0" y="433"/>
                    <a:pt x="6" y="474"/>
                    <a:pt x="42" y="498"/>
                  </a:cubicBezTo>
                  <a:cubicBezTo>
                    <a:pt x="910" y="1053"/>
                    <a:pt x="1808" y="1325"/>
                    <a:pt x="2788" y="1325"/>
                  </a:cubicBezTo>
                  <a:cubicBezTo>
                    <a:pt x="3769" y="1325"/>
                    <a:pt x="4743" y="1006"/>
                    <a:pt x="5700" y="344"/>
                  </a:cubicBezTo>
                  <a:lnTo>
                    <a:pt x="5700" y="344"/>
                  </a:lnTo>
                  <a:lnTo>
                    <a:pt x="5665" y="722"/>
                  </a:lnTo>
                  <a:cubicBezTo>
                    <a:pt x="5659" y="763"/>
                    <a:pt x="5688" y="799"/>
                    <a:pt x="5730" y="799"/>
                  </a:cubicBezTo>
                  <a:lnTo>
                    <a:pt x="5736" y="799"/>
                  </a:lnTo>
                  <a:cubicBezTo>
                    <a:pt x="5771" y="799"/>
                    <a:pt x="5801" y="775"/>
                    <a:pt x="5807" y="740"/>
                  </a:cubicBezTo>
                  <a:lnTo>
                    <a:pt x="5854" y="173"/>
                  </a:lnTo>
                  <a:cubicBezTo>
                    <a:pt x="5860" y="137"/>
                    <a:pt x="5830" y="102"/>
                    <a:pt x="5795" y="102"/>
                  </a:cubicBezTo>
                  <a:lnTo>
                    <a:pt x="5239" y="1"/>
                  </a:lnTo>
                  <a:cubicBezTo>
                    <a:pt x="5236" y="1"/>
                    <a:pt x="5232" y="1"/>
                    <a:pt x="5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004307" y="1880377"/>
              <a:ext cx="1005561" cy="196891"/>
            </a:xfrm>
            <a:custGeom>
              <a:rect b="b" l="l" r="r" t="t"/>
              <a:pathLst>
                <a:path extrusionOk="0" h="1152" w="5884">
                  <a:moveTo>
                    <a:pt x="2877" y="0"/>
                  </a:moveTo>
                  <a:cubicBezTo>
                    <a:pt x="1873" y="0"/>
                    <a:pt x="981" y="301"/>
                    <a:pt x="42" y="927"/>
                  </a:cubicBezTo>
                  <a:cubicBezTo>
                    <a:pt x="6" y="951"/>
                    <a:pt x="1" y="992"/>
                    <a:pt x="18" y="1028"/>
                  </a:cubicBezTo>
                  <a:cubicBezTo>
                    <a:pt x="36" y="1046"/>
                    <a:pt x="60" y="1057"/>
                    <a:pt x="77" y="1057"/>
                  </a:cubicBezTo>
                  <a:cubicBezTo>
                    <a:pt x="95" y="1057"/>
                    <a:pt x="107" y="1057"/>
                    <a:pt x="119" y="1046"/>
                  </a:cubicBezTo>
                  <a:cubicBezTo>
                    <a:pt x="1034" y="437"/>
                    <a:pt x="1938" y="142"/>
                    <a:pt x="2877" y="142"/>
                  </a:cubicBezTo>
                  <a:cubicBezTo>
                    <a:pt x="3816" y="142"/>
                    <a:pt x="4814" y="414"/>
                    <a:pt x="5641" y="927"/>
                  </a:cubicBezTo>
                  <a:lnTo>
                    <a:pt x="5647" y="927"/>
                  </a:lnTo>
                  <a:lnTo>
                    <a:pt x="5246" y="1010"/>
                  </a:lnTo>
                  <a:cubicBezTo>
                    <a:pt x="5204" y="1016"/>
                    <a:pt x="5181" y="1057"/>
                    <a:pt x="5187" y="1093"/>
                  </a:cubicBezTo>
                  <a:cubicBezTo>
                    <a:pt x="5192" y="1128"/>
                    <a:pt x="5222" y="1152"/>
                    <a:pt x="5257" y="1152"/>
                  </a:cubicBezTo>
                  <a:lnTo>
                    <a:pt x="5269" y="1152"/>
                  </a:lnTo>
                  <a:lnTo>
                    <a:pt x="5824" y="1040"/>
                  </a:lnTo>
                  <a:cubicBezTo>
                    <a:pt x="5860" y="1034"/>
                    <a:pt x="5883" y="998"/>
                    <a:pt x="5883" y="963"/>
                  </a:cubicBezTo>
                  <a:lnTo>
                    <a:pt x="5819" y="402"/>
                  </a:lnTo>
                  <a:lnTo>
                    <a:pt x="5819" y="396"/>
                  </a:lnTo>
                  <a:cubicBezTo>
                    <a:pt x="5813" y="363"/>
                    <a:pt x="5783" y="336"/>
                    <a:pt x="5751" y="336"/>
                  </a:cubicBezTo>
                  <a:cubicBezTo>
                    <a:pt x="5748" y="336"/>
                    <a:pt x="5745" y="336"/>
                    <a:pt x="5742" y="337"/>
                  </a:cubicBezTo>
                  <a:cubicBezTo>
                    <a:pt x="5700" y="343"/>
                    <a:pt x="5671" y="372"/>
                    <a:pt x="5677" y="414"/>
                  </a:cubicBezTo>
                  <a:lnTo>
                    <a:pt x="5724" y="809"/>
                  </a:lnTo>
                  <a:lnTo>
                    <a:pt x="5718" y="809"/>
                  </a:lnTo>
                  <a:cubicBezTo>
                    <a:pt x="4868" y="278"/>
                    <a:pt x="3887" y="0"/>
                    <a:pt x="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936150" y="1972824"/>
            <a:ext cx="1412100" cy="1566081"/>
            <a:chOff x="936150" y="2049024"/>
            <a:chExt cx="1412100" cy="1566081"/>
          </a:xfrm>
        </p:grpSpPr>
        <p:sp>
          <p:nvSpPr>
            <p:cNvPr id="79" name="Google Shape;79;p14"/>
            <p:cNvSpPr txBox="1"/>
            <p:nvPr/>
          </p:nvSpPr>
          <p:spPr>
            <a:xfrm flipH="1">
              <a:off x="936150" y="2888505"/>
              <a:ext cx="1412100" cy="7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Problem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Overview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80" name="Google Shape;80;p14"/>
            <p:cNvGrpSpPr/>
            <p:nvPr/>
          </p:nvGrpSpPr>
          <p:grpSpPr>
            <a:xfrm rot="2700000">
              <a:off x="1319276" y="2182783"/>
              <a:ext cx="645846" cy="645846"/>
              <a:chOff x="1662975" y="1078284"/>
              <a:chExt cx="666300" cy="6663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1662975" y="1078284"/>
                <a:ext cx="666300" cy="666300"/>
              </a:xfrm>
              <a:prstGeom prst="roundRect">
                <a:avLst>
                  <a:gd fmla="val 1460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701454" y="1116751"/>
                <a:ext cx="589500" cy="58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" name="Google Shape;83;p14"/>
          <p:cNvGrpSpPr/>
          <p:nvPr/>
        </p:nvGrpSpPr>
        <p:grpSpPr>
          <a:xfrm>
            <a:off x="2401840" y="2706304"/>
            <a:ext cx="1412100" cy="1314966"/>
            <a:chOff x="2401840" y="2782504"/>
            <a:chExt cx="1412100" cy="1314966"/>
          </a:xfrm>
        </p:grpSpPr>
        <p:sp>
          <p:nvSpPr>
            <p:cNvPr id="84" name="Google Shape;84;p14"/>
            <p:cNvSpPr txBox="1"/>
            <p:nvPr/>
          </p:nvSpPr>
          <p:spPr>
            <a:xfrm flipH="1">
              <a:off x="2401840" y="3621970"/>
              <a:ext cx="1412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Objective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85" name="Google Shape;85;p14"/>
            <p:cNvGrpSpPr/>
            <p:nvPr/>
          </p:nvGrpSpPr>
          <p:grpSpPr>
            <a:xfrm rot="2700000">
              <a:off x="2784179" y="2916263"/>
              <a:ext cx="645846" cy="645846"/>
              <a:chOff x="1662975" y="1078284"/>
              <a:chExt cx="666300" cy="666300"/>
            </a:xfrm>
          </p:grpSpPr>
          <p:sp>
            <p:nvSpPr>
              <p:cNvPr id="86" name="Google Shape;86;p14"/>
              <p:cNvSpPr/>
              <p:nvPr/>
            </p:nvSpPr>
            <p:spPr>
              <a:xfrm>
                <a:off x="1662975" y="1078284"/>
                <a:ext cx="666300" cy="666300"/>
              </a:xfrm>
              <a:prstGeom prst="roundRect">
                <a:avLst>
                  <a:gd fmla="val 1460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701454" y="1116751"/>
                <a:ext cx="589500" cy="58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" name="Google Shape;88;p14"/>
          <p:cNvGrpSpPr/>
          <p:nvPr/>
        </p:nvGrpSpPr>
        <p:grpSpPr>
          <a:xfrm>
            <a:off x="3867529" y="1972824"/>
            <a:ext cx="1412100" cy="1543566"/>
            <a:chOff x="3867529" y="2049024"/>
            <a:chExt cx="1412100" cy="1543566"/>
          </a:xfrm>
        </p:grpSpPr>
        <p:sp>
          <p:nvSpPr>
            <p:cNvPr id="89" name="Google Shape;89;p14"/>
            <p:cNvSpPr txBox="1"/>
            <p:nvPr/>
          </p:nvSpPr>
          <p:spPr>
            <a:xfrm flipH="1">
              <a:off x="3867529" y="3117090"/>
              <a:ext cx="1412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Analysis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Flow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90" name="Google Shape;90;p14"/>
            <p:cNvGrpSpPr/>
            <p:nvPr/>
          </p:nvGrpSpPr>
          <p:grpSpPr>
            <a:xfrm rot="2700000">
              <a:off x="4249081" y="2182783"/>
              <a:ext cx="645846" cy="645846"/>
              <a:chOff x="1662975" y="1078284"/>
              <a:chExt cx="666300" cy="666300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1662975" y="1078284"/>
                <a:ext cx="666300" cy="666300"/>
              </a:xfrm>
              <a:prstGeom prst="roundRect">
                <a:avLst>
                  <a:gd fmla="val 1460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1701454" y="1116751"/>
                <a:ext cx="589500" cy="58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" name="Google Shape;93;p14"/>
          <p:cNvGrpSpPr/>
          <p:nvPr/>
        </p:nvGrpSpPr>
        <p:grpSpPr>
          <a:xfrm>
            <a:off x="5333219" y="2706304"/>
            <a:ext cx="1410000" cy="1543566"/>
            <a:chOff x="5333219" y="2782504"/>
            <a:chExt cx="1410000" cy="1543566"/>
          </a:xfrm>
        </p:grpSpPr>
        <p:sp>
          <p:nvSpPr>
            <p:cNvPr id="94" name="Google Shape;94;p14"/>
            <p:cNvSpPr txBox="1"/>
            <p:nvPr/>
          </p:nvSpPr>
          <p:spPr>
            <a:xfrm flipH="1">
              <a:off x="5333219" y="3850570"/>
              <a:ext cx="1410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Project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Result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95" name="Google Shape;95;p14"/>
            <p:cNvGrpSpPr/>
            <p:nvPr/>
          </p:nvGrpSpPr>
          <p:grpSpPr>
            <a:xfrm rot="2700000">
              <a:off x="5713984" y="2916263"/>
              <a:ext cx="645846" cy="645846"/>
              <a:chOff x="1662975" y="1078284"/>
              <a:chExt cx="666300" cy="666300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1662975" y="1078284"/>
                <a:ext cx="666300" cy="666300"/>
              </a:xfrm>
              <a:prstGeom prst="roundRect">
                <a:avLst>
                  <a:gd fmla="val 1460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1701454" y="1116751"/>
                <a:ext cx="589500" cy="58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" name="Google Shape;98;p14"/>
          <p:cNvGrpSpPr/>
          <p:nvPr/>
        </p:nvGrpSpPr>
        <p:grpSpPr>
          <a:xfrm>
            <a:off x="6796809" y="1972824"/>
            <a:ext cx="1410000" cy="1314966"/>
            <a:chOff x="6796809" y="2049024"/>
            <a:chExt cx="1410000" cy="1314966"/>
          </a:xfrm>
        </p:grpSpPr>
        <p:sp>
          <p:nvSpPr>
            <p:cNvPr id="99" name="Google Shape;99;p14"/>
            <p:cNvSpPr txBox="1"/>
            <p:nvPr/>
          </p:nvSpPr>
          <p:spPr>
            <a:xfrm flipH="1">
              <a:off x="6796809" y="2888490"/>
              <a:ext cx="1410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Summary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100" name="Google Shape;100;p14"/>
            <p:cNvGrpSpPr/>
            <p:nvPr/>
          </p:nvGrpSpPr>
          <p:grpSpPr>
            <a:xfrm rot="2700000">
              <a:off x="7178886" y="2182783"/>
              <a:ext cx="645846" cy="645846"/>
              <a:chOff x="1662975" y="1078284"/>
              <a:chExt cx="666300" cy="666300"/>
            </a:xfrm>
          </p:grpSpPr>
          <p:sp>
            <p:nvSpPr>
              <p:cNvPr id="101" name="Google Shape;101;p14"/>
              <p:cNvSpPr/>
              <p:nvPr/>
            </p:nvSpPr>
            <p:spPr>
              <a:xfrm>
                <a:off x="1662975" y="1078284"/>
                <a:ext cx="666300" cy="666300"/>
              </a:xfrm>
              <a:prstGeom prst="roundRect">
                <a:avLst>
                  <a:gd fmla="val 14606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1701454" y="1116751"/>
                <a:ext cx="589500" cy="589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" name="Google Shape;103;p14"/>
          <p:cNvSpPr txBox="1"/>
          <p:nvPr/>
        </p:nvSpPr>
        <p:spPr>
          <a:xfrm>
            <a:off x="1246350" y="2194000"/>
            <a:ext cx="79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2711250" y="2916400"/>
            <a:ext cx="79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4176150" y="2194000"/>
            <a:ext cx="79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641838" y="2916400"/>
            <a:ext cx="79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7107513" y="2194000"/>
            <a:ext cx="79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6406100" y="2529050"/>
            <a:ext cx="2472000" cy="222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6389050" y="2502475"/>
            <a:ext cx="2472000" cy="2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Traffic data analysis company, INRIX, released a study titled "Global Traffic Scorecard 2022". The results of this study show that Bogor becomes the fifth most congested city in Indonesia and becomes 832th in global rank </a:t>
            </a:r>
            <a:r>
              <a:rPr lang="en" sz="1200">
                <a:solidFill>
                  <a:schemeClr val="dk1"/>
                </a:solidFill>
              </a:rPr>
              <a:t>with the worst traffic jams from </a:t>
            </a:r>
            <a:r>
              <a:rPr lang="en" sz="1200">
                <a:solidFill>
                  <a:schemeClr val="dk1"/>
                </a:solidFill>
              </a:rPr>
              <a:t>more than 1,000 cities in 50 countries.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343973" y="1013039"/>
            <a:ext cx="5885640" cy="3630937"/>
            <a:chOff x="226100" y="684950"/>
            <a:chExt cx="6114951" cy="3843075"/>
          </a:xfrm>
        </p:grpSpPr>
        <p:pic>
          <p:nvPicPr>
            <p:cNvPr id="115" name="Google Shape;115;p15"/>
            <p:cNvPicPr preferRelativeResize="0"/>
            <p:nvPr/>
          </p:nvPicPr>
          <p:blipFill rotWithShape="1">
            <a:blip r:embed="rId3">
              <a:alphaModFix/>
            </a:blip>
            <a:srcRect b="0" l="450" r="-449" t="0"/>
            <a:stretch/>
          </p:blipFill>
          <p:spPr>
            <a:xfrm>
              <a:off x="226100" y="684950"/>
              <a:ext cx="6114951" cy="160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01" y="2288900"/>
              <a:ext cx="6092938" cy="2222449"/>
            </a:xfrm>
            <a:prstGeom prst="rect">
              <a:avLst/>
            </a:prstGeom>
            <a:noFill/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7" name="Google Shape;117;p15"/>
            <p:cNvSpPr/>
            <p:nvPr/>
          </p:nvSpPr>
          <p:spPr>
            <a:xfrm>
              <a:off x="227175" y="4206125"/>
              <a:ext cx="6093000" cy="3219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737" y="565475"/>
            <a:ext cx="2384625" cy="24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-129725" y="217325"/>
            <a:ext cx="4423500" cy="61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PROBLEM OVERVIEW</a:t>
            </a:r>
            <a:endParaRPr b="1" sz="28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1507225" y="1426225"/>
            <a:ext cx="460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Classify the </a:t>
            </a: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traffic jam severity </a:t>
            </a: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level of the roads in Bogor city  using the clustering method</a:t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6685164" y="1350037"/>
            <a:ext cx="1859685" cy="3173560"/>
            <a:chOff x="6820888" y="1650125"/>
            <a:chExt cx="1600693" cy="2862674"/>
          </a:xfrm>
        </p:grpSpPr>
        <p:sp>
          <p:nvSpPr>
            <p:cNvPr id="126" name="Google Shape;126;p16"/>
            <p:cNvSpPr/>
            <p:nvPr/>
          </p:nvSpPr>
          <p:spPr>
            <a:xfrm>
              <a:off x="8087739" y="4326731"/>
              <a:ext cx="320432" cy="182933"/>
            </a:xfrm>
            <a:custGeom>
              <a:rect b="b" l="l" r="r" t="t"/>
              <a:pathLst>
                <a:path extrusionOk="0" h="2742" w="4803">
                  <a:moveTo>
                    <a:pt x="2180" y="1"/>
                  </a:moveTo>
                  <a:lnTo>
                    <a:pt x="2600" y="1335"/>
                  </a:lnTo>
                  <a:cubicBezTo>
                    <a:pt x="2217" y="1228"/>
                    <a:pt x="1892" y="1183"/>
                    <a:pt x="1615" y="1183"/>
                  </a:cubicBezTo>
                  <a:cubicBezTo>
                    <a:pt x="1" y="1183"/>
                    <a:pt x="48" y="2741"/>
                    <a:pt x="48" y="2741"/>
                  </a:cubicBezTo>
                  <a:lnTo>
                    <a:pt x="4803" y="2741"/>
                  </a:lnTo>
                  <a:lnTo>
                    <a:pt x="4118" y="101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086605" y="4323595"/>
              <a:ext cx="325569" cy="188803"/>
            </a:xfrm>
            <a:custGeom>
              <a:rect b="b" l="l" r="r" t="t"/>
              <a:pathLst>
                <a:path extrusionOk="0" h="2830" w="4880">
                  <a:moveTo>
                    <a:pt x="2262" y="101"/>
                  </a:moveTo>
                  <a:lnTo>
                    <a:pt x="4099" y="189"/>
                  </a:lnTo>
                  <a:lnTo>
                    <a:pt x="4761" y="2741"/>
                  </a:lnTo>
                  <a:lnTo>
                    <a:pt x="112" y="2741"/>
                  </a:lnTo>
                  <a:cubicBezTo>
                    <a:pt x="118" y="2564"/>
                    <a:pt x="171" y="1944"/>
                    <a:pt x="644" y="1571"/>
                  </a:cubicBezTo>
                  <a:cubicBezTo>
                    <a:pt x="898" y="1376"/>
                    <a:pt x="1226" y="1278"/>
                    <a:pt x="1627" y="1278"/>
                  </a:cubicBezTo>
                  <a:cubicBezTo>
                    <a:pt x="1916" y="1278"/>
                    <a:pt x="2242" y="1328"/>
                    <a:pt x="2605" y="1430"/>
                  </a:cubicBezTo>
                  <a:lnTo>
                    <a:pt x="2694" y="1453"/>
                  </a:lnTo>
                  <a:lnTo>
                    <a:pt x="2694" y="1453"/>
                  </a:lnTo>
                  <a:lnTo>
                    <a:pt x="2262" y="101"/>
                  </a:lnTo>
                  <a:close/>
                  <a:moveTo>
                    <a:pt x="2132" y="0"/>
                  </a:moveTo>
                  <a:lnTo>
                    <a:pt x="2552" y="1317"/>
                  </a:lnTo>
                  <a:cubicBezTo>
                    <a:pt x="2212" y="1229"/>
                    <a:pt x="1904" y="1185"/>
                    <a:pt x="1629" y="1185"/>
                  </a:cubicBezTo>
                  <a:cubicBezTo>
                    <a:pt x="1206" y="1185"/>
                    <a:pt x="859" y="1289"/>
                    <a:pt x="591" y="1501"/>
                  </a:cubicBezTo>
                  <a:cubicBezTo>
                    <a:pt x="0" y="1961"/>
                    <a:pt x="18" y="2753"/>
                    <a:pt x="18" y="2788"/>
                  </a:cubicBezTo>
                  <a:lnTo>
                    <a:pt x="18" y="2830"/>
                  </a:lnTo>
                  <a:lnTo>
                    <a:pt x="4879" y="2830"/>
                  </a:lnTo>
                  <a:lnTo>
                    <a:pt x="4170" y="101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094478" y="4477640"/>
              <a:ext cx="306222" cy="6405"/>
            </a:xfrm>
            <a:custGeom>
              <a:rect b="b" l="l" r="r" t="t"/>
              <a:pathLst>
                <a:path extrusionOk="0" h="96" w="4590">
                  <a:moveTo>
                    <a:pt x="0" y="1"/>
                  </a:moveTo>
                  <a:lnTo>
                    <a:pt x="0" y="95"/>
                  </a:lnTo>
                  <a:lnTo>
                    <a:pt x="4590" y="9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254460" y="4414061"/>
              <a:ext cx="37494" cy="40029"/>
            </a:xfrm>
            <a:custGeom>
              <a:rect b="b" l="l" r="r" t="t"/>
              <a:pathLst>
                <a:path extrusionOk="0" h="600" w="562">
                  <a:moveTo>
                    <a:pt x="84" y="1"/>
                  </a:moveTo>
                  <a:cubicBezTo>
                    <a:pt x="66" y="1"/>
                    <a:pt x="50" y="7"/>
                    <a:pt x="36" y="21"/>
                  </a:cubicBezTo>
                  <a:cubicBezTo>
                    <a:pt x="6" y="50"/>
                    <a:pt x="0" y="109"/>
                    <a:pt x="36" y="133"/>
                  </a:cubicBezTo>
                  <a:cubicBezTo>
                    <a:pt x="107" y="192"/>
                    <a:pt x="178" y="257"/>
                    <a:pt x="243" y="334"/>
                  </a:cubicBezTo>
                  <a:cubicBezTo>
                    <a:pt x="260" y="351"/>
                    <a:pt x="278" y="369"/>
                    <a:pt x="290" y="387"/>
                  </a:cubicBezTo>
                  <a:cubicBezTo>
                    <a:pt x="291" y="388"/>
                    <a:pt x="292" y="389"/>
                    <a:pt x="292" y="390"/>
                  </a:cubicBezTo>
                  <a:lnTo>
                    <a:pt x="292" y="390"/>
                  </a:lnTo>
                  <a:cubicBezTo>
                    <a:pt x="292" y="390"/>
                    <a:pt x="292" y="390"/>
                    <a:pt x="292" y="390"/>
                  </a:cubicBezTo>
                  <a:lnTo>
                    <a:pt x="292" y="390"/>
                  </a:lnTo>
                  <a:cubicBezTo>
                    <a:pt x="293" y="390"/>
                    <a:pt x="294" y="391"/>
                    <a:pt x="296" y="393"/>
                  </a:cubicBezTo>
                  <a:cubicBezTo>
                    <a:pt x="296" y="394"/>
                    <a:pt x="296" y="394"/>
                    <a:pt x="296" y="395"/>
                  </a:cubicBezTo>
                  <a:lnTo>
                    <a:pt x="296" y="395"/>
                  </a:lnTo>
                  <a:cubicBezTo>
                    <a:pt x="295" y="394"/>
                    <a:pt x="294" y="393"/>
                    <a:pt x="292" y="390"/>
                  </a:cubicBezTo>
                  <a:lnTo>
                    <a:pt x="292" y="390"/>
                  </a:lnTo>
                  <a:cubicBezTo>
                    <a:pt x="293" y="391"/>
                    <a:pt x="295" y="394"/>
                    <a:pt x="296" y="396"/>
                  </a:cubicBezTo>
                  <a:lnTo>
                    <a:pt x="296" y="396"/>
                  </a:lnTo>
                  <a:cubicBezTo>
                    <a:pt x="296" y="396"/>
                    <a:pt x="296" y="395"/>
                    <a:pt x="296" y="395"/>
                  </a:cubicBezTo>
                  <a:lnTo>
                    <a:pt x="296" y="395"/>
                  </a:lnTo>
                  <a:cubicBezTo>
                    <a:pt x="297" y="396"/>
                    <a:pt x="297" y="396"/>
                    <a:pt x="297" y="396"/>
                  </a:cubicBezTo>
                  <a:cubicBezTo>
                    <a:pt x="297" y="396"/>
                    <a:pt x="296" y="396"/>
                    <a:pt x="296" y="396"/>
                  </a:cubicBezTo>
                  <a:lnTo>
                    <a:pt x="296" y="396"/>
                  </a:lnTo>
                  <a:cubicBezTo>
                    <a:pt x="298" y="401"/>
                    <a:pt x="303" y="405"/>
                    <a:pt x="308" y="410"/>
                  </a:cubicBezTo>
                  <a:lnTo>
                    <a:pt x="325" y="440"/>
                  </a:lnTo>
                  <a:cubicBezTo>
                    <a:pt x="355" y="481"/>
                    <a:pt x="378" y="517"/>
                    <a:pt x="408" y="558"/>
                  </a:cubicBezTo>
                  <a:lnTo>
                    <a:pt x="408" y="564"/>
                  </a:lnTo>
                  <a:cubicBezTo>
                    <a:pt x="419" y="587"/>
                    <a:pt x="443" y="600"/>
                    <a:pt x="470" y="600"/>
                  </a:cubicBezTo>
                  <a:cubicBezTo>
                    <a:pt x="484" y="600"/>
                    <a:pt x="500" y="596"/>
                    <a:pt x="514" y="588"/>
                  </a:cubicBezTo>
                  <a:cubicBezTo>
                    <a:pt x="550" y="570"/>
                    <a:pt x="562" y="517"/>
                    <a:pt x="538" y="481"/>
                  </a:cubicBezTo>
                  <a:cubicBezTo>
                    <a:pt x="437" y="304"/>
                    <a:pt x="302" y="150"/>
                    <a:pt x="142" y="21"/>
                  </a:cubicBezTo>
                  <a:cubicBezTo>
                    <a:pt x="123" y="8"/>
                    <a:pt x="103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205491" y="4402852"/>
              <a:ext cx="48635" cy="57375"/>
            </a:xfrm>
            <a:custGeom>
              <a:rect b="b" l="l" r="r" t="t"/>
              <a:pathLst>
                <a:path extrusionOk="0" h="860" w="729">
                  <a:moveTo>
                    <a:pt x="116" y="1"/>
                  </a:moveTo>
                  <a:cubicBezTo>
                    <a:pt x="55" y="1"/>
                    <a:pt x="0" y="79"/>
                    <a:pt x="55" y="129"/>
                  </a:cubicBezTo>
                  <a:cubicBezTo>
                    <a:pt x="274" y="330"/>
                    <a:pt x="445" y="561"/>
                    <a:pt x="575" y="821"/>
                  </a:cubicBezTo>
                  <a:cubicBezTo>
                    <a:pt x="590" y="848"/>
                    <a:pt x="619" y="859"/>
                    <a:pt x="644" y="859"/>
                  </a:cubicBezTo>
                  <a:cubicBezTo>
                    <a:pt x="658" y="859"/>
                    <a:pt x="671" y="856"/>
                    <a:pt x="681" y="850"/>
                  </a:cubicBezTo>
                  <a:cubicBezTo>
                    <a:pt x="723" y="826"/>
                    <a:pt x="728" y="779"/>
                    <a:pt x="711" y="744"/>
                  </a:cubicBezTo>
                  <a:cubicBezTo>
                    <a:pt x="575" y="472"/>
                    <a:pt x="392" y="224"/>
                    <a:pt x="167" y="23"/>
                  </a:cubicBezTo>
                  <a:cubicBezTo>
                    <a:pt x="151" y="7"/>
                    <a:pt x="13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8158591" y="4405187"/>
              <a:ext cx="44566" cy="49703"/>
            </a:xfrm>
            <a:custGeom>
              <a:rect b="b" l="l" r="r" t="t"/>
              <a:pathLst>
                <a:path extrusionOk="0" h="745" w="668">
                  <a:moveTo>
                    <a:pt x="114" y="0"/>
                  </a:moveTo>
                  <a:cubicBezTo>
                    <a:pt x="54" y="0"/>
                    <a:pt x="1" y="76"/>
                    <a:pt x="55" y="130"/>
                  </a:cubicBezTo>
                  <a:cubicBezTo>
                    <a:pt x="232" y="301"/>
                    <a:pt x="380" y="490"/>
                    <a:pt x="498" y="703"/>
                  </a:cubicBezTo>
                  <a:lnTo>
                    <a:pt x="498" y="709"/>
                  </a:lnTo>
                  <a:cubicBezTo>
                    <a:pt x="512" y="734"/>
                    <a:pt x="535" y="744"/>
                    <a:pt x="558" y="744"/>
                  </a:cubicBezTo>
                  <a:cubicBezTo>
                    <a:pt x="611" y="744"/>
                    <a:pt x="667" y="688"/>
                    <a:pt x="634" y="626"/>
                  </a:cubicBezTo>
                  <a:cubicBezTo>
                    <a:pt x="510" y="402"/>
                    <a:pt x="351" y="195"/>
                    <a:pt x="167" y="24"/>
                  </a:cubicBezTo>
                  <a:cubicBezTo>
                    <a:pt x="151" y="7"/>
                    <a:pt x="132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883258" y="2682072"/>
              <a:ext cx="538323" cy="1688623"/>
            </a:xfrm>
            <a:custGeom>
              <a:rect b="b" l="l" r="r" t="t"/>
              <a:pathLst>
                <a:path extrusionOk="0" h="25311" w="8069">
                  <a:moveTo>
                    <a:pt x="2200" y="0"/>
                  </a:moveTo>
                  <a:cubicBezTo>
                    <a:pt x="1793" y="0"/>
                    <a:pt x="1406" y="108"/>
                    <a:pt x="1069" y="377"/>
                  </a:cubicBezTo>
                  <a:cubicBezTo>
                    <a:pt x="0" y="1221"/>
                    <a:pt x="325" y="2934"/>
                    <a:pt x="715" y="4263"/>
                  </a:cubicBezTo>
                  <a:cubicBezTo>
                    <a:pt x="2706" y="11014"/>
                    <a:pt x="3840" y="18250"/>
                    <a:pt x="3922" y="25302"/>
                  </a:cubicBezTo>
                  <a:cubicBezTo>
                    <a:pt x="4080" y="25308"/>
                    <a:pt x="4236" y="25310"/>
                    <a:pt x="4392" y="25310"/>
                  </a:cubicBezTo>
                  <a:cubicBezTo>
                    <a:pt x="5644" y="25310"/>
                    <a:pt x="6845" y="25140"/>
                    <a:pt x="8069" y="24788"/>
                  </a:cubicBezTo>
                  <a:cubicBezTo>
                    <a:pt x="6864" y="19490"/>
                    <a:pt x="6137" y="14080"/>
                    <a:pt x="5883" y="8640"/>
                  </a:cubicBezTo>
                  <a:cubicBezTo>
                    <a:pt x="5759" y="5929"/>
                    <a:pt x="5747" y="3147"/>
                    <a:pt x="4844" y="601"/>
                  </a:cubicBezTo>
                  <a:lnTo>
                    <a:pt x="4838" y="601"/>
                  </a:lnTo>
                  <a:cubicBezTo>
                    <a:pt x="4849" y="687"/>
                    <a:pt x="4817" y="709"/>
                    <a:pt x="4770" y="709"/>
                  </a:cubicBezTo>
                  <a:cubicBezTo>
                    <a:pt x="4717" y="709"/>
                    <a:pt x="4646" y="682"/>
                    <a:pt x="4593" y="682"/>
                  </a:cubicBezTo>
                  <a:cubicBezTo>
                    <a:pt x="4546" y="682"/>
                    <a:pt x="4513" y="704"/>
                    <a:pt x="4525" y="790"/>
                  </a:cubicBezTo>
                  <a:cubicBezTo>
                    <a:pt x="3821" y="388"/>
                    <a:pt x="2974" y="0"/>
                    <a:pt x="2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8092009" y="2785147"/>
              <a:ext cx="158048" cy="140435"/>
            </a:xfrm>
            <a:custGeom>
              <a:rect b="b" l="l" r="r" t="t"/>
              <a:pathLst>
                <a:path extrusionOk="0" h="2105" w="2369">
                  <a:moveTo>
                    <a:pt x="37" y="1"/>
                  </a:moveTo>
                  <a:cubicBezTo>
                    <a:pt x="19" y="1"/>
                    <a:pt x="1" y="16"/>
                    <a:pt x="8" y="36"/>
                  </a:cubicBezTo>
                  <a:cubicBezTo>
                    <a:pt x="315" y="1094"/>
                    <a:pt x="1236" y="1921"/>
                    <a:pt x="2317" y="2104"/>
                  </a:cubicBezTo>
                  <a:cubicBezTo>
                    <a:pt x="2319" y="2104"/>
                    <a:pt x="2321" y="2104"/>
                    <a:pt x="2323" y="2104"/>
                  </a:cubicBezTo>
                  <a:cubicBezTo>
                    <a:pt x="2360" y="2104"/>
                    <a:pt x="2369" y="2050"/>
                    <a:pt x="2335" y="2045"/>
                  </a:cubicBezTo>
                  <a:cubicBezTo>
                    <a:pt x="1272" y="1868"/>
                    <a:pt x="368" y="1058"/>
                    <a:pt x="67" y="25"/>
                  </a:cubicBezTo>
                  <a:cubicBezTo>
                    <a:pt x="62" y="8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8193549" y="2912039"/>
              <a:ext cx="171324" cy="1432171"/>
            </a:xfrm>
            <a:custGeom>
              <a:rect b="b" l="l" r="r" t="t"/>
              <a:pathLst>
                <a:path extrusionOk="0" h="21467" w="2568">
                  <a:moveTo>
                    <a:pt x="37" y="1"/>
                  </a:moveTo>
                  <a:cubicBezTo>
                    <a:pt x="20" y="1"/>
                    <a:pt x="0" y="15"/>
                    <a:pt x="4" y="36"/>
                  </a:cubicBezTo>
                  <a:cubicBezTo>
                    <a:pt x="258" y="1726"/>
                    <a:pt x="464" y="3427"/>
                    <a:pt x="612" y="5128"/>
                  </a:cubicBezTo>
                  <a:cubicBezTo>
                    <a:pt x="677" y="5854"/>
                    <a:pt x="730" y="6581"/>
                    <a:pt x="778" y="7307"/>
                  </a:cubicBezTo>
                  <a:cubicBezTo>
                    <a:pt x="801" y="7685"/>
                    <a:pt x="831" y="8063"/>
                    <a:pt x="831" y="8441"/>
                  </a:cubicBezTo>
                  <a:cubicBezTo>
                    <a:pt x="825" y="8808"/>
                    <a:pt x="683" y="9127"/>
                    <a:pt x="654" y="9487"/>
                  </a:cubicBezTo>
                  <a:cubicBezTo>
                    <a:pt x="630" y="9694"/>
                    <a:pt x="701" y="9883"/>
                    <a:pt x="783" y="10078"/>
                  </a:cubicBezTo>
                  <a:cubicBezTo>
                    <a:pt x="837" y="10202"/>
                    <a:pt x="907" y="10326"/>
                    <a:pt x="943" y="10456"/>
                  </a:cubicBezTo>
                  <a:cubicBezTo>
                    <a:pt x="1002" y="10668"/>
                    <a:pt x="967" y="10845"/>
                    <a:pt x="937" y="11052"/>
                  </a:cubicBezTo>
                  <a:cubicBezTo>
                    <a:pt x="848" y="11649"/>
                    <a:pt x="1161" y="12210"/>
                    <a:pt x="1333" y="12765"/>
                  </a:cubicBezTo>
                  <a:cubicBezTo>
                    <a:pt x="1746" y="14141"/>
                    <a:pt x="1882" y="15577"/>
                    <a:pt x="2036" y="17000"/>
                  </a:cubicBezTo>
                  <a:cubicBezTo>
                    <a:pt x="2189" y="18483"/>
                    <a:pt x="2349" y="19959"/>
                    <a:pt x="2502" y="21436"/>
                  </a:cubicBezTo>
                  <a:cubicBezTo>
                    <a:pt x="2505" y="21457"/>
                    <a:pt x="2521" y="21467"/>
                    <a:pt x="2537" y="21467"/>
                  </a:cubicBezTo>
                  <a:cubicBezTo>
                    <a:pt x="2552" y="21467"/>
                    <a:pt x="2567" y="21457"/>
                    <a:pt x="2567" y="21436"/>
                  </a:cubicBezTo>
                  <a:cubicBezTo>
                    <a:pt x="2384" y="19753"/>
                    <a:pt x="2207" y="18075"/>
                    <a:pt x="2030" y="16392"/>
                  </a:cubicBezTo>
                  <a:cubicBezTo>
                    <a:pt x="1882" y="15039"/>
                    <a:pt x="1717" y="13675"/>
                    <a:pt x="1274" y="12387"/>
                  </a:cubicBezTo>
                  <a:cubicBezTo>
                    <a:pt x="1150" y="12021"/>
                    <a:pt x="967" y="11649"/>
                    <a:pt x="972" y="11253"/>
                  </a:cubicBezTo>
                  <a:cubicBezTo>
                    <a:pt x="978" y="11005"/>
                    <a:pt x="1079" y="10769"/>
                    <a:pt x="1020" y="10521"/>
                  </a:cubicBezTo>
                  <a:cubicBezTo>
                    <a:pt x="961" y="10249"/>
                    <a:pt x="783" y="10013"/>
                    <a:pt x="724" y="9741"/>
                  </a:cubicBezTo>
                  <a:cubicBezTo>
                    <a:pt x="654" y="9428"/>
                    <a:pt x="819" y="9127"/>
                    <a:pt x="860" y="8825"/>
                  </a:cubicBezTo>
                  <a:cubicBezTo>
                    <a:pt x="967" y="8093"/>
                    <a:pt x="843" y="7296"/>
                    <a:pt x="789" y="6563"/>
                  </a:cubicBezTo>
                  <a:cubicBezTo>
                    <a:pt x="736" y="5831"/>
                    <a:pt x="677" y="5104"/>
                    <a:pt x="600" y="4378"/>
                  </a:cubicBezTo>
                  <a:cubicBezTo>
                    <a:pt x="464" y="2925"/>
                    <a:pt x="281" y="1472"/>
                    <a:pt x="63" y="25"/>
                  </a:cubicBezTo>
                  <a:cubicBezTo>
                    <a:pt x="60" y="8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133839" y="3817962"/>
              <a:ext cx="99939" cy="182466"/>
            </a:xfrm>
            <a:custGeom>
              <a:rect b="b" l="l" r="r" t="t"/>
              <a:pathLst>
                <a:path extrusionOk="0" h="2735" w="1498">
                  <a:moveTo>
                    <a:pt x="44" y="1"/>
                  </a:moveTo>
                  <a:cubicBezTo>
                    <a:pt x="23" y="1"/>
                    <a:pt x="0" y="22"/>
                    <a:pt x="13" y="43"/>
                  </a:cubicBezTo>
                  <a:cubicBezTo>
                    <a:pt x="562" y="893"/>
                    <a:pt x="1041" y="1785"/>
                    <a:pt x="1436" y="2718"/>
                  </a:cubicBezTo>
                  <a:cubicBezTo>
                    <a:pt x="1440" y="2730"/>
                    <a:pt x="1448" y="2734"/>
                    <a:pt x="1457" y="2734"/>
                  </a:cubicBezTo>
                  <a:cubicBezTo>
                    <a:pt x="1475" y="2734"/>
                    <a:pt x="1497" y="2713"/>
                    <a:pt x="1489" y="2689"/>
                  </a:cubicBezTo>
                  <a:cubicBezTo>
                    <a:pt x="1094" y="1755"/>
                    <a:pt x="615" y="864"/>
                    <a:pt x="66" y="13"/>
                  </a:cubicBezTo>
                  <a:cubicBezTo>
                    <a:pt x="61" y="4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8180206" y="3848451"/>
              <a:ext cx="26619" cy="50303"/>
            </a:xfrm>
            <a:custGeom>
              <a:rect b="b" l="l" r="r" t="t"/>
              <a:pathLst>
                <a:path extrusionOk="0" h="754" w="399">
                  <a:moveTo>
                    <a:pt x="39" y="1"/>
                  </a:moveTo>
                  <a:cubicBezTo>
                    <a:pt x="20" y="1"/>
                    <a:pt x="1" y="22"/>
                    <a:pt x="9" y="46"/>
                  </a:cubicBezTo>
                  <a:lnTo>
                    <a:pt x="334" y="737"/>
                  </a:lnTo>
                  <a:cubicBezTo>
                    <a:pt x="339" y="749"/>
                    <a:pt x="349" y="753"/>
                    <a:pt x="358" y="753"/>
                  </a:cubicBezTo>
                  <a:cubicBezTo>
                    <a:pt x="378" y="753"/>
                    <a:pt x="399" y="732"/>
                    <a:pt x="387" y="708"/>
                  </a:cubicBezTo>
                  <a:lnTo>
                    <a:pt x="62" y="17"/>
                  </a:lnTo>
                  <a:cubicBezTo>
                    <a:pt x="56" y="5"/>
                    <a:pt x="48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681845" y="4326731"/>
              <a:ext cx="320499" cy="182933"/>
            </a:xfrm>
            <a:custGeom>
              <a:rect b="b" l="l" r="r" t="t"/>
              <a:pathLst>
                <a:path extrusionOk="0" h="2742" w="4804">
                  <a:moveTo>
                    <a:pt x="2559" y="1"/>
                  </a:moveTo>
                  <a:lnTo>
                    <a:pt x="2606" y="1335"/>
                  </a:lnTo>
                  <a:cubicBezTo>
                    <a:pt x="2222" y="1228"/>
                    <a:pt x="1896" y="1183"/>
                    <a:pt x="1619" y="1183"/>
                  </a:cubicBezTo>
                  <a:cubicBezTo>
                    <a:pt x="1" y="1183"/>
                    <a:pt x="48" y="2741"/>
                    <a:pt x="48" y="2741"/>
                  </a:cubicBezTo>
                  <a:lnTo>
                    <a:pt x="4803" y="2741"/>
                  </a:lnTo>
                  <a:lnTo>
                    <a:pt x="4496" y="101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680711" y="4323595"/>
              <a:ext cx="325169" cy="189204"/>
            </a:xfrm>
            <a:custGeom>
              <a:rect b="b" l="l" r="r" t="t"/>
              <a:pathLst>
                <a:path extrusionOk="0" h="2836" w="4874">
                  <a:moveTo>
                    <a:pt x="2623" y="101"/>
                  </a:moveTo>
                  <a:lnTo>
                    <a:pt x="4472" y="189"/>
                  </a:lnTo>
                  <a:lnTo>
                    <a:pt x="4767" y="2741"/>
                  </a:lnTo>
                  <a:lnTo>
                    <a:pt x="113" y="2741"/>
                  </a:lnTo>
                  <a:cubicBezTo>
                    <a:pt x="118" y="2564"/>
                    <a:pt x="172" y="1944"/>
                    <a:pt x="650" y="1571"/>
                  </a:cubicBezTo>
                  <a:cubicBezTo>
                    <a:pt x="901" y="1376"/>
                    <a:pt x="1230" y="1278"/>
                    <a:pt x="1632" y="1278"/>
                  </a:cubicBezTo>
                  <a:cubicBezTo>
                    <a:pt x="1921" y="1278"/>
                    <a:pt x="2248" y="1328"/>
                    <a:pt x="2611" y="1430"/>
                  </a:cubicBezTo>
                  <a:lnTo>
                    <a:pt x="2670" y="1447"/>
                  </a:lnTo>
                  <a:lnTo>
                    <a:pt x="2623" y="101"/>
                  </a:lnTo>
                  <a:close/>
                  <a:moveTo>
                    <a:pt x="2522" y="0"/>
                  </a:moveTo>
                  <a:lnTo>
                    <a:pt x="2576" y="1323"/>
                  </a:lnTo>
                  <a:cubicBezTo>
                    <a:pt x="2228" y="1232"/>
                    <a:pt x="1914" y="1186"/>
                    <a:pt x="1633" y="1186"/>
                  </a:cubicBezTo>
                  <a:cubicBezTo>
                    <a:pt x="1209" y="1186"/>
                    <a:pt x="861" y="1291"/>
                    <a:pt x="591" y="1501"/>
                  </a:cubicBezTo>
                  <a:cubicBezTo>
                    <a:pt x="0" y="1961"/>
                    <a:pt x="18" y="2753"/>
                    <a:pt x="18" y="2788"/>
                  </a:cubicBezTo>
                  <a:lnTo>
                    <a:pt x="18" y="2835"/>
                  </a:lnTo>
                  <a:lnTo>
                    <a:pt x="4873" y="2835"/>
                  </a:lnTo>
                  <a:lnTo>
                    <a:pt x="4554" y="101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688583" y="4477640"/>
              <a:ext cx="306222" cy="6405"/>
            </a:xfrm>
            <a:custGeom>
              <a:rect b="b" l="l" r="r" t="t"/>
              <a:pathLst>
                <a:path extrusionOk="0" h="96" w="4590">
                  <a:moveTo>
                    <a:pt x="0" y="1"/>
                  </a:moveTo>
                  <a:lnTo>
                    <a:pt x="0" y="95"/>
                  </a:lnTo>
                  <a:lnTo>
                    <a:pt x="4590" y="9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848966" y="4414061"/>
              <a:ext cx="37094" cy="40029"/>
            </a:xfrm>
            <a:custGeom>
              <a:rect b="b" l="l" r="r" t="t"/>
              <a:pathLst>
                <a:path extrusionOk="0" h="600" w="556">
                  <a:moveTo>
                    <a:pt x="83" y="1"/>
                  </a:moveTo>
                  <a:cubicBezTo>
                    <a:pt x="65" y="1"/>
                    <a:pt x="47" y="7"/>
                    <a:pt x="30" y="21"/>
                  </a:cubicBezTo>
                  <a:cubicBezTo>
                    <a:pt x="0" y="50"/>
                    <a:pt x="0" y="109"/>
                    <a:pt x="30" y="133"/>
                  </a:cubicBezTo>
                  <a:cubicBezTo>
                    <a:pt x="107" y="192"/>
                    <a:pt x="178" y="257"/>
                    <a:pt x="243" y="334"/>
                  </a:cubicBezTo>
                  <a:cubicBezTo>
                    <a:pt x="254" y="351"/>
                    <a:pt x="272" y="369"/>
                    <a:pt x="290" y="387"/>
                  </a:cubicBezTo>
                  <a:cubicBezTo>
                    <a:pt x="294" y="394"/>
                    <a:pt x="294" y="396"/>
                    <a:pt x="294" y="396"/>
                  </a:cubicBezTo>
                  <a:cubicBezTo>
                    <a:pt x="293" y="396"/>
                    <a:pt x="289" y="390"/>
                    <a:pt x="289" y="390"/>
                  </a:cubicBezTo>
                  <a:lnTo>
                    <a:pt x="289" y="390"/>
                  </a:lnTo>
                  <a:cubicBezTo>
                    <a:pt x="289" y="390"/>
                    <a:pt x="289" y="391"/>
                    <a:pt x="290" y="393"/>
                  </a:cubicBezTo>
                  <a:cubicBezTo>
                    <a:pt x="296" y="399"/>
                    <a:pt x="302" y="404"/>
                    <a:pt x="302" y="410"/>
                  </a:cubicBezTo>
                  <a:lnTo>
                    <a:pt x="325" y="440"/>
                  </a:lnTo>
                  <a:cubicBezTo>
                    <a:pt x="355" y="481"/>
                    <a:pt x="379" y="517"/>
                    <a:pt x="402" y="558"/>
                  </a:cubicBezTo>
                  <a:lnTo>
                    <a:pt x="402" y="564"/>
                  </a:lnTo>
                  <a:cubicBezTo>
                    <a:pt x="417" y="587"/>
                    <a:pt x="443" y="600"/>
                    <a:pt x="468" y="600"/>
                  </a:cubicBezTo>
                  <a:cubicBezTo>
                    <a:pt x="482" y="600"/>
                    <a:pt x="496" y="596"/>
                    <a:pt x="508" y="588"/>
                  </a:cubicBezTo>
                  <a:cubicBezTo>
                    <a:pt x="550" y="570"/>
                    <a:pt x="556" y="517"/>
                    <a:pt x="538" y="481"/>
                  </a:cubicBezTo>
                  <a:cubicBezTo>
                    <a:pt x="438" y="304"/>
                    <a:pt x="302" y="150"/>
                    <a:pt x="142" y="21"/>
                  </a:cubicBezTo>
                  <a:cubicBezTo>
                    <a:pt x="124" y="8"/>
                    <a:pt x="10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7799664" y="4402852"/>
              <a:ext cx="48969" cy="57375"/>
            </a:xfrm>
            <a:custGeom>
              <a:rect b="b" l="l" r="r" t="t"/>
              <a:pathLst>
                <a:path extrusionOk="0" h="860" w="734">
                  <a:moveTo>
                    <a:pt x="118" y="1"/>
                  </a:moveTo>
                  <a:cubicBezTo>
                    <a:pt x="55" y="1"/>
                    <a:pt x="1" y="79"/>
                    <a:pt x="60" y="129"/>
                  </a:cubicBezTo>
                  <a:cubicBezTo>
                    <a:pt x="273" y="330"/>
                    <a:pt x="450" y="561"/>
                    <a:pt x="580" y="821"/>
                  </a:cubicBezTo>
                  <a:cubicBezTo>
                    <a:pt x="592" y="848"/>
                    <a:pt x="618" y="859"/>
                    <a:pt x="645" y="859"/>
                  </a:cubicBezTo>
                  <a:cubicBezTo>
                    <a:pt x="660" y="859"/>
                    <a:pt x="674" y="856"/>
                    <a:pt x="686" y="850"/>
                  </a:cubicBezTo>
                  <a:cubicBezTo>
                    <a:pt x="722" y="826"/>
                    <a:pt x="734" y="779"/>
                    <a:pt x="716" y="744"/>
                  </a:cubicBezTo>
                  <a:cubicBezTo>
                    <a:pt x="580" y="472"/>
                    <a:pt x="391" y="224"/>
                    <a:pt x="172" y="23"/>
                  </a:cubicBezTo>
                  <a:cubicBezTo>
                    <a:pt x="155" y="7"/>
                    <a:pt x="136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7753097" y="4405187"/>
              <a:ext cx="44165" cy="49703"/>
            </a:xfrm>
            <a:custGeom>
              <a:rect b="b" l="l" r="r" t="t"/>
              <a:pathLst>
                <a:path extrusionOk="0" h="745" w="662">
                  <a:moveTo>
                    <a:pt x="112" y="0"/>
                  </a:moveTo>
                  <a:cubicBezTo>
                    <a:pt x="51" y="0"/>
                    <a:pt x="1" y="76"/>
                    <a:pt x="55" y="130"/>
                  </a:cubicBezTo>
                  <a:cubicBezTo>
                    <a:pt x="233" y="301"/>
                    <a:pt x="380" y="490"/>
                    <a:pt x="492" y="703"/>
                  </a:cubicBezTo>
                  <a:lnTo>
                    <a:pt x="492" y="709"/>
                  </a:lnTo>
                  <a:cubicBezTo>
                    <a:pt x="508" y="734"/>
                    <a:pt x="531" y="744"/>
                    <a:pt x="554" y="744"/>
                  </a:cubicBezTo>
                  <a:cubicBezTo>
                    <a:pt x="608" y="744"/>
                    <a:pt x="661" y="688"/>
                    <a:pt x="628" y="626"/>
                  </a:cubicBezTo>
                  <a:cubicBezTo>
                    <a:pt x="504" y="402"/>
                    <a:pt x="351" y="195"/>
                    <a:pt x="168" y="24"/>
                  </a:cubicBezTo>
                  <a:cubicBezTo>
                    <a:pt x="150" y="7"/>
                    <a:pt x="130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616064" y="2725504"/>
              <a:ext cx="428444" cy="1645259"/>
            </a:xfrm>
            <a:custGeom>
              <a:rect b="b" l="l" r="r" t="t"/>
              <a:pathLst>
                <a:path extrusionOk="0" h="24661" w="6422">
                  <a:moveTo>
                    <a:pt x="4070" y="0"/>
                  </a:moveTo>
                  <a:cubicBezTo>
                    <a:pt x="3345" y="0"/>
                    <a:pt x="2537" y="229"/>
                    <a:pt x="1897" y="470"/>
                  </a:cubicBezTo>
                  <a:cubicBezTo>
                    <a:pt x="1306" y="3394"/>
                    <a:pt x="715" y="6329"/>
                    <a:pt x="349" y="9294"/>
                  </a:cubicBezTo>
                  <a:cubicBezTo>
                    <a:pt x="137" y="11013"/>
                    <a:pt x="1" y="12779"/>
                    <a:pt x="391" y="14468"/>
                  </a:cubicBezTo>
                  <a:cubicBezTo>
                    <a:pt x="674" y="15703"/>
                    <a:pt x="1235" y="16855"/>
                    <a:pt x="1660" y="18048"/>
                  </a:cubicBezTo>
                  <a:cubicBezTo>
                    <a:pt x="2411" y="20121"/>
                    <a:pt x="2777" y="22342"/>
                    <a:pt x="2730" y="24557"/>
                  </a:cubicBezTo>
                  <a:cubicBezTo>
                    <a:pt x="3278" y="24625"/>
                    <a:pt x="3829" y="24661"/>
                    <a:pt x="4380" y="24661"/>
                  </a:cubicBezTo>
                  <a:cubicBezTo>
                    <a:pt x="5062" y="24661"/>
                    <a:pt x="5744" y="24606"/>
                    <a:pt x="6421" y="24492"/>
                  </a:cubicBezTo>
                  <a:cubicBezTo>
                    <a:pt x="5695" y="20782"/>
                    <a:pt x="4838" y="17079"/>
                    <a:pt x="3462" y="13576"/>
                  </a:cubicBezTo>
                  <a:cubicBezTo>
                    <a:pt x="3813" y="13392"/>
                    <a:pt x="3637" y="12725"/>
                    <a:pt x="3261" y="12725"/>
                  </a:cubicBezTo>
                  <a:cubicBezTo>
                    <a:pt x="3251" y="12725"/>
                    <a:pt x="3241" y="12725"/>
                    <a:pt x="3232" y="12726"/>
                  </a:cubicBezTo>
                  <a:cubicBezTo>
                    <a:pt x="3102" y="10901"/>
                    <a:pt x="3562" y="8981"/>
                    <a:pt x="4277" y="7310"/>
                  </a:cubicBezTo>
                  <a:cubicBezTo>
                    <a:pt x="4561" y="6636"/>
                    <a:pt x="4880" y="5969"/>
                    <a:pt x="5074" y="5254"/>
                  </a:cubicBezTo>
                  <a:cubicBezTo>
                    <a:pt x="5476" y="3825"/>
                    <a:pt x="5376" y="2301"/>
                    <a:pt x="5234" y="818"/>
                  </a:cubicBezTo>
                  <a:cubicBezTo>
                    <a:pt x="5216" y="623"/>
                    <a:pt x="5193" y="423"/>
                    <a:pt x="5074" y="275"/>
                  </a:cubicBezTo>
                  <a:cubicBezTo>
                    <a:pt x="4945" y="121"/>
                    <a:pt x="4738" y="68"/>
                    <a:pt x="4549" y="39"/>
                  </a:cubicBezTo>
                  <a:cubicBezTo>
                    <a:pt x="4395" y="12"/>
                    <a:pt x="4235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7826750" y="2884352"/>
              <a:ext cx="133230" cy="184334"/>
            </a:xfrm>
            <a:custGeom>
              <a:rect b="b" l="l" r="r" t="t"/>
              <a:pathLst>
                <a:path extrusionOk="0" h="2763" w="1997">
                  <a:moveTo>
                    <a:pt x="41" y="1"/>
                  </a:moveTo>
                  <a:cubicBezTo>
                    <a:pt x="12" y="1"/>
                    <a:pt x="0" y="50"/>
                    <a:pt x="32" y="56"/>
                  </a:cubicBezTo>
                  <a:cubicBezTo>
                    <a:pt x="587" y="221"/>
                    <a:pt x="1166" y="416"/>
                    <a:pt x="1456" y="953"/>
                  </a:cubicBezTo>
                  <a:cubicBezTo>
                    <a:pt x="1598" y="1213"/>
                    <a:pt x="1668" y="1509"/>
                    <a:pt x="1733" y="1798"/>
                  </a:cubicBezTo>
                  <a:cubicBezTo>
                    <a:pt x="1798" y="2111"/>
                    <a:pt x="1869" y="2424"/>
                    <a:pt x="1934" y="2743"/>
                  </a:cubicBezTo>
                  <a:cubicBezTo>
                    <a:pt x="1936" y="2757"/>
                    <a:pt x="1946" y="2762"/>
                    <a:pt x="1958" y="2762"/>
                  </a:cubicBezTo>
                  <a:cubicBezTo>
                    <a:pt x="1976" y="2762"/>
                    <a:pt x="1997" y="2747"/>
                    <a:pt x="1993" y="2725"/>
                  </a:cubicBezTo>
                  <a:cubicBezTo>
                    <a:pt x="1916" y="2377"/>
                    <a:pt x="1846" y="2023"/>
                    <a:pt x="1763" y="1674"/>
                  </a:cubicBezTo>
                  <a:cubicBezTo>
                    <a:pt x="1698" y="1391"/>
                    <a:pt x="1621" y="1101"/>
                    <a:pt x="1468" y="853"/>
                  </a:cubicBezTo>
                  <a:cubicBezTo>
                    <a:pt x="1155" y="345"/>
                    <a:pt x="587" y="162"/>
                    <a:pt x="50" y="3"/>
                  </a:cubicBezTo>
                  <a:cubicBezTo>
                    <a:pt x="47" y="1"/>
                    <a:pt x="44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842295" y="2924315"/>
              <a:ext cx="44899" cy="19214"/>
            </a:xfrm>
            <a:custGeom>
              <a:rect b="b" l="l" r="r" t="t"/>
              <a:pathLst>
                <a:path extrusionOk="0" h="288" w="673">
                  <a:moveTo>
                    <a:pt x="41" y="0"/>
                  </a:moveTo>
                  <a:cubicBezTo>
                    <a:pt x="0" y="0"/>
                    <a:pt x="0" y="59"/>
                    <a:pt x="41" y="59"/>
                  </a:cubicBezTo>
                  <a:cubicBezTo>
                    <a:pt x="248" y="65"/>
                    <a:pt x="455" y="142"/>
                    <a:pt x="608" y="278"/>
                  </a:cubicBezTo>
                  <a:cubicBezTo>
                    <a:pt x="615" y="284"/>
                    <a:pt x="622" y="287"/>
                    <a:pt x="629" y="287"/>
                  </a:cubicBezTo>
                  <a:cubicBezTo>
                    <a:pt x="653" y="287"/>
                    <a:pt x="673" y="255"/>
                    <a:pt x="650" y="236"/>
                  </a:cubicBezTo>
                  <a:cubicBezTo>
                    <a:pt x="484" y="89"/>
                    <a:pt x="266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713201" y="2800959"/>
              <a:ext cx="82059" cy="84861"/>
            </a:xfrm>
            <a:custGeom>
              <a:rect b="b" l="l" r="r" t="t"/>
              <a:pathLst>
                <a:path extrusionOk="0" h="1272" w="1230">
                  <a:moveTo>
                    <a:pt x="1193" y="0"/>
                  </a:moveTo>
                  <a:cubicBezTo>
                    <a:pt x="1181" y="0"/>
                    <a:pt x="1170" y="7"/>
                    <a:pt x="1167" y="24"/>
                  </a:cubicBezTo>
                  <a:cubicBezTo>
                    <a:pt x="1043" y="585"/>
                    <a:pt x="594" y="1058"/>
                    <a:pt x="33" y="1211"/>
                  </a:cubicBezTo>
                  <a:cubicBezTo>
                    <a:pt x="1" y="1222"/>
                    <a:pt x="13" y="1272"/>
                    <a:pt x="42" y="1272"/>
                  </a:cubicBezTo>
                  <a:cubicBezTo>
                    <a:pt x="45" y="1272"/>
                    <a:pt x="48" y="1271"/>
                    <a:pt x="51" y="1270"/>
                  </a:cubicBezTo>
                  <a:cubicBezTo>
                    <a:pt x="630" y="1111"/>
                    <a:pt x="1096" y="621"/>
                    <a:pt x="1226" y="36"/>
                  </a:cubicBezTo>
                  <a:cubicBezTo>
                    <a:pt x="1230" y="15"/>
                    <a:pt x="1211" y="0"/>
                    <a:pt x="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730347" y="3544497"/>
              <a:ext cx="88998" cy="40629"/>
            </a:xfrm>
            <a:custGeom>
              <a:rect b="b" l="l" r="r" t="t"/>
              <a:pathLst>
                <a:path extrusionOk="0" h="609" w="1334">
                  <a:moveTo>
                    <a:pt x="339" y="0"/>
                  </a:moveTo>
                  <a:cubicBezTo>
                    <a:pt x="281" y="0"/>
                    <a:pt x="223" y="8"/>
                    <a:pt x="166" y="25"/>
                  </a:cubicBezTo>
                  <a:cubicBezTo>
                    <a:pt x="101" y="48"/>
                    <a:pt x="30" y="84"/>
                    <a:pt x="18" y="160"/>
                  </a:cubicBezTo>
                  <a:cubicBezTo>
                    <a:pt x="1" y="249"/>
                    <a:pt x="66" y="332"/>
                    <a:pt x="125" y="391"/>
                  </a:cubicBezTo>
                  <a:cubicBezTo>
                    <a:pt x="294" y="557"/>
                    <a:pt x="511" y="609"/>
                    <a:pt x="735" y="609"/>
                  </a:cubicBezTo>
                  <a:cubicBezTo>
                    <a:pt x="926" y="609"/>
                    <a:pt x="1123" y="571"/>
                    <a:pt x="1300" y="533"/>
                  </a:cubicBezTo>
                  <a:cubicBezTo>
                    <a:pt x="1334" y="521"/>
                    <a:pt x="1325" y="473"/>
                    <a:pt x="1289" y="473"/>
                  </a:cubicBezTo>
                  <a:cubicBezTo>
                    <a:pt x="1287" y="473"/>
                    <a:pt x="1284" y="473"/>
                    <a:pt x="1282" y="474"/>
                  </a:cubicBezTo>
                  <a:cubicBezTo>
                    <a:pt x="1111" y="511"/>
                    <a:pt x="924" y="548"/>
                    <a:pt x="742" y="548"/>
                  </a:cubicBezTo>
                  <a:cubicBezTo>
                    <a:pt x="580" y="548"/>
                    <a:pt x="420" y="519"/>
                    <a:pt x="278" y="432"/>
                  </a:cubicBezTo>
                  <a:cubicBezTo>
                    <a:pt x="213" y="391"/>
                    <a:pt x="142" y="338"/>
                    <a:pt x="107" y="273"/>
                  </a:cubicBezTo>
                  <a:cubicBezTo>
                    <a:pt x="77" y="225"/>
                    <a:pt x="54" y="160"/>
                    <a:pt x="101" y="119"/>
                  </a:cubicBezTo>
                  <a:cubicBezTo>
                    <a:pt x="131" y="96"/>
                    <a:pt x="184" y="84"/>
                    <a:pt x="219" y="72"/>
                  </a:cubicBezTo>
                  <a:cubicBezTo>
                    <a:pt x="260" y="63"/>
                    <a:pt x="301" y="58"/>
                    <a:pt x="342" y="58"/>
                  </a:cubicBezTo>
                  <a:cubicBezTo>
                    <a:pt x="461" y="58"/>
                    <a:pt x="577" y="96"/>
                    <a:pt x="674" y="166"/>
                  </a:cubicBezTo>
                  <a:cubicBezTo>
                    <a:pt x="679" y="171"/>
                    <a:pt x="684" y="172"/>
                    <a:pt x="690" y="172"/>
                  </a:cubicBezTo>
                  <a:cubicBezTo>
                    <a:pt x="714" y="172"/>
                    <a:pt x="733" y="133"/>
                    <a:pt x="703" y="113"/>
                  </a:cubicBezTo>
                  <a:cubicBezTo>
                    <a:pt x="597" y="40"/>
                    <a:pt x="469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778449" y="3611813"/>
              <a:ext cx="44566" cy="71785"/>
            </a:xfrm>
            <a:custGeom>
              <a:rect b="b" l="l" r="r" t="t"/>
              <a:pathLst>
                <a:path extrusionOk="0" h="1076" w="668">
                  <a:moveTo>
                    <a:pt x="620" y="1"/>
                  </a:moveTo>
                  <a:cubicBezTo>
                    <a:pt x="614" y="1"/>
                    <a:pt x="608" y="3"/>
                    <a:pt x="603" y="8"/>
                  </a:cubicBezTo>
                  <a:cubicBezTo>
                    <a:pt x="485" y="126"/>
                    <a:pt x="372" y="256"/>
                    <a:pt x="272" y="386"/>
                  </a:cubicBezTo>
                  <a:cubicBezTo>
                    <a:pt x="219" y="457"/>
                    <a:pt x="171" y="528"/>
                    <a:pt x="124" y="599"/>
                  </a:cubicBezTo>
                  <a:cubicBezTo>
                    <a:pt x="83" y="658"/>
                    <a:pt x="42" y="729"/>
                    <a:pt x="24" y="805"/>
                  </a:cubicBezTo>
                  <a:cubicBezTo>
                    <a:pt x="0" y="935"/>
                    <a:pt x="77" y="1048"/>
                    <a:pt x="207" y="1071"/>
                  </a:cubicBezTo>
                  <a:cubicBezTo>
                    <a:pt x="224" y="1074"/>
                    <a:pt x="241" y="1075"/>
                    <a:pt x="258" y="1075"/>
                  </a:cubicBezTo>
                  <a:cubicBezTo>
                    <a:pt x="384" y="1075"/>
                    <a:pt x="491" y="1002"/>
                    <a:pt x="585" y="923"/>
                  </a:cubicBezTo>
                  <a:cubicBezTo>
                    <a:pt x="609" y="909"/>
                    <a:pt x="594" y="870"/>
                    <a:pt x="571" y="870"/>
                  </a:cubicBezTo>
                  <a:cubicBezTo>
                    <a:pt x="566" y="870"/>
                    <a:pt x="561" y="872"/>
                    <a:pt x="555" y="876"/>
                  </a:cubicBezTo>
                  <a:cubicBezTo>
                    <a:pt x="468" y="938"/>
                    <a:pt x="372" y="1018"/>
                    <a:pt x="258" y="1018"/>
                  </a:cubicBezTo>
                  <a:cubicBezTo>
                    <a:pt x="242" y="1018"/>
                    <a:pt x="224" y="1016"/>
                    <a:pt x="207" y="1012"/>
                  </a:cubicBezTo>
                  <a:cubicBezTo>
                    <a:pt x="148" y="994"/>
                    <a:pt x="101" y="959"/>
                    <a:pt x="83" y="900"/>
                  </a:cubicBezTo>
                  <a:cubicBezTo>
                    <a:pt x="65" y="829"/>
                    <a:pt x="101" y="758"/>
                    <a:pt x="130" y="699"/>
                  </a:cubicBezTo>
                  <a:cubicBezTo>
                    <a:pt x="195" y="581"/>
                    <a:pt x="284" y="469"/>
                    <a:pt x="372" y="356"/>
                  </a:cubicBezTo>
                  <a:cubicBezTo>
                    <a:pt x="455" y="250"/>
                    <a:pt x="550" y="150"/>
                    <a:pt x="644" y="49"/>
                  </a:cubicBezTo>
                  <a:cubicBezTo>
                    <a:pt x="667" y="31"/>
                    <a:pt x="643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760702" y="3976944"/>
              <a:ext cx="115217" cy="296281"/>
            </a:xfrm>
            <a:custGeom>
              <a:rect b="b" l="l" r="r" t="t"/>
              <a:pathLst>
                <a:path extrusionOk="0" h="4441" w="1727">
                  <a:moveTo>
                    <a:pt x="37" y="0"/>
                  </a:moveTo>
                  <a:cubicBezTo>
                    <a:pt x="18" y="0"/>
                    <a:pt x="0" y="22"/>
                    <a:pt x="12" y="46"/>
                  </a:cubicBezTo>
                  <a:cubicBezTo>
                    <a:pt x="768" y="1416"/>
                    <a:pt x="1323" y="2887"/>
                    <a:pt x="1666" y="4417"/>
                  </a:cubicBezTo>
                  <a:cubicBezTo>
                    <a:pt x="1668" y="4434"/>
                    <a:pt x="1680" y="4441"/>
                    <a:pt x="1691" y="4441"/>
                  </a:cubicBezTo>
                  <a:cubicBezTo>
                    <a:pt x="1708" y="4441"/>
                    <a:pt x="1726" y="4426"/>
                    <a:pt x="1719" y="4405"/>
                  </a:cubicBezTo>
                  <a:cubicBezTo>
                    <a:pt x="1377" y="2869"/>
                    <a:pt x="821" y="1392"/>
                    <a:pt x="59" y="16"/>
                  </a:cubicBezTo>
                  <a:cubicBezTo>
                    <a:pt x="54" y="5"/>
                    <a:pt x="45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833555" y="4106438"/>
              <a:ext cx="49036" cy="102941"/>
            </a:xfrm>
            <a:custGeom>
              <a:rect b="b" l="l" r="r" t="t"/>
              <a:pathLst>
                <a:path extrusionOk="0" h="1543" w="735">
                  <a:moveTo>
                    <a:pt x="44" y="0"/>
                  </a:moveTo>
                  <a:cubicBezTo>
                    <a:pt x="23" y="0"/>
                    <a:pt x="0" y="21"/>
                    <a:pt x="13" y="42"/>
                  </a:cubicBezTo>
                  <a:cubicBezTo>
                    <a:pt x="302" y="503"/>
                    <a:pt x="527" y="999"/>
                    <a:pt x="674" y="1519"/>
                  </a:cubicBezTo>
                  <a:cubicBezTo>
                    <a:pt x="677" y="1536"/>
                    <a:pt x="688" y="1543"/>
                    <a:pt x="700" y="1543"/>
                  </a:cubicBezTo>
                  <a:cubicBezTo>
                    <a:pt x="717" y="1543"/>
                    <a:pt x="735" y="1528"/>
                    <a:pt x="728" y="1507"/>
                  </a:cubicBezTo>
                  <a:cubicBezTo>
                    <a:pt x="580" y="975"/>
                    <a:pt x="361" y="473"/>
                    <a:pt x="66" y="13"/>
                  </a:cubicBezTo>
                  <a:cubicBezTo>
                    <a:pt x="61" y="4"/>
                    <a:pt x="5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7169607" y="2105588"/>
              <a:ext cx="583690" cy="367800"/>
            </a:xfrm>
            <a:custGeom>
              <a:rect b="b" l="l" r="r" t="t"/>
              <a:pathLst>
                <a:path extrusionOk="0" h="5513" w="8749">
                  <a:moveTo>
                    <a:pt x="48" y="110"/>
                  </a:moveTo>
                  <a:cubicBezTo>
                    <a:pt x="50" y="111"/>
                    <a:pt x="52" y="111"/>
                    <a:pt x="54" y="111"/>
                  </a:cubicBezTo>
                  <a:lnTo>
                    <a:pt x="54" y="111"/>
                  </a:lnTo>
                  <a:cubicBezTo>
                    <a:pt x="54" y="111"/>
                    <a:pt x="54" y="111"/>
                    <a:pt x="54" y="110"/>
                  </a:cubicBezTo>
                  <a:close/>
                  <a:moveTo>
                    <a:pt x="8144" y="0"/>
                  </a:moveTo>
                  <a:cubicBezTo>
                    <a:pt x="8018" y="0"/>
                    <a:pt x="8079" y="374"/>
                    <a:pt x="7953" y="374"/>
                  </a:cubicBezTo>
                  <a:cubicBezTo>
                    <a:pt x="7936" y="374"/>
                    <a:pt x="7916" y="367"/>
                    <a:pt x="7892" y="353"/>
                  </a:cubicBezTo>
                  <a:cubicBezTo>
                    <a:pt x="6970" y="1233"/>
                    <a:pt x="5234" y="2768"/>
                    <a:pt x="5080" y="2845"/>
                  </a:cubicBezTo>
                  <a:cubicBezTo>
                    <a:pt x="5035" y="2868"/>
                    <a:pt x="4961" y="2877"/>
                    <a:pt x="4872" y="2877"/>
                  </a:cubicBezTo>
                  <a:cubicBezTo>
                    <a:pt x="4593" y="2877"/>
                    <a:pt x="4168" y="2788"/>
                    <a:pt x="4011" y="2757"/>
                  </a:cubicBezTo>
                  <a:cubicBezTo>
                    <a:pt x="3220" y="2603"/>
                    <a:pt x="2481" y="2190"/>
                    <a:pt x="1932" y="1605"/>
                  </a:cubicBezTo>
                  <a:cubicBezTo>
                    <a:pt x="1802" y="1463"/>
                    <a:pt x="1684" y="1309"/>
                    <a:pt x="1518" y="1209"/>
                  </a:cubicBezTo>
                  <a:cubicBezTo>
                    <a:pt x="1406" y="1138"/>
                    <a:pt x="1282" y="1097"/>
                    <a:pt x="1170" y="1026"/>
                  </a:cubicBezTo>
                  <a:cubicBezTo>
                    <a:pt x="782" y="779"/>
                    <a:pt x="517" y="151"/>
                    <a:pt x="54" y="111"/>
                  </a:cubicBezTo>
                  <a:lnTo>
                    <a:pt x="54" y="111"/>
                  </a:lnTo>
                  <a:cubicBezTo>
                    <a:pt x="1" y="766"/>
                    <a:pt x="290" y="1386"/>
                    <a:pt x="573" y="1977"/>
                  </a:cubicBezTo>
                  <a:cubicBezTo>
                    <a:pt x="792" y="2432"/>
                    <a:pt x="1016" y="2892"/>
                    <a:pt x="1371" y="3253"/>
                  </a:cubicBezTo>
                  <a:cubicBezTo>
                    <a:pt x="1926" y="3832"/>
                    <a:pt x="4543" y="5261"/>
                    <a:pt x="5311" y="5491"/>
                  </a:cubicBezTo>
                  <a:cubicBezTo>
                    <a:pt x="5358" y="5506"/>
                    <a:pt x="5411" y="5513"/>
                    <a:pt x="5467" y="5513"/>
                  </a:cubicBezTo>
                  <a:cubicBezTo>
                    <a:pt x="6316" y="5513"/>
                    <a:pt x="8030" y="3919"/>
                    <a:pt x="8417" y="3276"/>
                  </a:cubicBezTo>
                  <a:cubicBezTo>
                    <a:pt x="8748" y="2739"/>
                    <a:pt x="7715" y="1918"/>
                    <a:pt x="7963" y="1333"/>
                  </a:cubicBezTo>
                  <a:cubicBezTo>
                    <a:pt x="8134" y="920"/>
                    <a:pt x="8299" y="465"/>
                    <a:pt x="8205" y="22"/>
                  </a:cubicBezTo>
                  <a:cubicBezTo>
                    <a:pt x="8181" y="7"/>
                    <a:pt x="8161" y="0"/>
                    <a:pt x="8144" y="0"/>
                  </a:cubicBezTo>
                  <a:close/>
                </a:path>
              </a:pathLst>
            </a:custGeom>
            <a:solidFill>
              <a:srgbClr val="9D60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7192824" y="2072097"/>
              <a:ext cx="218091" cy="298349"/>
            </a:xfrm>
            <a:custGeom>
              <a:rect b="b" l="l" r="r" t="t"/>
              <a:pathLst>
                <a:path extrusionOk="0" h="4472" w="3269">
                  <a:moveTo>
                    <a:pt x="423" y="0"/>
                  </a:moveTo>
                  <a:cubicBezTo>
                    <a:pt x="262" y="0"/>
                    <a:pt x="0" y="238"/>
                    <a:pt x="48" y="376"/>
                  </a:cubicBezTo>
                  <a:lnTo>
                    <a:pt x="1241" y="3613"/>
                  </a:lnTo>
                  <a:cubicBezTo>
                    <a:pt x="1283" y="3719"/>
                    <a:pt x="1365" y="3808"/>
                    <a:pt x="1472" y="3855"/>
                  </a:cubicBezTo>
                  <a:lnTo>
                    <a:pt x="2818" y="4464"/>
                  </a:lnTo>
                  <a:cubicBezTo>
                    <a:pt x="2831" y="4469"/>
                    <a:pt x="2846" y="4472"/>
                    <a:pt x="2861" y="4472"/>
                  </a:cubicBezTo>
                  <a:cubicBezTo>
                    <a:pt x="3017" y="4472"/>
                    <a:pt x="3268" y="4184"/>
                    <a:pt x="3214" y="4044"/>
                  </a:cubicBezTo>
                  <a:lnTo>
                    <a:pt x="1873" y="996"/>
                  </a:lnTo>
                  <a:cubicBezTo>
                    <a:pt x="1832" y="890"/>
                    <a:pt x="1749" y="801"/>
                    <a:pt x="1643" y="754"/>
                  </a:cubicBezTo>
                  <a:lnTo>
                    <a:pt x="474" y="10"/>
                  </a:lnTo>
                  <a:cubicBezTo>
                    <a:pt x="458" y="3"/>
                    <a:pt x="442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7188888" y="2067094"/>
              <a:ext cx="226297" cy="308357"/>
            </a:xfrm>
            <a:custGeom>
              <a:rect b="b" l="l" r="r" t="t"/>
              <a:pathLst>
                <a:path extrusionOk="0" h="4622" w="3392">
                  <a:moveTo>
                    <a:pt x="479" y="150"/>
                  </a:moveTo>
                  <a:cubicBezTo>
                    <a:pt x="491" y="150"/>
                    <a:pt x="497" y="156"/>
                    <a:pt x="503" y="156"/>
                  </a:cubicBezTo>
                  <a:lnTo>
                    <a:pt x="1661" y="888"/>
                  </a:lnTo>
                  <a:cubicBezTo>
                    <a:pt x="1755" y="936"/>
                    <a:pt x="1826" y="1006"/>
                    <a:pt x="1861" y="1101"/>
                  </a:cubicBezTo>
                  <a:lnTo>
                    <a:pt x="3202" y="4155"/>
                  </a:lnTo>
                  <a:cubicBezTo>
                    <a:pt x="3214" y="4184"/>
                    <a:pt x="3173" y="4290"/>
                    <a:pt x="3072" y="4385"/>
                  </a:cubicBezTo>
                  <a:cubicBezTo>
                    <a:pt x="3005" y="4448"/>
                    <a:pt x="2946" y="4469"/>
                    <a:pt x="2917" y="4469"/>
                  </a:cubicBezTo>
                  <a:cubicBezTo>
                    <a:pt x="2913" y="4469"/>
                    <a:pt x="2910" y="4468"/>
                    <a:pt x="2907" y="4468"/>
                  </a:cubicBezTo>
                  <a:lnTo>
                    <a:pt x="1560" y="3859"/>
                  </a:lnTo>
                  <a:cubicBezTo>
                    <a:pt x="1478" y="3824"/>
                    <a:pt x="1407" y="3747"/>
                    <a:pt x="1371" y="3658"/>
                  </a:cubicBezTo>
                  <a:lnTo>
                    <a:pt x="184" y="428"/>
                  </a:lnTo>
                  <a:cubicBezTo>
                    <a:pt x="172" y="404"/>
                    <a:pt x="196" y="333"/>
                    <a:pt x="279" y="262"/>
                  </a:cubicBezTo>
                  <a:cubicBezTo>
                    <a:pt x="355" y="191"/>
                    <a:pt x="438" y="150"/>
                    <a:pt x="479" y="150"/>
                  </a:cubicBezTo>
                  <a:close/>
                  <a:moveTo>
                    <a:pt x="480" y="1"/>
                  </a:moveTo>
                  <a:cubicBezTo>
                    <a:pt x="370" y="1"/>
                    <a:pt x="255" y="72"/>
                    <a:pt x="172" y="150"/>
                  </a:cubicBezTo>
                  <a:cubicBezTo>
                    <a:pt x="54" y="262"/>
                    <a:pt x="1" y="380"/>
                    <a:pt x="36" y="475"/>
                  </a:cubicBezTo>
                  <a:lnTo>
                    <a:pt x="1229" y="3712"/>
                  </a:lnTo>
                  <a:cubicBezTo>
                    <a:pt x="1277" y="3836"/>
                    <a:pt x="1377" y="3942"/>
                    <a:pt x="1501" y="4001"/>
                  </a:cubicBezTo>
                  <a:lnTo>
                    <a:pt x="2848" y="4603"/>
                  </a:lnTo>
                  <a:cubicBezTo>
                    <a:pt x="2866" y="4615"/>
                    <a:pt x="2895" y="4621"/>
                    <a:pt x="2919" y="4621"/>
                  </a:cubicBezTo>
                  <a:cubicBezTo>
                    <a:pt x="2996" y="4621"/>
                    <a:pt x="3084" y="4574"/>
                    <a:pt x="3173" y="4491"/>
                  </a:cubicBezTo>
                  <a:cubicBezTo>
                    <a:pt x="3291" y="4385"/>
                    <a:pt x="3391" y="4220"/>
                    <a:pt x="3344" y="4096"/>
                  </a:cubicBezTo>
                  <a:lnTo>
                    <a:pt x="2003" y="1042"/>
                  </a:lnTo>
                  <a:cubicBezTo>
                    <a:pt x="1956" y="918"/>
                    <a:pt x="1856" y="811"/>
                    <a:pt x="1732" y="758"/>
                  </a:cubicBezTo>
                  <a:lnTo>
                    <a:pt x="574" y="20"/>
                  </a:lnTo>
                  <a:cubicBezTo>
                    <a:pt x="544" y="7"/>
                    <a:pt x="512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208102" y="2066160"/>
              <a:ext cx="207284" cy="290277"/>
            </a:xfrm>
            <a:custGeom>
              <a:rect b="b" l="l" r="r" t="t"/>
              <a:pathLst>
                <a:path extrusionOk="0" h="4351" w="3107">
                  <a:moveTo>
                    <a:pt x="218" y="1"/>
                  </a:moveTo>
                  <a:cubicBezTo>
                    <a:pt x="99" y="1"/>
                    <a:pt x="0" y="124"/>
                    <a:pt x="50" y="247"/>
                  </a:cubicBezTo>
                  <a:lnTo>
                    <a:pt x="1243" y="3483"/>
                  </a:lnTo>
                  <a:cubicBezTo>
                    <a:pt x="1278" y="3596"/>
                    <a:pt x="1361" y="3678"/>
                    <a:pt x="1467" y="3732"/>
                  </a:cubicBezTo>
                  <a:lnTo>
                    <a:pt x="2814" y="4334"/>
                  </a:lnTo>
                  <a:cubicBezTo>
                    <a:pt x="2839" y="4345"/>
                    <a:pt x="2865" y="4350"/>
                    <a:pt x="2889" y="4350"/>
                  </a:cubicBezTo>
                  <a:cubicBezTo>
                    <a:pt x="3008" y="4350"/>
                    <a:pt x="3106" y="4231"/>
                    <a:pt x="3062" y="4104"/>
                  </a:cubicBezTo>
                  <a:lnTo>
                    <a:pt x="1869" y="867"/>
                  </a:lnTo>
                  <a:cubicBezTo>
                    <a:pt x="1827" y="760"/>
                    <a:pt x="1745" y="672"/>
                    <a:pt x="1638" y="625"/>
                  </a:cubicBezTo>
                  <a:lnTo>
                    <a:pt x="292" y="16"/>
                  </a:lnTo>
                  <a:cubicBezTo>
                    <a:pt x="267" y="5"/>
                    <a:pt x="242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238191" y="2091645"/>
              <a:ext cx="156113" cy="236505"/>
            </a:xfrm>
            <a:custGeom>
              <a:rect b="b" l="l" r="r" t="t"/>
              <a:pathLst>
                <a:path extrusionOk="0" h="3545" w="2340">
                  <a:moveTo>
                    <a:pt x="0" y="0"/>
                  </a:moveTo>
                  <a:lnTo>
                    <a:pt x="1111" y="2924"/>
                  </a:lnTo>
                  <a:lnTo>
                    <a:pt x="2339" y="3544"/>
                  </a:lnTo>
                  <a:lnTo>
                    <a:pt x="1217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166472" y="2025530"/>
              <a:ext cx="100940" cy="188737"/>
            </a:xfrm>
            <a:custGeom>
              <a:rect b="b" l="l" r="r" t="t"/>
              <a:pathLst>
                <a:path extrusionOk="0" h="2829" w="1513">
                  <a:moveTo>
                    <a:pt x="719" y="0"/>
                  </a:moveTo>
                  <a:cubicBezTo>
                    <a:pt x="623" y="0"/>
                    <a:pt x="525" y="36"/>
                    <a:pt x="449" y="94"/>
                  </a:cubicBezTo>
                  <a:cubicBezTo>
                    <a:pt x="319" y="188"/>
                    <a:pt x="242" y="336"/>
                    <a:pt x="183" y="484"/>
                  </a:cubicBezTo>
                  <a:cubicBezTo>
                    <a:pt x="18" y="903"/>
                    <a:pt x="0" y="1387"/>
                    <a:pt x="136" y="1818"/>
                  </a:cubicBezTo>
                  <a:cubicBezTo>
                    <a:pt x="272" y="2250"/>
                    <a:pt x="638" y="2574"/>
                    <a:pt x="1016" y="2828"/>
                  </a:cubicBezTo>
                  <a:cubicBezTo>
                    <a:pt x="1146" y="2728"/>
                    <a:pt x="1276" y="2628"/>
                    <a:pt x="1371" y="2492"/>
                  </a:cubicBezTo>
                  <a:cubicBezTo>
                    <a:pt x="1459" y="2362"/>
                    <a:pt x="1512" y="2191"/>
                    <a:pt x="1471" y="2037"/>
                  </a:cubicBezTo>
                  <a:cubicBezTo>
                    <a:pt x="1441" y="1942"/>
                    <a:pt x="1371" y="1848"/>
                    <a:pt x="1276" y="1830"/>
                  </a:cubicBezTo>
                  <a:cubicBezTo>
                    <a:pt x="1259" y="1826"/>
                    <a:pt x="1243" y="1824"/>
                    <a:pt x="1226" y="1824"/>
                  </a:cubicBezTo>
                  <a:cubicBezTo>
                    <a:pt x="1098" y="1824"/>
                    <a:pt x="982" y="1938"/>
                    <a:pt x="898" y="2043"/>
                  </a:cubicBezTo>
                  <a:cubicBezTo>
                    <a:pt x="998" y="1883"/>
                    <a:pt x="1128" y="1712"/>
                    <a:pt x="1205" y="1535"/>
                  </a:cubicBezTo>
                  <a:cubicBezTo>
                    <a:pt x="1264" y="1387"/>
                    <a:pt x="1300" y="1198"/>
                    <a:pt x="1193" y="1074"/>
                  </a:cubicBezTo>
                  <a:cubicBezTo>
                    <a:pt x="1137" y="1007"/>
                    <a:pt x="1050" y="976"/>
                    <a:pt x="960" y="976"/>
                  </a:cubicBezTo>
                  <a:cubicBezTo>
                    <a:pt x="901" y="976"/>
                    <a:pt x="840" y="989"/>
                    <a:pt x="786" y="1015"/>
                  </a:cubicBezTo>
                  <a:cubicBezTo>
                    <a:pt x="656" y="1074"/>
                    <a:pt x="555" y="1192"/>
                    <a:pt x="473" y="1310"/>
                  </a:cubicBezTo>
                  <a:cubicBezTo>
                    <a:pt x="561" y="1163"/>
                    <a:pt x="685" y="1056"/>
                    <a:pt x="804" y="932"/>
                  </a:cubicBezTo>
                  <a:cubicBezTo>
                    <a:pt x="916" y="802"/>
                    <a:pt x="1022" y="661"/>
                    <a:pt x="1058" y="495"/>
                  </a:cubicBezTo>
                  <a:cubicBezTo>
                    <a:pt x="1093" y="324"/>
                    <a:pt x="1040" y="129"/>
                    <a:pt x="892" y="46"/>
                  </a:cubicBezTo>
                  <a:cubicBezTo>
                    <a:pt x="839" y="14"/>
                    <a:pt x="780" y="0"/>
                    <a:pt x="719" y="0"/>
                  </a:cubicBezTo>
                  <a:close/>
                </a:path>
              </a:pathLst>
            </a:custGeom>
            <a:solidFill>
              <a:srgbClr val="9D60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190022" y="2030534"/>
              <a:ext cx="39562" cy="19814"/>
            </a:xfrm>
            <a:custGeom>
              <a:rect b="b" l="l" r="r" t="t"/>
              <a:pathLst>
                <a:path extrusionOk="0" h="297" w="593">
                  <a:moveTo>
                    <a:pt x="543" y="1"/>
                  </a:moveTo>
                  <a:cubicBezTo>
                    <a:pt x="489" y="1"/>
                    <a:pt x="461" y="56"/>
                    <a:pt x="427" y="95"/>
                  </a:cubicBezTo>
                  <a:cubicBezTo>
                    <a:pt x="391" y="143"/>
                    <a:pt x="350" y="184"/>
                    <a:pt x="297" y="208"/>
                  </a:cubicBezTo>
                  <a:cubicBezTo>
                    <a:pt x="269" y="223"/>
                    <a:pt x="234" y="231"/>
                    <a:pt x="200" y="231"/>
                  </a:cubicBezTo>
                  <a:cubicBezTo>
                    <a:pt x="140" y="231"/>
                    <a:pt x="82" y="205"/>
                    <a:pt x="67" y="137"/>
                  </a:cubicBezTo>
                  <a:cubicBezTo>
                    <a:pt x="62" y="123"/>
                    <a:pt x="51" y="117"/>
                    <a:pt x="39" y="117"/>
                  </a:cubicBezTo>
                  <a:cubicBezTo>
                    <a:pt x="20" y="117"/>
                    <a:pt x="0" y="133"/>
                    <a:pt x="8" y="155"/>
                  </a:cubicBezTo>
                  <a:cubicBezTo>
                    <a:pt x="27" y="248"/>
                    <a:pt x="120" y="296"/>
                    <a:pt x="209" y="296"/>
                  </a:cubicBezTo>
                  <a:cubicBezTo>
                    <a:pt x="227" y="296"/>
                    <a:pt x="245" y="294"/>
                    <a:pt x="262" y="290"/>
                  </a:cubicBezTo>
                  <a:cubicBezTo>
                    <a:pt x="326" y="273"/>
                    <a:pt x="380" y="231"/>
                    <a:pt x="427" y="190"/>
                  </a:cubicBezTo>
                  <a:cubicBezTo>
                    <a:pt x="451" y="166"/>
                    <a:pt x="468" y="137"/>
                    <a:pt x="486" y="113"/>
                  </a:cubicBezTo>
                  <a:cubicBezTo>
                    <a:pt x="504" y="90"/>
                    <a:pt x="521" y="60"/>
                    <a:pt x="557" y="60"/>
                  </a:cubicBezTo>
                  <a:lnTo>
                    <a:pt x="551" y="60"/>
                  </a:lnTo>
                  <a:cubicBezTo>
                    <a:pt x="592" y="60"/>
                    <a:pt x="592" y="1"/>
                    <a:pt x="551" y="1"/>
                  </a:cubicBezTo>
                  <a:cubicBezTo>
                    <a:pt x="548" y="1"/>
                    <a:pt x="545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214507" y="2095781"/>
              <a:ext cx="33624" cy="13343"/>
            </a:xfrm>
            <a:custGeom>
              <a:rect b="b" l="l" r="r" t="t"/>
              <a:pathLst>
                <a:path extrusionOk="0" h="200" w="504">
                  <a:moveTo>
                    <a:pt x="43" y="0"/>
                  </a:moveTo>
                  <a:cubicBezTo>
                    <a:pt x="23" y="0"/>
                    <a:pt x="0" y="24"/>
                    <a:pt x="13" y="45"/>
                  </a:cubicBezTo>
                  <a:cubicBezTo>
                    <a:pt x="54" y="133"/>
                    <a:pt x="143" y="192"/>
                    <a:pt x="237" y="198"/>
                  </a:cubicBezTo>
                  <a:cubicBezTo>
                    <a:pt x="246" y="199"/>
                    <a:pt x="256" y="200"/>
                    <a:pt x="265" y="200"/>
                  </a:cubicBezTo>
                  <a:cubicBezTo>
                    <a:pt x="356" y="200"/>
                    <a:pt x="443" y="149"/>
                    <a:pt x="491" y="74"/>
                  </a:cubicBezTo>
                  <a:cubicBezTo>
                    <a:pt x="504" y="49"/>
                    <a:pt x="480" y="27"/>
                    <a:pt x="459" y="27"/>
                  </a:cubicBezTo>
                  <a:cubicBezTo>
                    <a:pt x="451" y="27"/>
                    <a:pt x="443" y="30"/>
                    <a:pt x="438" y="39"/>
                  </a:cubicBezTo>
                  <a:cubicBezTo>
                    <a:pt x="400" y="105"/>
                    <a:pt x="331" y="140"/>
                    <a:pt x="255" y="140"/>
                  </a:cubicBezTo>
                  <a:cubicBezTo>
                    <a:pt x="249" y="140"/>
                    <a:pt x="243" y="140"/>
                    <a:pt x="237" y="139"/>
                  </a:cubicBezTo>
                  <a:cubicBezTo>
                    <a:pt x="166" y="133"/>
                    <a:pt x="95" y="86"/>
                    <a:pt x="66" y="15"/>
                  </a:cubicBezTo>
                  <a:cubicBezTo>
                    <a:pt x="61" y="5"/>
                    <a:pt x="52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233187" y="2152889"/>
              <a:ext cx="28287" cy="14877"/>
            </a:xfrm>
            <a:custGeom>
              <a:rect b="b" l="l" r="r" t="t"/>
              <a:pathLst>
                <a:path extrusionOk="0" h="223" w="424">
                  <a:moveTo>
                    <a:pt x="390" y="0"/>
                  </a:moveTo>
                  <a:cubicBezTo>
                    <a:pt x="379" y="0"/>
                    <a:pt x="368" y="4"/>
                    <a:pt x="365" y="16"/>
                  </a:cubicBezTo>
                  <a:cubicBezTo>
                    <a:pt x="335" y="81"/>
                    <a:pt x="282" y="152"/>
                    <a:pt x="205" y="157"/>
                  </a:cubicBezTo>
                  <a:cubicBezTo>
                    <a:pt x="198" y="159"/>
                    <a:pt x="190" y="160"/>
                    <a:pt x="182" y="160"/>
                  </a:cubicBezTo>
                  <a:cubicBezTo>
                    <a:pt x="129" y="160"/>
                    <a:pt x="74" y="126"/>
                    <a:pt x="63" y="69"/>
                  </a:cubicBezTo>
                  <a:cubicBezTo>
                    <a:pt x="61" y="54"/>
                    <a:pt x="50" y="48"/>
                    <a:pt x="38" y="48"/>
                  </a:cubicBezTo>
                  <a:cubicBezTo>
                    <a:pt x="20" y="48"/>
                    <a:pt x="1" y="62"/>
                    <a:pt x="4" y="87"/>
                  </a:cubicBezTo>
                  <a:cubicBezTo>
                    <a:pt x="21" y="171"/>
                    <a:pt x="107" y="223"/>
                    <a:pt x="192" y="223"/>
                  </a:cubicBezTo>
                  <a:cubicBezTo>
                    <a:pt x="196" y="223"/>
                    <a:pt x="201" y="223"/>
                    <a:pt x="205" y="222"/>
                  </a:cubicBezTo>
                  <a:cubicBezTo>
                    <a:pt x="306" y="211"/>
                    <a:pt x="376" y="134"/>
                    <a:pt x="418" y="45"/>
                  </a:cubicBezTo>
                  <a:cubicBezTo>
                    <a:pt x="424" y="28"/>
                    <a:pt x="424" y="16"/>
                    <a:pt x="406" y="4"/>
                  </a:cubicBezTo>
                  <a:cubicBezTo>
                    <a:pt x="402" y="2"/>
                    <a:pt x="396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193958" y="2144216"/>
              <a:ext cx="49436" cy="71051"/>
            </a:xfrm>
            <a:custGeom>
              <a:rect b="b" l="l" r="r" t="t"/>
              <a:pathLst>
                <a:path extrusionOk="0" h="1065" w="741">
                  <a:moveTo>
                    <a:pt x="698" y="1"/>
                  </a:moveTo>
                  <a:cubicBezTo>
                    <a:pt x="692" y="1"/>
                    <a:pt x="686" y="3"/>
                    <a:pt x="681" y="10"/>
                  </a:cubicBezTo>
                  <a:cubicBezTo>
                    <a:pt x="539" y="181"/>
                    <a:pt x="397" y="347"/>
                    <a:pt x="262" y="518"/>
                  </a:cubicBezTo>
                  <a:cubicBezTo>
                    <a:pt x="143" y="671"/>
                    <a:pt x="55" y="843"/>
                    <a:pt x="8" y="1026"/>
                  </a:cubicBezTo>
                  <a:cubicBezTo>
                    <a:pt x="1" y="1050"/>
                    <a:pt x="19" y="1064"/>
                    <a:pt x="36" y="1064"/>
                  </a:cubicBezTo>
                  <a:cubicBezTo>
                    <a:pt x="47" y="1064"/>
                    <a:pt x="58" y="1058"/>
                    <a:pt x="61" y="1044"/>
                  </a:cubicBezTo>
                  <a:cubicBezTo>
                    <a:pt x="114" y="855"/>
                    <a:pt x="208" y="683"/>
                    <a:pt x="327" y="530"/>
                  </a:cubicBezTo>
                  <a:cubicBezTo>
                    <a:pt x="457" y="370"/>
                    <a:pt x="592" y="211"/>
                    <a:pt x="722" y="57"/>
                  </a:cubicBezTo>
                  <a:cubicBezTo>
                    <a:pt x="741" y="34"/>
                    <a:pt x="720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172743" y="2088576"/>
              <a:ext cx="49369" cy="64247"/>
            </a:xfrm>
            <a:custGeom>
              <a:rect b="b" l="l" r="r" t="t"/>
              <a:pathLst>
                <a:path extrusionOk="0" h="963" w="740">
                  <a:moveTo>
                    <a:pt x="699" y="1"/>
                  </a:moveTo>
                  <a:cubicBezTo>
                    <a:pt x="693" y="1"/>
                    <a:pt x="686" y="4"/>
                    <a:pt x="680" y="11"/>
                  </a:cubicBezTo>
                  <a:cubicBezTo>
                    <a:pt x="408" y="277"/>
                    <a:pt x="184" y="584"/>
                    <a:pt x="13" y="921"/>
                  </a:cubicBezTo>
                  <a:cubicBezTo>
                    <a:pt x="0" y="942"/>
                    <a:pt x="20" y="962"/>
                    <a:pt x="39" y="962"/>
                  </a:cubicBezTo>
                  <a:cubicBezTo>
                    <a:pt x="47" y="962"/>
                    <a:pt x="55" y="959"/>
                    <a:pt x="60" y="950"/>
                  </a:cubicBezTo>
                  <a:cubicBezTo>
                    <a:pt x="231" y="619"/>
                    <a:pt x="456" y="312"/>
                    <a:pt x="721" y="52"/>
                  </a:cubicBezTo>
                  <a:cubicBezTo>
                    <a:pt x="739" y="30"/>
                    <a:pt x="720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212105" y="2207395"/>
              <a:ext cx="29688" cy="19748"/>
            </a:xfrm>
            <a:custGeom>
              <a:rect b="b" l="l" r="r" t="t"/>
              <a:pathLst>
                <a:path extrusionOk="0" h="296" w="445">
                  <a:moveTo>
                    <a:pt x="399" y="1"/>
                  </a:moveTo>
                  <a:cubicBezTo>
                    <a:pt x="392" y="1"/>
                    <a:pt x="386" y="3"/>
                    <a:pt x="379" y="8"/>
                  </a:cubicBezTo>
                  <a:cubicBezTo>
                    <a:pt x="273" y="102"/>
                    <a:pt x="155" y="179"/>
                    <a:pt x="31" y="244"/>
                  </a:cubicBezTo>
                  <a:cubicBezTo>
                    <a:pt x="0" y="254"/>
                    <a:pt x="18" y="295"/>
                    <a:pt x="46" y="295"/>
                  </a:cubicBezTo>
                  <a:cubicBezTo>
                    <a:pt x="51" y="295"/>
                    <a:pt x="55" y="294"/>
                    <a:pt x="60" y="291"/>
                  </a:cubicBezTo>
                  <a:cubicBezTo>
                    <a:pt x="190" y="226"/>
                    <a:pt x="314" y="144"/>
                    <a:pt x="421" y="49"/>
                  </a:cubicBezTo>
                  <a:cubicBezTo>
                    <a:pt x="444" y="31"/>
                    <a:pt x="423" y="1"/>
                    <a:pt x="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506585" y="2309936"/>
              <a:ext cx="30822" cy="49970"/>
            </a:xfrm>
            <a:custGeom>
              <a:rect b="b" l="l" r="r" t="t"/>
              <a:pathLst>
                <a:path extrusionOk="0" h="749" w="462">
                  <a:moveTo>
                    <a:pt x="45" y="0"/>
                  </a:moveTo>
                  <a:cubicBezTo>
                    <a:pt x="22" y="0"/>
                    <a:pt x="1" y="21"/>
                    <a:pt x="17" y="42"/>
                  </a:cubicBezTo>
                  <a:cubicBezTo>
                    <a:pt x="171" y="255"/>
                    <a:pt x="301" y="485"/>
                    <a:pt x="395" y="727"/>
                  </a:cubicBezTo>
                  <a:cubicBezTo>
                    <a:pt x="400" y="742"/>
                    <a:pt x="413" y="748"/>
                    <a:pt x="425" y="748"/>
                  </a:cubicBezTo>
                  <a:cubicBezTo>
                    <a:pt x="443" y="748"/>
                    <a:pt x="461" y="734"/>
                    <a:pt x="454" y="710"/>
                  </a:cubicBezTo>
                  <a:cubicBezTo>
                    <a:pt x="354" y="461"/>
                    <a:pt x="230" y="225"/>
                    <a:pt x="71" y="13"/>
                  </a:cubicBezTo>
                  <a:cubicBezTo>
                    <a:pt x="64" y="4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7495043" y="2312271"/>
              <a:ext cx="16545" cy="47835"/>
            </a:xfrm>
            <a:custGeom>
              <a:rect b="b" l="l" r="r" t="t"/>
              <a:pathLst>
                <a:path extrusionOk="0" h="717" w="248">
                  <a:moveTo>
                    <a:pt x="36" y="1"/>
                  </a:moveTo>
                  <a:cubicBezTo>
                    <a:pt x="18" y="1"/>
                    <a:pt x="0" y="16"/>
                    <a:pt x="7" y="37"/>
                  </a:cubicBezTo>
                  <a:lnTo>
                    <a:pt x="184" y="692"/>
                  </a:lnTo>
                  <a:cubicBezTo>
                    <a:pt x="187" y="709"/>
                    <a:pt x="198" y="716"/>
                    <a:pt x="210" y="716"/>
                  </a:cubicBezTo>
                  <a:cubicBezTo>
                    <a:pt x="228" y="716"/>
                    <a:pt x="247" y="701"/>
                    <a:pt x="244" y="680"/>
                  </a:cubicBezTo>
                  <a:cubicBezTo>
                    <a:pt x="184" y="462"/>
                    <a:pt x="125" y="243"/>
                    <a:pt x="66" y="25"/>
                  </a:cubicBezTo>
                  <a:cubicBezTo>
                    <a:pt x="61" y="8"/>
                    <a:pt x="49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687783" y="1650125"/>
              <a:ext cx="699907" cy="601035"/>
            </a:xfrm>
            <a:custGeom>
              <a:rect b="b" l="l" r="r" t="t"/>
              <a:pathLst>
                <a:path extrusionOk="0" h="9009" w="10491">
                  <a:moveTo>
                    <a:pt x="3471" y="0"/>
                  </a:moveTo>
                  <a:cubicBezTo>
                    <a:pt x="2972" y="0"/>
                    <a:pt x="2449" y="173"/>
                    <a:pt x="2192" y="558"/>
                  </a:cubicBezTo>
                  <a:cubicBezTo>
                    <a:pt x="2093" y="471"/>
                    <a:pt x="1963" y="431"/>
                    <a:pt x="1830" y="431"/>
                  </a:cubicBezTo>
                  <a:cubicBezTo>
                    <a:pt x="1703" y="431"/>
                    <a:pt x="1573" y="468"/>
                    <a:pt x="1466" y="535"/>
                  </a:cubicBezTo>
                  <a:cubicBezTo>
                    <a:pt x="1241" y="676"/>
                    <a:pt x="1105" y="919"/>
                    <a:pt x="1046" y="1173"/>
                  </a:cubicBezTo>
                  <a:cubicBezTo>
                    <a:pt x="987" y="1427"/>
                    <a:pt x="1011" y="1722"/>
                    <a:pt x="1194" y="1905"/>
                  </a:cubicBezTo>
                  <a:cubicBezTo>
                    <a:pt x="585" y="2165"/>
                    <a:pt x="320" y="2939"/>
                    <a:pt x="603" y="3529"/>
                  </a:cubicBezTo>
                  <a:cubicBezTo>
                    <a:pt x="337" y="3689"/>
                    <a:pt x="213" y="4031"/>
                    <a:pt x="255" y="4339"/>
                  </a:cubicBezTo>
                  <a:cubicBezTo>
                    <a:pt x="296" y="4646"/>
                    <a:pt x="479" y="4923"/>
                    <a:pt x="704" y="5136"/>
                  </a:cubicBezTo>
                  <a:cubicBezTo>
                    <a:pt x="326" y="5230"/>
                    <a:pt x="101" y="5638"/>
                    <a:pt x="60" y="6022"/>
                  </a:cubicBezTo>
                  <a:cubicBezTo>
                    <a:pt x="1" y="6571"/>
                    <a:pt x="225" y="7132"/>
                    <a:pt x="585" y="7552"/>
                  </a:cubicBezTo>
                  <a:cubicBezTo>
                    <a:pt x="952" y="7971"/>
                    <a:pt x="1436" y="8261"/>
                    <a:pt x="1950" y="8467"/>
                  </a:cubicBezTo>
                  <a:cubicBezTo>
                    <a:pt x="2348" y="8630"/>
                    <a:pt x="2780" y="8745"/>
                    <a:pt x="3205" y="8745"/>
                  </a:cubicBezTo>
                  <a:cubicBezTo>
                    <a:pt x="3441" y="8745"/>
                    <a:pt x="3675" y="8709"/>
                    <a:pt x="3899" y="8627"/>
                  </a:cubicBezTo>
                  <a:cubicBezTo>
                    <a:pt x="4159" y="8532"/>
                    <a:pt x="4395" y="8373"/>
                    <a:pt x="4655" y="8272"/>
                  </a:cubicBezTo>
                  <a:cubicBezTo>
                    <a:pt x="4871" y="8190"/>
                    <a:pt x="5100" y="8149"/>
                    <a:pt x="5328" y="8149"/>
                  </a:cubicBezTo>
                  <a:cubicBezTo>
                    <a:pt x="5512" y="8149"/>
                    <a:pt x="5695" y="8176"/>
                    <a:pt x="5872" y="8231"/>
                  </a:cubicBezTo>
                  <a:cubicBezTo>
                    <a:pt x="5919" y="7965"/>
                    <a:pt x="5960" y="7699"/>
                    <a:pt x="6002" y="7434"/>
                  </a:cubicBezTo>
                  <a:lnTo>
                    <a:pt x="6073" y="8077"/>
                  </a:lnTo>
                  <a:cubicBezTo>
                    <a:pt x="6575" y="8390"/>
                    <a:pt x="7083" y="8715"/>
                    <a:pt x="7650" y="8887"/>
                  </a:cubicBezTo>
                  <a:cubicBezTo>
                    <a:pt x="7905" y="8964"/>
                    <a:pt x="8176" y="9009"/>
                    <a:pt x="8445" y="9009"/>
                  </a:cubicBezTo>
                  <a:cubicBezTo>
                    <a:pt x="8772" y="9009"/>
                    <a:pt x="9095" y="8942"/>
                    <a:pt x="9380" y="8786"/>
                  </a:cubicBezTo>
                  <a:cubicBezTo>
                    <a:pt x="9995" y="8444"/>
                    <a:pt x="10337" y="7729"/>
                    <a:pt x="10390" y="7026"/>
                  </a:cubicBezTo>
                  <a:cubicBezTo>
                    <a:pt x="10491" y="5591"/>
                    <a:pt x="9422" y="4191"/>
                    <a:pt x="8034" y="3795"/>
                  </a:cubicBezTo>
                  <a:cubicBezTo>
                    <a:pt x="8288" y="3027"/>
                    <a:pt x="7927" y="2135"/>
                    <a:pt x="7278" y="1645"/>
                  </a:cubicBezTo>
                  <a:cubicBezTo>
                    <a:pt x="6794" y="1272"/>
                    <a:pt x="6183" y="1109"/>
                    <a:pt x="5568" y="1109"/>
                  </a:cubicBezTo>
                  <a:cubicBezTo>
                    <a:pt x="5365" y="1109"/>
                    <a:pt x="5162" y="1127"/>
                    <a:pt x="4962" y="1161"/>
                  </a:cubicBezTo>
                  <a:cubicBezTo>
                    <a:pt x="5039" y="617"/>
                    <a:pt x="4484" y="186"/>
                    <a:pt x="3952" y="56"/>
                  </a:cubicBezTo>
                  <a:cubicBezTo>
                    <a:pt x="3802" y="19"/>
                    <a:pt x="3638" y="0"/>
                    <a:pt x="3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762304" y="1714038"/>
              <a:ext cx="334576" cy="409297"/>
            </a:xfrm>
            <a:custGeom>
              <a:rect b="b" l="l" r="r" t="t"/>
              <a:pathLst>
                <a:path extrusionOk="0" h="6135" w="5015">
                  <a:moveTo>
                    <a:pt x="1073" y="0"/>
                  </a:moveTo>
                  <a:cubicBezTo>
                    <a:pt x="904" y="0"/>
                    <a:pt x="736" y="45"/>
                    <a:pt x="614" y="156"/>
                  </a:cubicBezTo>
                  <a:cubicBezTo>
                    <a:pt x="496" y="262"/>
                    <a:pt x="437" y="410"/>
                    <a:pt x="390" y="551"/>
                  </a:cubicBezTo>
                  <a:cubicBezTo>
                    <a:pt x="154" y="1225"/>
                    <a:pt x="41" y="1945"/>
                    <a:pt x="65" y="2654"/>
                  </a:cubicBezTo>
                  <a:cubicBezTo>
                    <a:pt x="71" y="2973"/>
                    <a:pt x="0" y="3416"/>
                    <a:pt x="266" y="3581"/>
                  </a:cubicBezTo>
                  <a:cubicBezTo>
                    <a:pt x="493" y="3717"/>
                    <a:pt x="760" y="3763"/>
                    <a:pt x="1026" y="3763"/>
                  </a:cubicBezTo>
                  <a:cubicBezTo>
                    <a:pt x="1223" y="3763"/>
                    <a:pt x="1420" y="3738"/>
                    <a:pt x="1601" y="3705"/>
                  </a:cubicBezTo>
                  <a:lnTo>
                    <a:pt x="1601" y="3705"/>
                  </a:lnTo>
                  <a:cubicBezTo>
                    <a:pt x="1595" y="4326"/>
                    <a:pt x="1565" y="4526"/>
                    <a:pt x="1542" y="5164"/>
                  </a:cubicBezTo>
                  <a:lnTo>
                    <a:pt x="1542" y="5170"/>
                  </a:lnTo>
                  <a:lnTo>
                    <a:pt x="59" y="5779"/>
                  </a:lnTo>
                  <a:cubicBezTo>
                    <a:pt x="285" y="5963"/>
                    <a:pt x="771" y="5996"/>
                    <a:pt x="1095" y="5996"/>
                  </a:cubicBezTo>
                  <a:cubicBezTo>
                    <a:pt x="1280" y="5996"/>
                    <a:pt x="1412" y="5985"/>
                    <a:pt x="1412" y="5985"/>
                  </a:cubicBezTo>
                  <a:cubicBezTo>
                    <a:pt x="2178" y="6102"/>
                    <a:pt x="2983" y="6134"/>
                    <a:pt x="3637" y="6134"/>
                  </a:cubicBezTo>
                  <a:cubicBezTo>
                    <a:pt x="4439" y="6134"/>
                    <a:pt x="5015" y="6086"/>
                    <a:pt x="5015" y="6086"/>
                  </a:cubicBezTo>
                  <a:lnTo>
                    <a:pt x="3071" y="5034"/>
                  </a:lnTo>
                  <a:cubicBezTo>
                    <a:pt x="2888" y="4243"/>
                    <a:pt x="2670" y="3280"/>
                    <a:pt x="2487" y="2489"/>
                  </a:cubicBezTo>
                  <a:lnTo>
                    <a:pt x="2487" y="2489"/>
                  </a:lnTo>
                  <a:cubicBezTo>
                    <a:pt x="2587" y="2559"/>
                    <a:pt x="2710" y="2594"/>
                    <a:pt x="2832" y="2594"/>
                  </a:cubicBezTo>
                  <a:cubicBezTo>
                    <a:pt x="2946" y="2594"/>
                    <a:pt x="3060" y="2563"/>
                    <a:pt x="3154" y="2500"/>
                  </a:cubicBezTo>
                  <a:cubicBezTo>
                    <a:pt x="3355" y="2371"/>
                    <a:pt x="3467" y="2122"/>
                    <a:pt x="3420" y="1886"/>
                  </a:cubicBezTo>
                  <a:cubicBezTo>
                    <a:pt x="3408" y="1792"/>
                    <a:pt x="3367" y="1709"/>
                    <a:pt x="3325" y="1620"/>
                  </a:cubicBezTo>
                  <a:cubicBezTo>
                    <a:pt x="3249" y="1479"/>
                    <a:pt x="3148" y="1337"/>
                    <a:pt x="3001" y="1272"/>
                  </a:cubicBezTo>
                  <a:cubicBezTo>
                    <a:pt x="2950" y="1249"/>
                    <a:pt x="2897" y="1239"/>
                    <a:pt x="2845" y="1239"/>
                  </a:cubicBezTo>
                  <a:cubicBezTo>
                    <a:pt x="2677" y="1239"/>
                    <a:pt x="2514" y="1347"/>
                    <a:pt x="2451" y="1514"/>
                  </a:cubicBezTo>
                  <a:cubicBezTo>
                    <a:pt x="2428" y="1148"/>
                    <a:pt x="2304" y="788"/>
                    <a:pt x="2073" y="504"/>
                  </a:cubicBezTo>
                  <a:cubicBezTo>
                    <a:pt x="1843" y="221"/>
                    <a:pt x="1500" y="26"/>
                    <a:pt x="1134" y="2"/>
                  </a:cubicBezTo>
                  <a:cubicBezTo>
                    <a:pt x="1114" y="1"/>
                    <a:pt x="1093" y="0"/>
                    <a:pt x="1073" y="0"/>
                  </a:cubicBezTo>
                  <a:close/>
                </a:path>
              </a:pathLst>
            </a:custGeom>
            <a:solidFill>
              <a:srgbClr val="9D60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941367" y="1821182"/>
              <a:ext cx="24284" cy="46033"/>
            </a:xfrm>
            <a:custGeom>
              <a:rect b="b" l="l" r="r" t="t"/>
              <a:pathLst>
                <a:path extrusionOk="0" h="690" w="364">
                  <a:moveTo>
                    <a:pt x="35" y="1"/>
                  </a:moveTo>
                  <a:cubicBezTo>
                    <a:pt x="8" y="1"/>
                    <a:pt x="1" y="45"/>
                    <a:pt x="27" y="56"/>
                  </a:cubicBezTo>
                  <a:cubicBezTo>
                    <a:pt x="139" y="91"/>
                    <a:pt x="234" y="186"/>
                    <a:pt x="269" y="298"/>
                  </a:cubicBezTo>
                  <a:cubicBezTo>
                    <a:pt x="305" y="416"/>
                    <a:pt x="269" y="552"/>
                    <a:pt x="187" y="640"/>
                  </a:cubicBezTo>
                  <a:cubicBezTo>
                    <a:pt x="168" y="663"/>
                    <a:pt x="185" y="690"/>
                    <a:pt x="208" y="690"/>
                  </a:cubicBezTo>
                  <a:cubicBezTo>
                    <a:pt x="214" y="690"/>
                    <a:pt x="221" y="687"/>
                    <a:pt x="228" y="682"/>
                  </a:cubicBezTo>
                  <a:cubicBezTo>
                    <a:pt x="322" y="576"/>
                    <a:pt x="364" y="422"/>
                    <a:pt x="322" y="286"/>
                  </a:cubicBezTo>
                  <a:cubicBezTo>
                    <a:pt x="281" y="150"/>
                    <a:pt x="175" y="50"/>
                    <a:pt x="45" y="3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944302" y="1840596"/>
              <a:ext cx="15878" cy="15478"/>
            </a:xfrm>
            <a:custGeom>
              <a:rect b="b" l="l" r="r" t="t"/>
              <a:pathLst>
                <a:path extrusionOk="0" h="232" w="238">
                  <a:moveTo>
                    <a:pt x="214" y="1"/>
                  </a:moveTo>
                  <a:cubicBezTo>
                    <a:pt x="107" y="13"/>
                    <a:pt x="19" y="101"/>
                    <a:pt x="7" y="208"/>
                  </a:cubicBezTo>
                  <a:cubicBezTo>
                    <a:pt x="1" y="220"/>
                    <a:pt x="19" y="231"/>
                    <a:pt x="30" y="231"/>
                  </a:cubicBezTo>
                  <a:cubicBezTo>
                    <a:pt x="48" y="231"/>
                    <a:pt x="60" y="220"/>
                    <a:pt x="60" y="208"/>
                  </a:cubicBezTo>
                  <a:cubicBezTo>
                    <a:pt x="60" y="202"/>
                    <a:pt x="60" y="202"/>
                    <a:pt x="60" y="202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60" y="190"/>
                    <a:pt x="66" y="184"/>
                    <a:pt x="66" y="178"/>
                  </a:cubicBezTo>
                  <a:cubicBezTo>
                    <a:pt x="66" y="173"/>
                    <a:pt x="66" y="168"/>
                    <a:pt x="69" y="167"/>
                  </a:cubicBezTo>
                  <a:lnTo>
                    <a:pt x="69" y="167"/>
                  </a:lnTo>
                  <a:cubicBezTo>
                    <a:pt x="69" y="168"/>
                    <a:pt x="69" y="168"/>
                    <a:pt x="69" y="168"/>
                  </a:cubicBezTo>
                  <a:cubicBezTo>
                    <a:pt x="70" y="168"/>
                    <a:pt x="71" y="168"/>
                    <a:pt x="72" y="166"/>
                  </a:cubicBezTo>
                  <a:cubicBezTo>
                    <a:pt x="71" y="166"/>
                    <a:pt x="70" y="167"/>
                    <a:pt x="69" y="167"/>
                  </a:cubicBezTo>
                  <a:lnTo>
                    <a:pt x="69" y="167"/>
                  </a:lnTo>
                  <a:cubicBezTo>
                    <a:pt x="70" y="165"/>
                    <a:pt x="72" y="160"/>
                    <a:pt x="72" y="160"/>
                  </a:cubicBezTo>
                  <a:cubicBezTo>
                    <a:pt x="72" y="160"/>
                    <a:pt x="72" y="155"/>
                    <a:pt x="78" y="155"/>
                  </a:cubicBezTo>
                  <a:cubicBezTo>
                    <a:pt x="84" y="143"/>
                    <a:pt x="84" y="137"/>
                    <a:pt x="89" y="125"/>
                  </a:cubicBezTo>
                  <a:cubicBezTo>
                    <a:pt x="93" y="125"/>
                    <a:pt x="92" y="128"/>
                    <a:pt x="93" y="128"/>
                  </a:cubicBezTo>
                  <a:cubicBezTo>
                    <a:pt x="93" y="128"/>
                    <a:pt x="93" y="127"/>
                    <a:pt x="95" y="125"/>
                  </a:cubicBezTo>
                  <a:cubicBezTo>
                    <a:pt x="95" y="125"/>
                    <a:pt x="101" y="119"/>
                    <a:pt x="101" y="119"/>
                  </a:cubicBezTo>
                  <a:cubicBezTo>
                    <a:pt x="101" y="113"/>
                    <a:pt x="107" y="113"/>
                    <a:pt x="113" y="107"/>
                  </a:cubicBezTo>
                  <a:cubicBezTo>
                    <a:pt x="113" y="101"/>
                    <a:pt x="119" y="101"/>
                    <a:pt x="125" y="95"/>
                  </a:cubicBezTo>
                  <a:cubicBezTo>
                    <a:pt x="125" y="95"/>
                    <a:pt x="131" y="90"/>
                    <a:pt x="131" y="90"/>
                  </a:cubicBezTo>
                  <a:cubicBezTo>
                    <a:pt x="143" y="84"/>
                    <a:pt x="149" y="78"/>
                    <a:pt x="160" y="72"/>
                  </a:cubicBezTo>
                  <a:lnTo>
                    <a:pt x="166" y="72"/>
                  </a:lnTo>
                  <a:cubicBezTo>
                    <a:pt x="172" y="66"/>
                    <a:pt x="178" y="66"/>
                    <a:pt x="184" y="66"/>
                  </a:cubicBezTo>
                  <a:cubicBezTo>
                    <a:pt x="190" y="66"/>
                    <a:pt x="196" y="60"/>
                    <a:pt x="202" y="60"/>
                  </a:cubicBezTo>
                  <a:lnTo>
                    <a:pt x="214" y="60"/>
                  </a:lnTo>
                  <a:lnTo>
                    <a:pt x="214" y="54"/>
                  </a:lnTo>
                  <a:cubicBezTo>
                    <a:pt x="225" y="54"/>
                    <a:pt x="237" y="48"/>
                    <a:pt x="237" y="31"/>
                  </a:cubicBezTo>
                  <a:cubicBezTo>
                    <a:pt x="237" y="19"/>
                    <a:pt x="22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7903739" y="2059688"/>
              <a:ext cx="20482" cy="14410"/>
            </a:xfrm>
            <a:custGeom>
              <a:rect b="b" l="l" r="r" t="t"/>
              <a:pathLst>
                <a:path extrusionOk="0" h="216" w="307">
                  <a:moveTo>
                    <a:pt x="266" y="1"/>
                  </a:moveTo>
                  <a:cubicBezTo>
                    <a:pt x="264" y="1"/>
                    <a:pt x="262" y="1"/>
                    <a:pt x="260" y="1"/>
                  </a:cubicBezTo>
                  <a:cubicBezTo>
                    <a:pt x="160" y="31"/>
                    <a:pt x="71" y="90"/>
                    <a:pt x="12" y="172"/>
                  </a:cubicBezTo>
                  <a:cubicBezTo>
                    <a:pt x="1" y="184"/>
                    <a:pt x="6" y="208"/>
                    <a:pt x="18" y="214"/>
                  </a:cubicBezTo>
                  <a:cubicBezTo>
                    <a:pt x="23" y="215"/>
                    <a:pt x="27" y="216"/>
                    <a:pt x="31" y="216"/>
                  </a:cubicBezTo>
                  <a:cubicBezTo>
                    <a:pt x="42" y="216"/>
                    <a:pt x="51" y="211"/>
                    <a:pt x="60" y="202"/>
                  </a:cubicBezTo>
                  <a:cubicBezTo>
                    <a:pt x="113" y="131"/>
                    <a:pt x="190" y="78"/>
                    <a:pt x="278" y="54"/>
                  </a:cubicBezTo>
                  <a:cubicBezTo>
                    <a:pt x="306" y="49"/>
                    <a:pt x="297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7876920" y="2056419"/>
              <a:ext cx="13943" cy="18880"/>
            </a:xfrm>
            <a:custGeom>
              <a:rect b="b" l="l" r="r" t="t"/>
              <a:pathLst>
                <a:path extrusionOk="0" h="283" w="209">
                  <a:moveTo>
                    <a:pt x="42" y="1"/>
                  </a:moveTo>
                  <a:cubicBezTo>
                    <a:pt x="21" y="1"/>
                    <a:pt x="0" y="26"/>
                    <a:pt x="19" y="44"/>
                  </a:cubicBezTo>
                  <a:cubicBezTo>
                    <a:pt x="84" y="103"/>
                    <a:pt x="131" y="180"/>
                    <a:pt x="149" y="263"/>
                  </a:cubicBezTo>
                  <a:cubicBezTo>
                    <a:pt x="153" y="277"/>
                    <a:pt x="164" y="282"/>
                    <a:pt x="175" y="282"/>
                  </a:cubicBezTo>
                  <a:cubicBezTo>
                    <a:pt x="192" y="282"/>
                    <a:pt x="209" y="269"/>
                    <a:pt x="202" y="251"/>
                  </a:cubicBezTo>
                  <a:cubicBezTo>
                    <a:pt x="178" y="156"/>
                    <a:pt x="131" y="74"/>
                    <a:pt x="60" y="9"/>
                  </a:cubicBezTo>
                  <a:cubicBezTo>
                    <a:pt x="54" y="3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842628" y="1774949"/>
              <a:ext cx="36360" cy="26419"/>
            </a:xfrm>
            <a:custGeom>
              <a:rect b="b" l="l" r="r" t="t"/>
              <a:pathLst>
                <a:path extrusionOk="0" h="396" w="545">
                  <a:moveTo>
                    <a:pt x="50" y="1"/>
                  </a:moveTo>
                  <a:cubicBezTo>
                    <a:pt x="31" y="1"/>
                    <a:pt x="12" y="16"/>
                    <a:pt x="7" y="34"/>
                  </a:cubicBezTo>
                  <a:cubicBezTo>
                    <a:pt x="1" y="58"/>
                    <a:pt x="19" y="81"/>
                    <a:pt x="42" y="87"/>
                  </a:cubicBezTo>
                  <a:cubicBezTo>
                    <a:pt x="202" y="146"/>
                    <a:pt x="349" y="253"/>
                    <a:pt x="462" y="383"/>
                  </a:cubicBezTo>
                  <a:cubicBezTo>
                    <a:pt x="471" y="391"/>
                    <a:pt x="482" y="396"/>
                    <a:pt x="494" y="396"/>
                  </a:cubicBezTo>
                  <a:cubicBezTo>
                    <a:pt x="506" y="396"/>
                    <a:pt x="518" y="391"/>
                    <a:pt x="527" y="383"/>
                  </a:cubicBezTo>
                  <a:cubicBezTo>
                    <a:pt x="544" y="365"/>
                    <a:pt x="544" y="335"/>
                    <a:pt x="527" y="318"/>
                  </a:cubicBezTo>
                  <a:cubicBezTo>
                    <a:pt x="403" y="176"/>
                    <a:pt x="243" y="69"/>
                    <a:pt x="66" y="4"/>
                  </a:cubicBezTo>
                  <a:cubicBezTo>
                    <a:pt x="61" y="2"/>
                    <a:pt x="55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7778449" y="1771346"/>
              <a:ext cx="30022" cy="7606"/>
            </a:xfrm>
            <a:custGeom>
              <a:rect b="b" l="l" r="r" t="t"/>
              <a:pathLst>
                <a:path extrusionOk="0" h="114" w="450">
                  <a:moveTo>
                    <a:pt x="306" y="1"/>
                  </a:moveTo>
                  <a:cubicBezTo>
                    <a:pt x="218" y="1"/>
                    <a:pt x="128" y="12"/>
                    <a:pt x="42" y="29"/>
                  </a:cubicBezTo>
                  <a:cubicBezTo>
                    <a:pt x="18" y="29"/>
                    <a:pt x="0" y="58"/>
                    <a:pt x="6" y="82"/>
                  </a:cubicBezTo>
                  <a:cubicBezTo>
                    <a:pt x="16" y="102"/>
                    <a:pt x="34" y="113"/>
                    <a:pt x="53" y="113"/>
                  </a:cubicBezTo>
                  <a:cubicBezTo>
                    <a:pt x="57" y="113"/>
                    <a:pt x="61" y="113"/>
                    <a:pt x="65" y="112"/>
                  </a:cubicBezTo>
                  <a:cubicBezTo>
                    <a:pt x="149" y="98"/>
                    <a:pt x="234" y="92"/>
                    <a:pt x="320" y="92"/>
                  </a:cubicBezTo>
                  <a:cubicBezTo>
                    <a:pt x="349" y="92"/>
                    <a:pt x="378" y="92"/>
                    <a:pt x="408" y="94"/>
                  </a:cubicBezTo>
                  <a:lnTo>
                    <a:pt x="402" y="94"/>
                  </a:lnTo>
                  <a:cubicBezTo>
                    <a:pt x="405" y="95"/>
                    <a:pt x="408" y="95"/>
                    <a:pt x="411" y="95"/>
                  </a:cubicBezTo>
                  <a:cubicBezTo>
                    <a:pt x="435" y="95"/>
                    <a:pt x="449" y="74"/>
                    <a:pt x="449" y="53"/>
                  </a:cubicBezTo>
                  <a:cubicBezTo>
                    <a:pt x="449" y="23"/>
                    <a:pt x="431" y="5"/>
                    <a:pt x="402" y="5"/>
                  </a:cubicBezTo>
                  <a:cubicBezTo>
                    <a:pt x="370" y="2"/>
                    <a:pt x="338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7852769" y="1907511"/>
              <a:ext cx="64313" cy="57842"/>
            </a:xfrm>
            <a:custGeom>
              <a:rect b="b" l="l" r="r" t="t"/>
              <a:pathLst>
                <a:path extrusionOk="0" h="867" w="964">
                  <a:moveTo>
                    <a:pt x="928" y="1"/>
                  </a:moveTo>
                  <a:cubicBezTo>
                    <a:pt x="918" y="1"/>
                    <a:pt x="909" y="6"/>
                    <a:pt x="906" y="20"/>
                  </a:cubicBezTo>
                  <a:cubicBezTo>
                    <a:pt x="889" y="132"/>
                    <a:pt x="859" y="238"/>
                    <a:pt x="818" y="345"/>
                  </a:cubicBezTo>
                  <a:cubicBezTo>
                    <a:pt x="782" y="439"/>
                    <a:pt x="735" y="540"/>
                    <a:pt x="646" y="605"/>
                  </a:cubicBezTo>
                  <a:cubicBezTo>
                    <a:pt x="564" y="664"/>
                    <a:pt x="451" y="693"/>
                    <a:pt x="357" y="729"/>
                  </a:cubicBezTo>
                  <a:cubicBezTo>
                    <a:pt x="251" y="764"/>
                    <a:pt x="138" y="788"/>
                    <a:pt x="32" y="811"/>
                  </a:cubicBezTo>
                  <a:cubicBezTo>
                    <a:pt x="0" y="822"/>
                    <a:pt x="11" y="866"/>
                    <a:pt x="36" y="866"/>
                  </a:cubicBezTo>
                  <a:cubicBezTo>
                    <a:pt x="38" y="866"/>
                    <a:pt x="41" y="866"/>
                    <a:pt x="44" y="864"/>
                  </a:cubicBezTo>
                  <a:cubicBezTo>
                    <a:pt x="168" y="841"/>
                    <a:pt x="286" y="811"/>
                    <a:pt x="404" y="770"/>
                  </a:cubicBezTo>
                  <a:cubicBezTo>
                    <a:pt x="505" y="735"/>
                    <a:pt x="611" y="699"/>
                    <a:pt x="694" y="634"/>
                  </a:cubicBezTo>
                  <a:cubicBezTo>
                    <a:pt x="776" y="569"/>
                    <a:pt x="824" y="475"/>
                    <a:pt x="865" y="380"/>
                  </a:cubicBezTo>
                  <a:cubicBezTo>
                    <a:pt x="912" y="268"/>
                    <a:pt x="942" y="156"/>
                    <a:pt x="959" y="38"/>
                  </a:cubicBezTo>
                  <a:cubicBezTo>
                    <a:pt x="963" y="16"/>
                    <a:pt x="944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784319" y="1843732"/>
              <a:ext cx="22750" cy="19814"/>
            </a:xfrm>
            <a:custGeom>
              <a:rect b="b" l="l" r="r" t="t"/>
              <a:pathLst>
                <a:path extrusionOk="0" h="297" w="341">
                  <a:moveTo>
                    <a:pt x="179" y="0"/>
                  </a:moveTo>
                  <a:cubicBezTo>
                    <a:pt x="161" y="0"/>
                    <a:pt x="143" y="2"/>
                    <a:pt x="125" y="7"/>
                  </a:cubicBezTo>
                  <a:cubicBezTo>
                    <a:pt x="78" y="25"/>
                    <a:pt x="36" y="54"/>
                    <a:pt x="19" y="102"/>
                  </a:cubicBezTo>
                  <a:cubicBezTo>
                    <a:pt x="1" y="149"/>
                    <a:pt x="1" y="202"/>
                    <a:pt x="36" y="243"/>
                  </a:cubicBezTo>
                  <a:cubicBezTo>
                    <a:pt x="65" y="282"/>
                    <a:pt x="114" y="296"/>
                    <a:pt x="164" y="296"/>
                  </a:cubicBezTo>
                  <a:cubicBezTo>
                    <a:pt x="206" y="296"/>
                    <a:pt x="249" y="286"/>
                    <a:pt x="284" y="273"/>
                  </a:cubicBezTo>
                  <a:cubicBezTo>
                    <a:pt x="296" y="267"/>
                    <a:pt x="308" y="255"/>
                    <a:pt x="302" y="238"/>
                  </a:cubicBezTo>
                  <a:cubicBezTo>
                    <a:pt x="297" y="228"/>
                    <a:pt x="288" y="218"/>
                    <a:pt x="276" y="218"/>
                  </a:cubicBezTo>
                  <a:cubicBezTo>
                    <a:pt x="273" y="218"/>
                    <a:pt x="270" y="219"/>
                    <a:pt x="267" y="220"/>
                  </a:cubicBezTo>
                  <a:cubicBezTo>
                    <a:pt x="231" y="238"/>
                    <a:pt x="190" y="243"/>
                    <a:pt x="148" y="243"/>
                  </a:cubicBezTo>
                  <a:cubicBezTo>
                    <a:pt x="125" y="238"/>
                    <a:pt x="89" y="226"/>
                    <a:pt x="78" y="208"/>
                  </a:cubicBezTo>
                  <a:cubicBezTo>
                    <a:pt x="54" y="178"/>
                    <a:pt x="54" y="149"/>
                    <a:pt x="72" y="119"/>
                  </a:cubicBezTo>
                  <a:cubicBezTo>
                    <a:pt x="94" y="74"/>
                    <a:pt x="137" y="57"/>
                    <a:pt x="182" y="57"/>
                  </a:cubicBezTo>
                  <a:cubicBezTo>
                    <a:pt x="218" y="57"/>
                    <a:pt x="255" y="68"/>
                    <a:pt x="284" y="84"/>
                  </a:cubicBezTo>
                  <a:cubicBezTo>
                    <a:pt x="288" y="85"/>
                    <a:pt x="292" y="86"/>
                    <a:pt x="295" y="86"/>
                  </a:cubicBezTo>
                  <a:cubicBezTo>
                    <a:pt x="324" y="86"/>
                    <a:pt x="340" y="47"/>
                    <a:pt x="314" y="37"/>
                  </a:cubicBezTo>
                  <a:cubicBezTo>
                    <a:pt x="275" y="15"/>
                    <a:pt x="227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797329" y="1868817"/>
              <a:ext cx="33558" cy="23684"/>
            </a:xfrm>
            <a:custGeom>
              <a:rect b="b" l="l" r="r" t="t"/>
              <a:pathLst>
                <a:path extrusionOk="0" h="355" w="503">
                  <a:moveTo>
                    <a:pt x="462" y="0"/>
                  </a:moveTo>
                  <a:cubicBezTo>
                    <a:pt x="448" y="0"/>
                    <a:pt x="435" y="9"/>
                    <a:pt x="438" y="27"/>
                  </a:cubicBezTo>
                  <a:cubicBezTo>
                    <a:pt x="444" y="86"/>
                    <a:pt x="450" y="151"/>
                    <a:pt x="426" y="210"/>
                  </a:cubicBezTo>
                  <a:cubicBezTo>
                    <a:pt x="408" y="257"/>
                    <a:pt x="367" y="299"/>
                    <a:pt x="320" y="299"/>
                  </a:cubicBezTo>
                  <a:cubicBezTo>
                    <a:pt x="314" y="299"/>
                    <a:pt x="308" y="300"/>
                    <a:pt x="303" y="300"/>
                  </a:cubicBezTo>
                  <a:cubicBezTo>
                    <a:pt x="254" y="300"/>
                    <a:pt x="203" y="278"/>
                    <a:pt x="166" y="257"/>
                  </a:cubicBezTo>
                  <a:cubicBezTo>
                    <a:pt x="119" y="228"/>
                    <a:pt x="83" y="192"/>
                    <a:pt x="60" y="145"/>
                  </a:cubicBezTo>
                  <a:cubicBezTo>
                    <a:pt x="55" y="136"/>
                    <a:pt x="47" y="133"/>
                    <a:pt x="39" y="133"/>
                  </a:cubicBezTo>
                  <a:cubicBezTo>
                    <a:pt x="20" y="133"/>
                    <a:pt x="0" y="154"/>
                    <a:pt x="13" y="175"/>
                  </a:cubicBezTo>
                  <a:cubicBezTo>
                    <a:pt x="42" y="228"/>
                    <a:pt x="89" y="275"/>
                    <a:pt x="142" y="310"/>
                  </a:cubicBezTo>
                  <a:cubicBezTo>
                    <a:pt x="191" y="335"/>
                    <a:pt x="247" y="355"/>
                    <a:pt x="302" y="355"/>
                  </a:cubicBezTo>
                  <a:cubicBezTo>
                    <a:pt x="314" y="355"/>
                    <a:pt x="326" y="354"/>
                    <a:pt x="337" y="352"/>
                  </a:cubicBezTo>
                  <a:cubicBezTo>
                    <a:pt x="396" y="346"/>
                    <a:pt x="444" y="299"/>
                    <a:pt x="473" y="240"/>
                  </a:cubicBezTo>
                  <a:cubicBezTo>
                    <a:pt x="503" y="175"/>
                    <a:pt x="497" y="98"/>
                    <a:pt x="491" y="27"/>
                  </a:cubicBezTo>
                  <a:cubicBezTo>
                    <a:pt x="491" y="9"/>
                    <a:pt x="476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22947" y="1893501"/>
              <a:ext cx="9941" cy="6872"/>
            </a:xfrm>
            <a:custGeom>
              <a:rect b="b" l="l" r="r" t="t"/>
              <a:pathLst>
                <a:path extrusionOk="0" h="103" w="149">
                  <a:moveTo>
                    <a:pt x="122" y="1"/>
                  </a:moveTo>
                  <a:cubicBezTo>
                    <a:pt x="119" y="1"/>
                    <a:pt x="116" y="2"/>
                    <a:pt x="113" y="5"/>
                  </a:cubicBezTo>
                  <a:cubicBezTo>
                    <a:pt x="107" y="5"/>
                    <a:pt x="95" y="11"/>
                    <a:pt x="95" y="17"/>
                  </a:cubicBezTo>
                  <a:cubicBezTo>
                    <a:pt x="95" y="22"/>
                    <a:pt x="91" y="23"/>
                    <a:pt x="87" y="26"/>
                  </a:cubicBezTo>
                  <a:lnTo>
                    <a:pt x="87" y="26"/>
                  </a:lnTo>
                  <a:cubicBezTo>
                    <a:pt x="87" y="25"/>
                    <a:pt x="88" y="24"/>
                    <a:pt x="89" y="23"/>
                  </a:cubicBezTo>
                  <a:lnTo>
                    <a:pt x="89" y="23"/>
                  </a:lnTo>
                  <a:lnTo>
                    <a:pt x="83" y="29"/>
                  </a:lnTo>
                  <a:cubicBezTo>
                    <a:pt x="84" y="28"/>
                    <a:pt x="86" y="27"/>
                    <a:pt x="87" y="26"/>
                  </a:cubicBezTo>
                  <a:lnTo>
                    <a:pt x="87" y="26"/>
                  </a:lnTo>
                  <a:cubicBezTo>
                    <a:pt x="84" y="30"/>
                    <a:pt x="83" y="34"/>
                    <a:pt x="80" y="38"/>
                  </a:cubicBezTo>
                  <a:lnTo>
                    <a:pt x="80" y="38"/>
                  </a:lnTo>
                  <a:cubicBezTo>
                    <a:pt x="75" y="41"/>
                    <a:pt x="70" y="42"/>
                    <a:pt x="66" y="47"/>
                  </a:cubicBezTo>
                  <a:cubicBezTo>
                    <a:pt x="66" y="41"/>
                    <a:pt x="72" y="41"/>
                    <a:pt x="72" y="41"/>
                  </a:cubicBezTo>
                  <a:cubicBezTo>
                    <a:pt x="66" y="41"/>
                    <a:pt x="60" y="47"/>
                    <a:pt x="54" y="47"/>
                  </a:cubicBezTo>
                  <a:lnTo>
                    <a:pt x="36" y="47"/>
                  </a:lnTo>
                  <a:cubicBezTo>
                    <a:pt x="33" y="45"/>
                    <a:pt x="30" y="45"/>
                    <a:pt x="26" y="45"/>
                  </a:cubicBezTo>
                  <a:cubicBezTo>
                    <a:pt x="16" y="45"/>
                    <a:pt x="5" y="51"/>
                    <a:pt x="1" y="64"/>
                  </a:cubicBezTo>
                  <a:cubicBezTo>
                    <a:pt x="1" y="76"/>
                    <a:pt x="7" y="94"/>
                    <a:pt x="24" y="100"/>
                  </a:cubicBezTo>
                  <a:cubicBezTo>
                    <a:pt x="31" y="102"/>
                    <a:pt x="39" y="103"/>
                    <a:pt x="47" y="103"/>
                  </a:cubicBezTo>
                  <a:cubicBezTo>
                    <a:pt x="85" y="103"/>
                    <a:pt x="128" y="80"/>
                    <a:pt x="142" y="41"/>
                  </a:cubicBezTo>
                  <a:cubicBezTo>
                    <a:pt x="142" y="35"/>
                    <a:pt x="148" y="29"/>
                    <a:pt x="142" y="23"/>
                  </a:cubicBezTo>
                  <a:cubicBezTo>
                    <a:pt x="142" y="17"/>
                    <a:pt x="137" y="11"/>
                    <a:pt x="131" y="5"/>
                  </a:cubicBezTo>
                  <a:cubicBezTo>
                    <a:pt x="128" y="2"/>
                    <a:pt x="125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620401" y="2058954"/>
              <a:ext cx="647135" cy="745674"/>
            </a:xfrm>
            <a:custGeom>
              <a:rect b="b" l="l" r="r" t="t"/>
              <a:pathLst>
                <a:path extrusionOk="0" h="11177" w="9700">
                  <a:moveTo>
                    <a:pt x="6841" y="0"/>
                  </a:moveTo>
                  <a:cubicBezTo>
                    <a:pt x="6105" y="529"/>
                    <a:pt x="5198" y="798"/>
                    <a:pt x="4292" y="798"/>
                  </a:cubicBezTo>
                  <a:cubicBezTo>
                    <a:pt x="3490" y="798"/>
                    <a:pt x="2689" y="587"/>
                    <a:pt x="2009" y="160"/>
                  </a:cubicBezTo>
                  <a:cubicBezTo>
                    <a:pt x="1306" y="538"/>
                    <a:pt x="603" y="963"/>
                    <a:pt x="1" y="1483"/>
                  </a:cubicBezTo>
                  <a:cubicBezTo>
                    <a:pt x="125" y="2050"/>
                    <a:pt x="444" y="2522"/>
                    <a:pt x="863" y="2918"/>
                  </a:cubicBezTo>
                  <a:cubicBezTo>
                    <a:pt x="686" y="3231"/>
                    <a:pt x="515" y="3526"/>
                    <a:pt x="343" y="3828"/>
                  </a:cubicBezTo>
                  <a:cubicBezTo>
                    <a:pt x="95" y="4265"/>
                    <a:pt x="89" y="4802"/>
                    <a:pt x="331" y="5239"/>
                  </a:cubicBezTo>
                  <a:cubicBezTo>
                    <a:pt x="455" y="5476"/>
                    <a:pt x="615" y="5688"/>
                    <a:pt x="792" y="5871"/>
                  </a:cubicBezTo>
                  <a:cubicBezTo>
                    <a:pt x="692" y="7726"/>
                    <a:pt x="479" y="8523"/>
                    <a:pt x="526" y="10384"/>
                  </a:cubicBezTo>
                  <a:cubicBezTo>
                    <a:pt x="1727" y="10964"/>
                    <a:pt x="3025" y="11176"/>
                    <a:pt x="4347" y="11176"/>
                  </a:cubicBezTo>
                  <a:cubicBezTo>
                    <a:pt x="4612" y="11176"/>
                    <a:pt x="4879" y="11168"/>
                    <a:pt x="5145" y="11152"/>
                  </a:cubicBezTo>
                  <a:cubicBezTo>
                    <a:pt x="6740" y="11057"/>
                    <a:pt x="8158" y="10673"/>
                    <a:pt x="9699" y="10254"/>
                  </a:cubicBezTo>
                  <a:cubicBezTo>
                    <a:pt x="9463" y="9238"/>
                    <a:pt x="8299" y="3367"/>
                    <a:pt x="8299" y="3367"/>
                  </a:cubicBezTo>
                  <a:lnTo>
                    <a:pt x="8299" y="3367"/>
                  </a:lnTo>
                  <a:cubicBezTo>
                    <a:pt x="8300" y="3367"/>
                    <a:pt x="8731" y="3497"/>
                    <a:pt x="9498" y="3940"/>
                  </a:cubicBezTo>
                  <a:cubicBezTo>
                    <a:pt x="9658" y="3048"/>
                    <a:pt x="8813" y="798"/>
                    <a:pt x="6841" y="0"/>
                  </a:cubicBezTo>
                  <a:close/>
                </a:path>
              </a:pathLst>
            </a:custGeom>
            <a:solidFill>
              <a:srgbClr val="62B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7324053" y="2035471"/>
              <a:ext cx="850083" cy="541459"/>
            </a:xfrm>
            <a:custGeom>
              <a:rect b="b" l="l" r="r" t="t"/>
              <a:pathLst>
                <a:path extrusionOk="0" h="8116" w="12742">
                  <a:moveTo>
                    <a:pt x="2734" y="1"/>
                  </a:moveTo>
                  <a:cubicBezTo>
                    <a:pt x="2690" y="1"/>
                    <a:pt x="2647" y="5"/>
                    <a:pt x="2606" y="10"/>
                  </a:cubicBezTo>
                  <a:cubicBezTo>
                    <a:pt x="1850" y="98"/>
                    <a:pt x="1100" y="187"/>
                    <a:pt x="343" y="275"/>
                  </a:cubicBezTo>
                  <a:cubicBezTo>
                    <a:pt x="149" y="299"/>
                    <a:pt x="1" y="612"/>
                    <a:pt x="89" y="789"/>
                  </a:cubicBezTo>
                  <a:cubicBezTo>
                    <a:pt x="160" y="943"/>
                    <a:pt x="343" y="1020"/>
                    <a:pt x="515" y="1020"/>
                  </a:cubicBezTo>
                  <a:cubicBezTo>
                    <a:pt x="686" y="1020"/>
                    <a:pt x="851" y="961"/>
                    <a:pt x="1017" y="913"/>
                  </a:cubicBezTo>
                  <a:cubicBezTo>
                    <a:pt x="1206" y="866"/>
                    <a:pt x="1401" y="831"/>
                    <a:pt x="1596" y="813"/>
                  </a:cubicBezTo>
                  <a:lnTo>
                    <a:pt x="1596" y="813"/>
                  </a:lnTo>
                  <a:cubicBezTo>
                    <a:pt x="1531" y="949"/>
                    <a:pt x="1572" y="1091"/>
                    <a:pt x="1607" y="1244"/>
                  </a:cubicBezTo>
                  <a:cubicBezTo>
                    <a:pt x="1634" y="1357"/>
                    <a:pt x="1750" y="1452"/>
                    <a:pt x="1859" y="1452"/>
                  </a:cubicBezTo>
                  <a:cubicBezTo>
                    <a:pt x="1876" y="1452"/>
                    <a:pt x="1893" y="1450"/>
                    <a:pt x="1909" y="1445"/>
                  </a:cubicBezTo>
                  <a:lnTo>
                    <a:pt x="1909" y="1445"/>
                  </a:lnTo>
                  <a:cubicBezTo>
                    <a:pt x="1819" y="1505"/>
                    <a:pt x="1757" y="1643"/>
                    <a:pt x="1802" y="1734"/>
                  </a:cubicBezTo>
                  <a:cubicBezTo>
                    <a:pt x="2039" y="2191"/>
                    <a:pt x="2235" y="2326"/>
                    <a:pt x="2376" y="2326"/>
                  </a:cubicBezTo>
                  <a:cubicBezTo>
                    <a:pt x="2485" y="2326"/>
                    <a:pt x="2561" y="2246"/>
                    <a:pt x="2600" y="2171"/>
                  </a:cubicBezTo>
                  <a:cubicBezTo>
                    <a:pt x="3196" y="2922"/>
                    <a:pt x="3834" y="4085"/>
                    <a:pt x="4265" y="4918"/>
                  </a:cubicBezTo>
                  <a:cubicBezTo>
                    <a:pt x="4768" y="5887"/>
                    <a:pt x="5275" y="6867"/>
                    <a:pt x="5925" y="7741"/>
                  </a:cubicBezTo>
                  <a:cubicBezTo>
                    <a:pt x="6134" y="8020"/>
                    <a:pt x="6502" y="8116"/>
                    <a:pt x="6885" y="8116"/>
                  </a:cubicBezTo>
                  <a:cubicBezTo>
                    <a:pt x="7143" y="8116"/>
                    <a:pt x="7407" y="8072"/>
                    <a:pt x="7632" y="8013"/>
                  </a:cubicBezTo>
                  <a:cubicBezTo>
                    <a:pt x="9835" y="7434"/>
                    <a:pt x="12239" y="4274"/>
                    <a:pt x="12741" y="3719"/>
                  </a:cubicBezTo>
                  <a:cubicBezTo>
                    <a:pt x="11755" y="3376"/>
                    <a:pt x="10928" y="2987"/>
                    <a:pt x="9818" y="2709"/>
                  </a:cubicBezTo>
                  <a:cubicBezTo>
                    <a:pt x="8583" y="3955"/>
                    <a:pt x="8235" y="4174"/>
                    <a:pt x="7266" y="5532"/>
                  </a:cubicBezTo>
                  <a:cubicBezTo>
                    <a:pt x="5890" y="3737"/>
                    <a:pt x="4490" y="2024"/>
                    <a:pt x="3108" y="228"/>
                  </a:cubicBezTo>
                  <a:cubicBezTo>
                    <a:pt x="3049" y="146"/>
                    <a:pt x="2990" y="69"/>
                    <a:pt x="2901" y="27"/>
                  </a:cubicBezTo>
                  <a:cubicBezTo>
                    <a:pt x="2848" y="7"/>
                    <a:pt x="2790" y="1"/>
                    <a:pt x="2734" y="1"/>
                  </a:cubicBezTo>
                  <a:close/>
                </a:path>
              </a:pathLst>
            </a:custGeom>
            <a:solidFill>
              <a:srgbClr val="9D60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800465" y="2399134"/>
              <a:ext cx="24351" cy="60711"/>
            </a:xfrm>
            <a:custGeom>
              <a:rect b="b" l="l" r="r" t="t"/>
              <a:pathLst>
                <a:path extrusionOk="0" h="910" w="365">
                  <a:moveTo>
                    <a:pt x="42" y="0"/>
                  </a:moveTo>
                  <a:cubicBezTo>
                    <a:pt x="22" y="0"/>
                    <a:pt x="1" y="22"/>
                    <a:pt x="13" y="46"/>
                  </a:cubicBezTo>
                  <a:cubicBezTo>
                    <a:pt x="155" y="312"/>
                    <a:pt x="255" y="595"/>
                    <a:pt x="302" y="890"/>
                  </a:cubicBezTo>
                  <a:cubicBezTo>
                    <a:pt x="304" y="904"/>
                    <a:pt x="314" y="910"/>
                    <a:pt x="326" y="910"/>
                  </a:cubicBezTo>
                  <a:cubicBezTo>
                    <a:pt x="344" y="910"/>
                    <a:pt x="365" y="895"/>
                    <a:pt x="361" y="873"/>
                  </a:cubicBezTo>
                  <a:cubicBezTo>
                    <a:pt x="308" y="572"/>
                    <a:pt x="208" y="282"/>
                    <a:pt x="66" y="16"/>
                  </a:cubicBezTo>
                  <a:cubicBezTo>
                    <a:pt x="60" y="5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7797329" y="2420550"/>
              <a:ext cx="8339" cy="24751"/>
            </a:xfrm>
            <a:custGeom>
              <a:rect b="b" l="l" r="r" t="t"/>
              <a:pathLst>
                <a:path extrusionOk="0" h="371" w="125">
                  <a:moveTo>
                    <a:pt x="39" y="1"/>
                  </a:moveTo>
                  <a:cubicBezTo>
                    <a:pt x="36" y="1"/>
                    <a:pt x="33" y="1"/>
                    <a:pt x="30" y="2"/>
                  </a:cubicBezTo>
                  <a:cubicBezTo>
                    <a:pt x="13" y="8"/>
                    <a:pt x="1" y="26"/>
                    <a:pt x="7" y="44"/>
                  </a:cubicBezTo>
                  <a:cubicBezTo>
                    <a:pt x="42" y="138"/>
                    <a:pt x="66" y="239"/>
                    <a:pt x="66" y="339"/>
                  </a:cubicBezTo>
                  <a:cubicBezTo>
                    <a:pt x="66" y="360"/>
                    <a:pt x="80" y="370"/>
                    <a:pt x="95" y="370"/>
                  </a:cubicBezTo>
                  <a:cubicBezTo>
                    <a:pt x="110" y="370"/>
                    <a:pt x="125" y="360"/>
                    <a:pt x="125" y="339"/>
                  </a:cubicBezTo>
                  <a:cubicBezTo>
                    <a:pt x="125" y="233"/>
                    <a:pt x="101" y="127"/>
                    <a:pt x="66" y="26"/>
                  </a:cubicBezTo>
                  <a:cubicBezTo>
                    <a:pt x="61" y="12"/>
                    <a:pt x="5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441138" y="2127204"/>
              <a:ext cx="61511" cy="66048"/>
            </a:xfrm>
            <a:custGeom>
              <a:rect b="b" l="l" r="r" t="t"/>
              <a:pathLst>
                <a:path extrusionOk="0" h="990" w="922">
                  <a:moveTo>
                    <a:pt x="403" y="0"/>
                  </a:moveTo>
                  <a:cubicBezTo>
                    <a:pt x="242" y="0"/>
                    <a:pt x="86" y="76"/>
                    <a:pt x="30" y="241"/>
                  </a:cubicBezTo>
                  <a:cubicBezTo>
                    <a:pt x="0" y="336"/>
                    <a:pt x="24" y="430"/>
                    <a:pt x="71" y="513"/>
                  </a:cubicBezTo>
                  <a:cubicBezTo>
                    <a:pt x="118" y="607"/>
                    <a:pt x="183" y="696"/>
                    <a:pt x="260" y="767"/>
                  </a:cubicBezTo>
                  <a:cubicBezTo>
                    <a:pt x="350" y="866"/>
                    <a:pt x="492" y="990"/>
                    <a:pt x="636" y="990"/>
                  </a:cubicBezTo>
                  <a:cubicBezTo>
                    <a:pt x="680" y="990"/>
                    <a:pt x="725" y="978"/>
                    <a:pt x="768" y="950"/>
                  </a:cubicBezTo>
                  <a:cubicBezTo>
                    <a:pt x="845" y="897"/>
                    <a:pt x="886" y="796"/>
                    <a:pt x="904" y="708"/>
                  </a:cubicBezTo>
                  <a:cubicBezTo>
                    <a:pt x="922" y="619"/>
                    <a:pt x="910" y="525"/>
                    <a:pt x="851" y="448"/>
                  </a:cubicBezTo>
                  <a:cubicBezTo>
                    <a:pt x="818" y="402"/>
                    <a:pt x="761" y="369"/>
                    <a:pt x="704" y="369"/>
                  </a:cubicBezTo>
                  <a:cubicBezTo>
                    <a:pt x="680" y="369"/>
                    <a:pt x="655" y="375"/>
                    <a:pt x="632" y="389"/>
                  </a:cubicBezTo>
                  <a:cubicBezTo>
                    <a:pt x="544" y="442"/>
                    <a:pt x="573" y="542"/>
                    <a:pt x="620" y="613"/>
                  </a:cubicBezTo>
                  <a:cubicBezTo>
                    <a:pt x="626" y="624"/>
                    <a:pt x="634" y="628"/>
                    <a:pt x="643" y="628"/>
                  </a:cubicBezTo>
                  <a:cubicBezTo>
                    <a:pt x="663" y="628"/>
                    <a:pt x="684" y="605"/>
                    <a:pt x="668" y="584"/>
                  </a:cubicBezTo>
                  <a:cubicBezTo>
                    <a:pt x="644" y="542"/>
                    <a:pt x="609" y="489"/>
                    <a:pt x="650" y="448"/>
                  </a:cubicBezTo>
                  <a:cubicBezTo>
                    <a:pt x="665" y="433"/>
                    <a:pt x="684" y="426"/>
                    <a:pt x="703" y="426"/>
                  </a:cubicBezTo>
                  <a:cubicBezTo>
                    <a:pt x="728" y="426"/>
                    <a:pt x="754" y="437"/>
                    <a:pt x="774" y="454"/>
                  </a:cubicBezTo>
                  <a:cubicBezTo>
                    <a:pt x="845" y="501"/>
                    <a:pt x="857" y="602"/>
                    <a:pt x="845" y="684"/>
                  </a:cubicBezTo>
                  <a:cubicBezTo>
                    <a:pt x="839" y="755"/>
                    <a:pt x="809" y="832"/>
                    <a:pt x="756" y="879"/>
                  </a:cubicBezTo>
                  <a:cubicBezTo>
                    <a:pt x="723" y="912"/>
                    <a:pt x="678" y="927"/>
                    <a:pt x="633" y="927"/>
                  </a:cubicBezTo>
                  <a:cubicBezTo>
                    <a:pt x="598" y="927"/>
                    <a:pt x="563" y="918"/>
                    <a:pt x="532" y="903"/>
                  </a:cubicBezTo>
                  <a:cubicBezTo>
                    <a:pt x="390" y="844"/>
                    <a:pt x="272" y="714"/>
                    <a:pt x="189" y="596"/>
                  </a:cubicBezTo>
                  <a:cubicBezTo>
                    <a:pt x="142" y="531"/>
                    <a:pt x="89" y="454"/>
                    <a:pt x="77" y="371"/>
                  </a:cubicBezTo>
                  <a:cubicBezTo>
                    <a:pt x="65" y="306"/>
                    <a:pt x="89" y="235"/>
                    <a:pt x="130" y="182"/>
                  </a:cubicBezTo>
                  <a:cubicBezTo>
                    <a:pt x="198" y="94"/>
                    <a:pt x="303" y="58"/>
                    <a:pt x="408" y="58"/>
                  </a:cubicBezTo>
                  <a:cubicBezTo>
                    <a:pt x="459" y="58"/>
                    <a:pt x="509" y="66"/>
                    <a:pt x="555" y="82"/>
                  </a:cubicBezTo>
                  <a:lnTo>
                    <a:pt x="561" y="82"/>
                  </a:lnTo>
                  <a:cubicBezTo>
                    <a:pt x="564" y="83"/>
                    <a:pt x="567" y="83"/>
                    <a:pt x="570" y="83"/>
                  </a:cubicBezTo>
                  <a:cubicBezTo>
                    <a:pt x="598" y="83"/>
                    <a:pt x="605" y="34"/>
                    <a:pt x="573" y="29"/>
                  </a:cubicBezTo>
                  <a:cubicBezTo>
                    <a:pt x="519" y="10"/>
                    <a:pt x="461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7495844" y="2178441"/>
              <a:ext cx="149842" cy="253250"/>
            </a:xfrm>
            <a:custGeom>
              <a:rect b="b" l="l" r="r" t="t"/>
              <a:pathLst>
                <a:path extrusionOk="0" h="3796" w="2246">
                  <a:moveTo>
                    <a:pt x="41" y="1"/>
                  </a:moveTo>
                  <a:cubicBezTo>
                    <a:pt x="20" y="1"/>
                    <a:pt x="1" y="30"/>
                    <a:pt x="19" y="52"/>
                  </a:cubicBezTo>
                  <a:cubicBezTo>
                    <a:pt x="462" y="613"/>
                    <a:pt x="804" y="1281"/>
                    <a:pt x="1165" y="1901"/>
                  </a:cubicBezTo>
                  <a:cubicBezTo>
                    <a:pt x="1519" y="2515"/>
                    <a:pt x="1885" y="3135"/>
                    <a:pt x="2187" y="3779"/>
                  </a:cubicBezTo>
                  <a:cubicBezTo>
                    <a:pt x="2190" y="3790"/>
                    <a:pt x="2198" y="3795"/>
                    <a:pt x="2207" y="3795"/>
                  </a:cubicBezTo>
                  <a:cubicBezTo>
                    <a:pt x="2225" y="3795"/>
                    <a:pt x="2246" y="3774"/>
                    <a:pt x="2234" y="3750"/>
                  </a:cubicBezTo>
                  <a:cubicBezTo>
                    <a:pt x="1933" y="3094"/>
                    <a:pt x="1555" y="2462"/>
                    <a:pt x="1194" y="1830"/>
                  </a:cubicBezTo>
                  <a:cubicBezTo>
                    <a:pt x="840" y="1216"/>
                    <a:pt x="497" y="566"/>
                    <a:pt x="60" y="11"/>
                  </a:cubicBezTo>
                  <a:cubicBezTo>
                    <a:pt x="54" y="4"/>
                    <a:pt x="48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7430463" y="2095181"/>
              <a:ext cx="46967" cy="40029"/>
            </a:xfrm>
            <a:custGeom>
              <a:rect b="b" l="l" r="r" t="t"/>
              <a:pathLst>
                <a:path extrusionOk="0" h="600" w="704">
                  <a:moveTo>
                    <a:pt x="668" y="1"/>
                  </a:moveTo>
                  <a:cubicBezTo>
                    <a:pt x="562" y="12"/>
                    <a:pt x="450" y="24"/>
                    <a:pt x="343" y="48"/>
                  </a:cubicBezTo>
                  <a:cubicBezTo>
                    <a:pt x="255" y="72"/>
                    <a:pt x="137" y="107"/>
                    <a:pt x="72" y="178"/>
                  </a:cubicBezTo>
                  <a:cubicBezTo>
                    <a:pt x="1" y="255"/>
                    <a:pt x="18" y="373"/>
                    <a:pt x="77" y="450"/>
                  </a:cubicBezTo>
                  <a:cubicBezTo>
                    <a:pt x="126" y="515"/>
                    <a:pt x="205" y="599"/>
                    <a:pt x="295" y="599"/>
                  </a:cubicBezTo>
                  <a:cubicBezTo>
                    <a:pt x="303" y="599"/>
                    <a:pt x="311" y="599"/>
                    <a:pt x="320" y="597"/>
                  </a:cubicBezTo>
                  <a:lnTo>
                    <a:pt x="320" y="591"/>
                  </a:lnTo>
                  <a:cubicBezTo>
                    <a:pt x="353" y="586"/>
                    <a:pt x="344" y="532"/>
                    <a:pt x="308" y="532"/>
                  </a:cubicBezTo>
                  <a:cubicBezTo>
                    <a:pt x="306" y="532"/>
                    <a:pt x="304" y="532"/>
                    <a:pt x="302" y="532"/>
                  </a:cubicBezTo>
                  <a:cubicBezTo>
                    <a:pt x="296" y="534"/>
                    <a:pt x="289" y="535"/>
                    <a:pt x="283" y="535"/>
                  </a:cubicBezTo>
                  <a:cubicBezTo>
                    <a:pt x="244" y="535"/>
                    <a:pt x="209" y="505"/>
                    <a:pt x="184" y="479"/>
                  </a:cubicBezTo>
                  <a:cubicBezTo>
                    <a:pt x="154" y="450"/>
                    <a:pt x="125" y="420"/>
                    <a:pt x="107" y="385"/>
                  </a:cubicBezTo>
                  <a:cubicBezTo>
                    <a:pt x="89" y="349"/>
                    <a:pt x="77" y="308"/>
                    <a:pt x="83" y="266"/>
                  </a:cubicBezTo>
                  <a:cubicBezTo>
                    <a:pt x="95" y="225"/>
                    <a:pt x="131" y="201"/>
                    <a:pt x="166" y="178"/>
                  </a:cubicBezTo>
                  <a:cubicBezTo>
                    <a:pt x="320" y="95"/>
                    <a:pt x="497" y="77"/>
                    <a:pt x="668" y="66"/>
                  </a:cubicBezTo>
                  <a:cubicBezTo>
                    <a:pt x="704" y="60"/>
                    <a:pt x="704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425726" y="2070696"/>
              <a:ext cx="49636" cy="40162"/>
            </a:xfrm>
            <a:custGeom>
              <a:rect b="b" l="l" r="r" t="t"/>
              <a:pathLst>
                <a:path extrusionOk="0" h="602" w="744">
                  <a:moveTo>
                    <a:pt x="698" y="1"/>
                  </a:moveTo>
                  <a:cubicBezTo>
                    <a:pt x="696" y="1"/>
                    <a:pt x="694" y="1"/>
                    <a:pt x="692" y="1"/>
                  </a:cubicBezTo>
                  <a:cubicBezTo>
                    <a:pt x="586" y="25"/>
                    <a:pt x="473" y="49"/>
                    <a:pt x="361" y="72"/>
                  </a:cubicBezTo>
                  <a:cubicBezTo>
                    <a:pt x="272" y="96"/>
                    <a:pt x="178" y="131"/>
                    <a:pt x="107" y="190"/>
                  </a:cubicBezTo>
                  <a:cubicBezTo>
                    <a:pt x="42" y="244"/>
                    <a:pt x="1" y="320"/>
                    <a:pt x="1" y="409"/>
                  </a:cubicBezTo>
                  <a:cubicBezTo>
                    <a:pt x="1" y="486"/>
                    <a:pt x="42" y="563"/>
                    <a:pt x="113" y="598"/>
                  </a:cubicBezTo>
                  <a:cubicBezTo>
                    <a:pt x="118" y="600"/>
                    <a:pt x="123" y="602"/>
                    <a:pt x="127" y="602"/>
                  </a:cubicBezTo>
                  <a:cubicBezTo>
                    <a:pt x="155" y="602"/>
                    <a:pt x="173" y="560"/>
                    <a:pt x="143" y="545"/>
                  </a:cubicBezTo>
                  <a:cubicBezTo>
                    <a:pt x="83" y="515"/>
                    <a:pt x="54" y="444"/>
                    <a:pt x="60" y="374"/>
                  </a:cubicBezTo>
                  <a:cubicBezTo>
                    <a:pt x="72" y="303"/>
                    <a:pt x="131" y="244"/>
                    <a:pt x="190" y="202"/>
                  </a:cubicBezTo>
                  <a:cubicBezTo>
                    <a:pt x="267" y="155"/>
                    <a:pt x="355" y="137"/>
                    <a:pt x="438" y="120"/>
                  </a:cubicBezTo>
                  <a:lnTo>
                    <a:pt x="710" y="60"/>
                  </a:lnTo>
                  <a:cubicBezTo>
                    <a:pt x="743" y="49"/>
                    <a:pt x="734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327655" y="2051816"/>
              <a:ext cx="31156" cy="26886"/>
            </a:xfrm>
            <a:custGeom>
              <a:rect b="b" l="l" r="r" t="t"/>
              <a:pathLst>
                <a:path extrusionOk="0" h="403" w="467">
                  <a:moveTo>
                    <a:pt x="383" y="1"/>
                  </a:moveTo>
                  <a:cubicBezTo>
                    <a:pt x="365" y="1"/>
                    <a:pt x="347" y="15"/>
                    <a:pt x="354" y="36"/>
                  </a:cubicBezTo>
                  <a:cubicBezTo>
                    <a:pt x="378" y="107"/>
                    <a:pt x="408" y="208"/>
                    <a:pt x="349" y="267"/>
                  </a:cubicBezTo>
                  <a:cubicBezTo>
                    <a:pt x="331" y="279"/>
                    <a:pt x="307" y="290"/>
                    <a:pt x="284" y="296"/>
                  </a:cubicBezTo>
                  <a:cubicBezTo>
                    <a:pt x="254" y="308"/>
                    <a:pt x="230" y="314"/>
                    <a:pt x="201" y="320"/>
                  </a:cubicBezTo>
                  <a:cubicBezTo>
                    <a:pt x="148" y="338"/>
                    <a:pt x="95" y="343"/>
                    <a:pt x="35" y="343"/>
                  </a:cubicBezTo>
                  <a:cubicBezTo>
                    <a:pt x="0" y="343"/>
                    <a:pt x="0" y="403"/>
                    <a:pt x="35" y="403"/>
                  </a:cubicBezTo>
                  <a:cubicBezTo>
                    <a:pt x="100" y="403"/>
                    <a:pt x="165" y="397"/>
                    <a:pt x="230" y="379"/>
                  </a:cubicBezTo>
                  <a:cubicBezTo>
                    <a:pt x="284" y="361"/>
                    <a:pt x="349" y="343"/>
                    <a:pt x="390" y="302"/>
                  </a:cubicBezTo>
                  <a:cubicBezTo>
                    <a:pt x="467" y="231"/>
                    <a:pt x="443" y="113"/>
                    <a:pt x="414" y="25"/>
                  </a:cubicBezTo>
                  <a:cubicBezTo>
                    <a:pt x="409" y="8"/>
                    <a:pt x="396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7420656" y="2053017"/>
              <a:ext cx="5137" cy="12009"/>
            </a:xfrm>
            <a:custGeom>
              <a:rect b="b" l="l" r="r" t="t"/>
              <a:pathLst>
                <a:path extrusionOk="0" h="180" w="77">
                  <a:moveTo>
                    <a:pt x="18" y="1"/>
                  </a:moveTo>
                  <a:cubicBezTo>
                    <a:pt x="12" y="1"/>
                    <a:pt x="6" y="7"/>
                    <a:pt x="0" y="12"/>
                  </a:cubicBezTo>
                  <a:cubicBezTo>
                    <a:pt x="0" y="24"/>
                    <a:pt x="0" y="30"/>
                    <a:pt x="0" y="36"/>
                  </a:cubicBezTo>
                  <a:cubicBezTo>
                    <a:pt x="6" y="77"/>
                    <a:pt x="12" y="119"/>
                    <a:pt x="18" y="160"/>
                  </a:cubicBezTo>
                  <a:lnTo>
                    <a:pt x="18" y="154"/>
                  </a:lnTo>
                  <a:cubicBezTo>
                    <a:pt x="18" y="169"/>
                    <a:pt x="34" y="179"/>
                    <a:pt x="46" y="179"/>
                  </a:cubicBezTo>
                  <a:cubicBezTo>
                    <a:pt x="49" y="179"/>
                    <a:pt x="51" y="179"/>
                    <a:pt x="53" y="178"/>
                  </a:cubicBezTo>
                  <a:cubicBezTo>
                    <a:pt x="65" y="178"/>
                    <a:pt x="71" y="172"/>
                    <a:pt x="71" y="166"/>
                  </a:cubicBezTo>
                  <a:cubicBezTo>
                    <a:pt x="77" y="154"/>
                    <a:pt x="77" y="148"/>
                    <a:pt x="77" y="142"/>
                  </a:cubicBezTo>
                  <a:cubicBezTo>
                    <a:pt x="71" y="101"/>
                    <a:pt x="65" y="60"/>
                    <a:pt x="59" y="24"/>
                  </a:cubicBezTo>
                  <a:cubicBezTo>
                    <a:pt x="53" y="7"/>
                    <a:pt x="35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13918" y="2051482"/>
              <a:ext cx="4803" cy="10674"/>
            </a:xfrm>
            <a:custGeom>
              <a:rect b="b" l="l" r="r" t="t"/>
              <a:pathLst>
                <a:path extrusionOk="0" h="160" w="72">
                  <a:moveTo>
                    <a:pt x="30" y="0"/>
                  </a:moveTo>
                  <a:cubicBezTo>
                    <a:pt x="18" y="0"/>
                    <a:pt x="1" y="12"/>
                    <a:pt x="1" y="30"/>
                  </a:cubicBezTo>
                  <a:cubicBezTo>
                    <a:pt x="6" y="65"/>
                    <a:pt x="6" y="95"/>
                    <a:pt x="6" y="130"/>
                  </a:cubicBezTo>
                  <a:lnTo>
                    <a:pt x="12" y="130"/>
                  </a:lnTo>
                  <a:cubicBezTo>
                    <a:pt x="12" y="142"/>
                    <a:pt x="24" y="159"/>
                    <a:pt x="42" y="159"/>
                  </a:cubicBezTo>
                  <a:cubicBezTo>
                    <a:pt x="54" y="159"/>
                    <a:pt x="71" y="142"/>
                    <a:pt x="71" y="130"/>
                  </a:cubicBezTo>
                  <a:cubicBezTo>
                    <a:pt x="66" y="95"/>
                    <a:pt x="66" y="65"/>
                    <a:pt x="66" y="30"/>
                  </a:cubicBezTo>
                  <a:cubicBezTo>
                    <a:pt x="60" y="12"/>
                    <a:pt x="48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453346" y="2142882"/>
              <a:ext cx="7539" cy="7939"/>
            </a:xfrm>
            <a:custGeom>
              <a:rect b="b" l="l" r="r" t="t"/>
              <a:pathLst>
                <a:path extrusionOk="0" h="119" w="113">
                  <a:moveTo>
                    <a:pt x="30" y="0"/>
                  </a:moveTo>
                  <a:cubicBezTo>
                    <a:pt x="18" y="0"/>
                    <a:pt x="12" y="6"/>
                    <a:pt x="6" y="6"/>
                  </a:cubicBezTo>
                  <a:cubicBezTo>
                    <a:pt x="0" y="12"/>
                    <a:pt x="0" y="24"/>
                    <a:pt x="0" y="30"/>
                  </a:cubicBezTo>
                  <a:cubicBezTo>
                    <a:pt x="0" y="36"/>
                    <a:pt x="0" y="48"/>
                    <a:pt x="6" y="53"/>
                  </a:cubicBezTo>
                  <a:cubicBezTo>
                    <a:pt x="24" y="71"/>
                    <a:pt x="42" y="89"/>
                    <a:pt x="59" y="107"/>
                  </a:cubicBezTo>
                  <a:cubicBezTo>
                    <a:pt x="65" y="113"/>
                    <a:pt x="71" y="118"/>
                    <a:pt x="83" y="118"/>
                  </a:cubicBezTo>
                  <a:cubicBezTo>
                    <a:pt x="89" y="118"/>
                    <a:pt x="95" y="113"/>
                    <a:pt x="101" y="107"/>
                  </a:cubicBezTo>
                  <a:cubicBezTo>
                    <a:pt x="107" y="101"/>
                    <a:pt x="112" y="95"/>
                    <a:pt x="112" y="89"/>
                  </a:cubicBezTo>
                  <a:cubicBezTo>
                    <a:pt x="112" y="77"/>
                    <a:pt x="107" y="71"/>
                    <a:pt x="101" y="65"/>
                  </a:cubicBezTo>
                  <a:lnTo>
                    <a:pt x="48" y="6"/>
                  </a:lnTo>
                  <a:cubicBezTo>
                    <a:pt x="42" y="0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444673" y="2117663"/>
              <a:ext cx="4803" cy="4003"/>
            </a:xfrm>
            <a:custGeom>
              <a:rect b="b" l="l" r="r" t="t"/>
              <a:pathLst>
                <a:path extrusionOk="0" h="60" w="72">
                  <a:moveTo>
                    <a:pt x="36" y="0"/>
                  </a:moveTo>
                  <a:cubicBezTo>
                    <a:pt x="0" y="0"/>
                    <a:pt x="0" y="59"/>
                    <a:pt x="36" y="59"/>
                  </a:cubicBezTo>
                  <a:cubicBezTo>
                    <a:pt x="71" y="59"/>
                    <a:pt x="7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7436801" y="2095581"/>
              <a:ext cx="5137" cy="4003"/>
            </a:xfrm>
            <a:custGeom>
              <a:rect b="b" l="l" r="r" t="t"/>
              <a:pathLst>
                <a:path extrusionOk="0" h="60" w="77">
                  <a:moveTo>
                    <a:pt x="36" y="1"/>
                  </a:moveTo>
                  <a:cubicBezTo>
                    <a:pt x="0" y="1"/>
                    <a:pt x="0" y="60"/>
                    <a:pt x="36" y="60"/>
                  </a:cubicBezTo>
                  <a:cubicBezTo>
                    <a:pt x="77" y="60"/>
                    <a:pt x="77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7559690" y="2087442"/>
              <a:ext cx="95803" cy="119753"/>
            </a:xfrm>
            <a:custGeom>
              <a:rect b="b" l="l" r="r" t="t"/>
              <a:pathLst>
                <a:path extrusionOk="0" h="1795" w="1436">
                  <a:moveTo>
                    <a:pt x="41" y="0"/>
                  </a:moveTo>
                  <a:cubicBezTo>
                    <a:pt x="20" y="0"/>
                    <a:pt x="1" y="29"/>
                    <a:pt x="19" y="52"/>
                  </a:cubicBezTo>
                  <a:cubicBezTo>
                    <a:pt x="474" y="625"/>
                    <a:pt x="922" y="1203"/>
                    <a:pt x="1365" y="1782"/>
                  </a:cubicBezTo>
                  <a:cubicBezTo>
                    <a:pt x="1372" y="1791"/>
                    <a:pt x="1382" y="1795"/>
                    <a:pt x="1391" y="1795"/>
                  </a:cubicBezTo>
                  <a:cubicBezTo>
                    <a:pt x="1414" y="1795"/>
                    <a:pt x="1435" y="1774"/>
                    <a:pt x="1419" y="1753"/>
                  </a:cubicBezTo>
                  <a:cubicBezTo>
                    <a:pt x="970" y="1168"/>
                    <a:pt x="521" y="589"/>
                    <a:pt x="60" y="10"/>
                  </a:cubicBezTo>
                  <a:cubicBezTo>
                    <a:pt x="54" y="3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837158" y="1807505"/>
              <a:ext cx="25285" cy="31623"/>
            </a:xfrm>
            <a:custGeom>
              <a:rect b="b" l="l" r="r" t="t"/>
              <a:pathLst>
                <a:path extrusionOk="0" h="474" w="379">
                  <a:moveTo>
                    <a:pt x="189" y="1"/>
                  </a:moveTo>
                  <a:cubicBezTo>
                    <a:pt x="83" y="1"/>
                    <a:pt x="0" y="107"/>
                    <a:pt x="0" y="237"/>
                  </a:cubicBezTo>
                  <a:cubicBezTo>
                    <a:pt x="0" y="367"/>
                    <a:pt x="83" y="473"/>
                    <a:pt x="189" y="473"/>
                  </a:cubicBezTo>
                  <a:cubicBezTo>
                    <a:pt x="290" y="473"/>
                    <a:pt x="378" y="367"/>
                    <a:pt x="378" y="237"/>
                  </a:cubicBezTo>
                  <a:cubicBezTo>
                    <a:pt x="378" y="107"/>
                    <a:pt x="290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774913" y="1805971"/>
              <a:ext cx="24084" cy="30422"/>
            </a:xfrm>
            <a:custGeom>
              <a:rect b="b" l="l" r="r" t="t"/>
              <a:pathLst>
                <a:path extrusionOk="0" h="456" w="361">
                  <a:moveTo>
                    <a:pt x="183" y="0"/>
                  </a:moveTo>
                  <a:cubicBezTo>
                    <a:pt x="83" y="0"/>
                    <a:pt x="0" y="101"/>
                    <a:pt x="0" y="231"/>
                  </a:cubicBezTo>
                  <a:cubicBezTo>
                    <a:pt x="0" y="355"/>
                    <a:pt x="83" y="455"/>
                    <a:pt x="183" y="455"/>
                  </a:cubicBezTo>
                  <a:cubicBezTo>
                    <a:pt x="284" y="455"/>
                    <a:pt x="360" y="355"/>
                    <a:pt x="360" y="231"/>
                  </a:cubicBezTo>
                  <a:cubicBezTo>
                    <a:pt x="360" y="101"/>
                    <a:pt x="28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840694" y="1825252"/>
              <a:ext cx="9140" cy="10341"/>
            </a:xfrm>
            <a:custGeom>
              <a:rect b="b" l="l" r="r" t="t"/>
              <a:pathLst>
                <a:path extrusionOk="0" h="155" w="137">
                  <a:moveTo>
                    <a:pt x="71" y="1"/>
                  </a:moveTo>
                  <a:cubicBezTo>
                    <a:pt x="30" y="1"/>
                    <a:pt x="0" y="36"/>
                    <a:pt x="0" y="77"/>
                  </a:cubicBezTo>
                  <a:cubicBezTo>
                    <a:pt x="0" y="119"/>
                    <a:pt x="30" y="154"/>
                    <a:pt x="71" y="154"/>
                  </a:cubicBezTo>
                  <a:cubicBezTo>
                    <a:pt x="107" y="154"/>
                    <a:pt x="136" y="119"/>
                    <a:pt x="136" y="77"/>
                  </a:cubicBezTo>
                  <a:cubicBezTo>
                    <a:pt x="136" y="36"/>
                    <a:pt x="107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778449" y="1823317"/>
              <a:ext cx="8740" cy="10674"/>
            </a:xfrm>
            <a:custGeom>
              <a:rect b="b" l="l" r="r" t="t"/>
              <a:pathLst>
                <a:path extrusionOk="0" h="160" w="131">
                  <a:moveTo>
                    <a:pt x="65" y="0"/>
                  </a:moveTo>
                  <a:cubicBezTo>
                    <a:pt x="30" y="0"/>
                    <a:pt x="0" y="36"/>
                    <a:pt x="0" y="77"/>
                  </a:cubicBezTo>
                  <a:cubicBezTo>
                    <a:pt x="0" y="124"/>
                    <a:pt x="30" y="160"/>
                    <a:pt x="65" y="160"/>
                  </a:cubicBezTo>
                  <a:cubicBezTo>
                    <a:pt x="101" y="160"/>
                    <a:pt x="130" y="124"/>
                    <a:pt x="130" y="77"/>
                  </a:cubicBezTo>
                  <a:cubicBezTo>
                    <a:pt x="130" y="36"/>
                    <a:pt x="101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8137042" y="2283517"/>
              <a:ext cx="117085" cy="45366"/>
            </a:xfrm>
            <a:custGeom>
              <a:rect b="b" l="l" r="r" t="t"/>
              <a:pathLst>
                <a:path extrusionOk="0" h="680" w="1755">
                  <a:moveTo>
                    <a:pt x="555" y="1"/>
                  </a:moveTo>
                  <a:lnTo>
                    <a:pt x="0" y="657"/>
                  </a:lnTo>
                  <a:cubicBezTo>
                    <a:pt x="149" y="673"/>
                    <a:pt x="309" y="680"/>
                    <a:pt x="468" y="680"/>
                  </a:cubicBezTo>
                  <a:cubicBezTo>
                    <a:pt x="1108" y="680"/>
                    <a:pt x="1754" y="574"/>
                    <a:pt x="1754" y="574"/>
                  </a:cubicBezTo>
                  <a:cubicBezTo>
                    <a:pt x="1117" y="184"/>
                    <a:pt x="555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974657" y="2099851"/>
              <a:ext cx="81659" cy="78457"/>
            </a:xfrm>
            <a:custGeom>
              <a:rect b="b" l="l" r="r" t="t"/>
              <a:pathLst>
                <a:path extrusionOk="0" h="1176" w="1224">
                  <a:moveTo>
                    <a:pt x="1178" y="0"/>
                  </a:moveTo>
                  <a:cubicBezTo>
                    <a:pt x="1171" y="0"/>
                    <a:pt x="1165" y="2"/>
                    <a:pt x="1158" y="7"/>
                  </a:cubicBezTo>
                  <a:cubicBezTo>
                    <a:pt x="757" y="356"/>
                    <a:pt x="373" y="728"/>
                    <a:pt x="18" y="1124"/>
                  </a:cubicBezTo>
                  <a:cubicBezTo>
                    <a:pt x="1" y="1146"/>
                    <a:pt x="20" y="1175"/>
                    <a:pt x="41" y="1175"/>
                  </a:cubicBezTo>
                  <a:cubicBezTo>
                    <a:pt x="47" y="1175"/>
                    <a:pt x="54" y="1172"/>
                    <a:pt x="60" y="1165"/>
                  </a:cubicBezTo>
                  <a:cubicBezTo>
                    <a:pt x="414" y="769"/>
                    <a:pt x="798" y="397"/>
                    <a:pt x="1200" y="49"/>
                  </a:cubicBezTo>
                  <a:cubicBezTo>
                    <a:pt x="1223" y="30"/>
                    <a:pt x="1202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7647687" y="2158160"/>
              <a:ext cx="42898" cy="43765"/>
            </a:xfrm>
            <a:custGeom>
              <a:rect b="b" l="l" r="r" t="t"/>
              <a:pathLst>
                <a:path extrusionOk="0" h="656" w="643">
                  <a:moveTo>
                    <a:pt x="597" y="1"/>
                  </a:moveTo>
                  <a:cubicBezTo>
                    <a:pt x="591" y="1"/>
                    <a:pt x="584" y="3"/>
                    <a:pt x="578" y="8"/>
                  </a:cubicBezTo>
                  <a:cubicBezTo>
                    <a:pt x="395" y="208"/>
                    <a:pt x="206" y="403"/>
                    <a:pt x="23" y="604"/>
                  </a:cubicBezTo>
                  <a:cubicBezTo>
                    <a:pt x="0" y="627"/>
                    <a:pt x="22" y="656"/>
                    <a:pt x="44" y="656"/>
                  </a:cubicBezTo>
                  <a:cubicBezTo>
                    <a:pt x="51" y="656"/>
                    <a:pt x="58" y="653"/>
                    <a:pt x="64" y="646"/>
                  </a:cubicBezTo>
                  <a:lnTo>
                    <a:pt x="619" y="55"/>
                  </a:lnTo>
                  <a:cubicBezTo>
                    <a:pt x="643" y="31"/>
                    <a:pt x="622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824482" y="2626566"/>
              <a:ext cx="161984" cy="59443"/>
            </a:xfrm>
            <a:custGeom>
              <a:rect b="b" l="l" r="r" t="t"/>
              <a:pathLst>
                <a:path extrusionOk="0" h="891" w="2428">
                  <a:moveTo>
                    <a:pt x="48" y="0"/>
                  </a:moveTo>
                  <a:cubicBezTo>
                    <a:pt x="22" y="0"/>
                    <a:pt x="0" y="42"/>
                    <a:pt x="31" y="57"/>
                  </a:cubicBezTo>
                  <a:cubicBezTo>
                    <a:pt x="757" y="470"/>
                    <a:pt x="1549" y="748"/>
                    <a:pt x="2376" y="890"/>
                  </a:cubicBezTo>
                  <a:cubicBezTo>
                    <a:pt x="2378" y="890"/>
                    <a:pt x="2379" y="890"/>
                    <a:pt x="2381" y="890"/>
                  </a:cubicBezTo>
                  <a:cubicBezTo>
                    <a:pt x="2413" y="890"/>
                    <a:pt x="2427" y="842"/>
                    <a:pt x="2393" y="831"/>
                  </a:cubicBezTo>
                  <a:cubicBezTo>
                    <a:pt x="1572" y="695"/>
                    <a:pt x="787" y="417"/>
                    <a:pt x="60" y="4"/>
                  </a:cubicBezTo>
                  <a:cubicBezTo>
                    <a:pt x="56" y="1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48566" y="2664993"/>
              <a:ext cx="41897" cy="17413"/>
            </a:xfrm>
            <a:custGeom>
              <a:rect b="b" l="l" r="r" t="t"/>
              <a:pathLst>
                <a:path extrusionOk="0" h="261" w="628">
                  <a:moveTo>
                    <a:pt x="31" y="0"/>
                  </a:moveTo>
                  <a:cubicBezTo>
                    <a:pt x="1" y="0"/>
                    <a:pt x="2" y="54"/>
                    <a:pt x="36" y="60"/>
                  </a:cubicBezTo>
                  <a:cubicBezTo>
                    <a:pt x="231" y="83"/>
                    <a:pt x="408" y="148"/>
                    <a:pt x="574" y="255"/>
                  </a:cubicBezTo>
                  <a:cubicBezTo>
                    <a:pt x="579" y="259"/>
                    <a:pt x="584" y="260"/>
                    <a:pt x="589" y="260"/>
                  </a:cubicBezTo>
                  <a:cubicBezTo>
                    <a:pt x="612" y="260"/>
                    <a:pt x="627" y="221"/>
                    <a:pt x="603" y="201"/>
                  </a:cubicBezTo>
                  <a:cubicBezTo>
                    <a:pt x="432" y="95"/>
                    <a:pt x="237" y="24"/>
                    <a:pt x="36" y="1"/>
                  </a:cubicBezTo>
                  <a:cubicBezTo>
                    <a:pt x="34" y="0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953251" y="2536901"/>
              <a:ext cx="439051" cy="516307"/>
            </a:xfrm>
            <a:custGeom>
              <a:rect b="b" l="l" r="r" t="t"/>
              <a:pathLst>
                <a:path extrusionOk="0" h="7739" w="6581">
                  <a:moveTo>
                    <a:pt x="5689" y="219"/>
                  </a:moveTo>
                  <a:cubicBezTo>
                    <a:pt x="6061" y="219"/>
                    <a:pt x="6362" y="521"/>
                    <a:pt x="6362" y="893"/>
                  </a:cubicBezTo>
                  <a:lnTo>
                    <a:pt x="6362" y="7520"/>
                  </a:lnTo>
                  <a:lnTo>
                    <a:pt x="213" y="7520"/>
                  </a:lnTo>
                  <a:lnTo>
                    <a:pt x="213" y="893"/>
                  </a:lnTo>
                  <a:cubicBezTo>
                    <a:pt x="213" y="521"/>
                    <a:pt x="515" y="219"/>
                    <a:pt x="887" y="219"/>
                  </a:cubicBezTo>
                  <a:close/>
                  <a:moveTo>
                    <a:pt x="887" y="1"/>
                  </a:moveTo>
                  <a:cubicBezTo>
                    <a:pt x="397" y="1"/>
                    <a:pt x="1" y="403"/>
                    <a:pt x="1" y="893"/>
                  </a:cubicBezTo>
                  <a:lnTo>
                    <a:pt x="1" y="7739"/>
                  </a:lnTo>
                  <a:lnTo>
                    <a:pt x="6581" y="7739"/>
                  </a:lnTo>
                  <a:lnTo>
                    <a:pt x="6581" y="893"/>
                  </a:lnTo>
                  <a:cubicBezTo>
                    <a:pt x="6581" y="403"/>
                    <a:pt x="6179" y="1"/>
                    <a:pt x="5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820888" y="2997968"/>
              <a:ext cx="703443" cy="1212612"/>
            </a:xfrm>
            <a:custGeom>
              <a:rect b="b" l="l" r="r" t="t"/>
              <a:pathLst>
                <a:path extrusionOk="0" h="18176" w="10544">
                  <a:moveTo>
                    <a:pt x="798" y="1"/>
                  </a:moveTo>
                  <a:cubicBezTo>
                    <a:pt x="355" y="1"/>
                    <a:pt x="0" y="355"/>
                    <a:pt x="0" y="798"/>
                  </a:cubicBezTo>
                  <a:lnTo>
                    <a:pt x="0" y="17378"/>
                  </a:lnTo>
                  <a:cubicBezTo>
                    <a:pt x="0" y="17815"/>
                    <a:pt x="360" y="18175"/>
                    <a:pt x="798" y="18175"/>
                  </a:cubicBezTo>
                  <a:lnTo>
                    <a:pt x="9746" y="18175"/>
                  </a:lnTo>
                  <a:cubicBezTo>
                    <a:pt x="10183" y="18175"/>
                    <a:pt x="10543" y="17815"/>
                    <a:pt x="10543" y="17378"/>
                  </a:cubicBezTo>
                  <a:lnTo>
                    <a:pt x="10543" y="798"/>
                  </a:lnTo>
                  <a:cubicBezTo>
                    <a:pt x="10543" y="355"/>
                    <a:pt x="10183" y="1"/>
                    <a:pt x="9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913489" y="3696274"/>
              <a:ext cx="517842" cy="370468"/>
            </a:xfrm>
            <a:custGeom>
              <a:rect b="b" l="l" r="r" t="t"/>
              <a:pathLst>
                <a:path extrusionOk="0" h="5553" w="7762">
                  <a:moveTo>
                    <a:pt x="0" y="0"/>
                  </a:moveTo>
                  <a:lnTo>
                    <a:pt x="0" y="4542"/>
                  </a:lnTo>
                  <a:cubicBezTo>
                    <a:pt x="0" y="5097"/>
                    <a:pt x="455" y="5552"/>
                    <a:pt x="1010" y="5552"/>
                  </a:cubicBezTo>
                  <a:lnTo>
                    <a:pt x="6757" y="5552"/>
                  </a:lnTo>
                  <a:cubicBezTo>
                    <a:pt x="7313" y="5552"/>
                    <a:pt x="7761" y="5097"/>
                    <a:pt x="7761" y="4542"/>
                  </a:cubicBezTo>
                  <a:lnTo>
                    <a:pt x="7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913489" y="3786072"/>
              <a:ext cx="517842" cy="6405"/>
            </a:xfrm>
            <a:custGeom>
              <a:rect b="b" l="l" r="r" t="t"/>
              <a:pathLst>
                <a:path extrusionOk="0" h="96" w="7762">
                  <a:moveTo>
                    <a:pt x="0" y="1"/>
                  </a:moveTo>
                  <a:lnTo>
                    <a:pt x="0" y="95"/>
                  </a:lnTo>
                  <a:lnTo>
                    <a:pt x="7761" y="95"/>
                  </a:lnTo>
                  <a:lnTo>
                    <a:pt x="77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7318182" y="3780602"/>
              <a:ext cx="50503" cy="78457"/>
            </a:xfrm>
            <a:custGeom>
              <a:rect b="b" l="l" r="r" t="t"/>
              <a:pathLst>
                <a:path extrusionOk="0" h="1176" w="757">
                  <a:moveTo>
                    <a:pt x="0" y="0"/>
                  </a:moveTo>
                  <a:lnTo>
                    <a:pt x="0" y="1175"/>
                  </a:lnTo>
                  <a:lnTo>
                    <a:pt x="756" y="1175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315380" y="3777399"/>
              <a:ext cx="56441" cy="84795"/>
            </a:xfrm>
            <a:custGeom>
              <a:rect b="b" l="l" r="r" t="t"/>
              <a:pathLst>
                <a:path extrusionOk="0" h="1271" w="846">
                  <a:moveTo>
                    <a:pt x="751" y="95"/>
                  </a:moveTo>
                  <a:lnTo>
                    <a:pt x="751" y="1176"/>
                  </a:lnTo>
                  <a:lnTo>
                    <a:pt x="90" y="1176"/>
                  </a:lnTo>
                  <a:lnTo>
                    <a:pt x="90" y="95"/>
                  </a:lnTo>
                  <a:close/>
                  <a:moveTo>
                    <a:pt x="1" y="1"/>
                  </a:moveTo>
                  <a:lnTo>
                    <a:pt x="1" y="1271"/>
                  </a:lnTo>
                  <a:lnTo>
                    <a:pt x="846" y="1271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913489" y="3146142"/>
              <a:ext cx="517842" cy="241241"/>
            </a:xfrm>
            <a:custGeom>
              <a:rect b="b" l="l" r="r" t="t"/>
              <a:pathLst>
                <a:path extrusionOk="0" h="3616" w="7762">
                  <a:moveTo>
                    <a:pt x="0" y="0"/>
                  </a:moveTo>
                  <a:lnTo>
                    <a:pt x="0" y="2930"/>
                  </a:lnTo>
                  <a:cubicBezTo>
                    <a:pt x="0" y="3308"/>
                    <a:pt x="307" y="3615"/>
                    <a:pt x="685" y="3615"/>
                  </a:cubicBezTo>
                  <a:lnTo>
                    <a:pt x="7076" y="3615"/>
                  </a:lnTo>
                  <a:cubicBezTo>
                    <a:pt x="7454" y="3615"/>
                    <a:pt x="7761" y="3308"/>
                    <a:pt x="7761" y="2930"/>
                  </a:cubicBezTo>
                  <a:lnTo>
                    <a:pt x="7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6890205" y="3145742"/>
              <a:ext cx="564342" cy="103342"/>
            </a:xfrm>
            <a:custGeom>
              <a:rect b="b" l="l" r="r" t="t"/>
              <a:pathLst>
                <a:path extrusionOk="0" h="1549" w="8459">
                  <a:moveTo>
                    <a:pt x="1" y="1"/>
                  </a:moveTo>
                  <a:lnTo>
                    <a:pt x="1" y="1548"/>
                  </a:lnTo>
                  <a:lnTo>
                    <a:pt x="8459" y="1548"/>
                  </a:lnTo>
                  <a:lnTo>
                    <a:pt x="8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887069" y="3142606"/>
              <a:ext cx="571080" cy="110013"/>
            </a:xfrm>
            <a:custGeom>
              <a:rect b="b" l="l" r="r" t="t"/>
              <a:pathLst>
                <a:path extrusionOk="0" h="1649" w="8560">
                  <a:moveTo>
                    <a:pt x="8459" y="101"/>
                  </a:moveTo>
                  <a:lnTo>
                    <a:pt x="8459" y="1542"/>
                  </a:lnTo>
                  <a:lnTo>
                    <a:pt x="101" y="1542"/>
                  </a:lnTo>
                  <a:lnTo>
                    <a:pt x="101" y="101"/>
                  </a:lnTo>
                  <a:close/>
                  <a:moveTo>
                    <a:pt x="0" y="0"/>
                  </a:moveTo>
                  <a:lnTo>
                    <a:pt x="0" y="1648"/>
                  </a:lnTo>
                  <a:lnTo>
                    <a:pt x="8559" y="1648"/>
                  </a:lnTo>
                  <a:lnTo>
                    <a:pt x="85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932703" y="3986884"/>
              <a:ext cx="52171" cy="56174"/>
            </a:xfrm>
            <a:custGeom>
              <a:rect b="b" l="l" r="r" t="t"/>
              <a:pathLst>
                <a:path extrusionOk="0" h="842" w="782">
                  <a:moveTo>
                    <a:pt x="44" y="0"/>
                  </a:moveTo>
                  <a:cubicBezTo>
                    <a:pt x="23" y="0"/>
                    <a:pt x="1" y="24"/>
                    <a:pt x="13" y="44"/>
                  </a:cubicBezTo>
                  <a:cubicBezTo>
                    <a:pt x="191" y="357"/>
                    <a:pt x="433" y="629"/>
                    <a:pt x="728" y="842"/>
                  </a:cubicBezTo>
                  <a:lnTo>
                    <a:pt x="728" y="836"/>
                  </a:lnTo>
                  <a:cubicBezTo>
                    <a:pt x="733" y="840"/>
                    <a:pt x="739" y="842"/>
                    <a:pt x="743" y="842"/>
                  </a:cubicBezTo>
                  <a:cubicBezTo>
                    <a:pt x="766" y="842"/>
                    <a:pt x="782" y="803"/>
                    <a:pt x="758" y="789"/>
                  </a:cubicBezTo>
                  <a:cubicBezTo>
                    <a:pt x="474" y="582"/>
                    <a:pt x="238" y="322"/>
                    <a:pt x="67" y="15"/>
                  </a:cubicBezTo>
                  <a:cubicBezTo>
                    <a:pt x="61" y="4"/>
                    <a:pt x="5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57988" y="3995557"/>
              <a:ext cx="19014" cy="20949"/>
            </a:xfrm>
            <a:custGeom>
              <a:rect b="b" l="l" r="r" t="t"/>
              <a:pathLst>
                <a:path extrusionOk="0" h="314" w="285">
                  <a:moveTo>
                    <a:pt x="35" y="0"/>
                  </a:moveTo>
                  <a:cubicBezTo>
                    <a:pt x="27" y="0"/>
                    <a:pt x="18" y="3"/>
                    <a:pt x="12" y="9"/>
                  </a:cubicBezTo>
                  <a:cubicBezTo>
                    <a:pt x="1" y="21"/>
                    <a:pt x="1" y="38"/>
                    <a:pt x="12" y="50"/>
                  </a:cubicBezTo>
                  <a:cubicBezTo>
                    <a:pt x="83" y="139"/>
                    <a:pt x="154" y="222"/>
                    <a:pt x="231" y="304"/>
                  </a:cubicBezTo>
                  <a:cubicBezTo>
                    <a:pt x="234" y="310"/>
                    <a:pt x="241" y="313"/>
                    <a:pt x="249" y="313"/>
                  </a:cubicBezTo>
                  <a:cubicBezTo>
                    <a:pt x="258" y="313"/>
                    <a:pt x="266" y="310"/>
                    <a:pt x="272" y="304"/>
                  </a:cubicBezTo>
                  <a:cubicBezTo>
                    <a:pt x="284" y="292"/>
                    <a:pt x="278" y="275"/>
                    <a:pt x="272" y="263"/>
                  </a:cubicBezTo>
                  <a:cubicBezTo>
                    <a:pt x="201" y="180"/>
                    <a:pt x="125" y="92"/>
                    <a:pt x="54" y="9"/>
                  </a:cubicBezTo>
                  <a:cubicBezTo>
                    <a:pt x="51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331925" y="3180167"/>
              <a:ext cx="92801" cy="49436"/>
            </a:xfrm>
            <a:custGeom>
              <a:rect b="b" l="l" r="r" t="t"/>
              <a:pathLst>
                <a:path extrusionOk="0" h="741" w="1391">
                  <a:moveTo>
                    <a:pt x="1344" y="1"/>
                  </a:moveTo>
                  <a:cubicBezTo>
                    <a:pt x="1340" y="1"/>
                    <a:pt x="1335" y="2"/>
                    <a:pt x="1330" y="4"/>
                  </a:cubicBezTo>
                  <a:cubicBezTo>
                    <a:pt x="899" y="235"/>
                    <a:pt x="462" y="459"/>
                    <a:pt x="31" y="684"/>
                  </a:cubicBezTo>
                  <a:cubicBezTo>
                    <a:pt x="0" y="699"/>
                    <a:pt x="22" y="740"/>
                    <a:pt x="48" y="740"/>
                  </a:cubicBezTo>
                  <a:cubicBezTo>
                    <a:pt x="52" y="740"/>
                    <a:pt x="56" y="739"/>
                    <a:pt x="60" y="737"/>
                  </a:cubicBezTo>
                  <a:cubicBezTo>
                    <a:pt x="497" y="506"/>
                    <a:pt x="928" y="282"/>
                    <a:pt x="1360" y="57"/>
                  </a:cubicBezTo>
                  <a:cubicBezTo>
                    <a:pt x="1390" y="42"/>
                    <a:pt x="1372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337262" y="3176431"/>
              <a:ext cx="51504" cy="29021"/>
            </a:xfrm>
            <a:custGeom>
              <a:rect b="b" l="l" r="r" t="t"/>
              <a:pathLst>
                <a:path extrusionOk="0" h="435" w="772">
                  <a:moveTo>
                    <a:pt x="726" y="0"/>
                  </a:moveTo>
                  <a:cubicBezTo>
                    <a:pt x="720" y="0"/>
                    <a:pt x="713" y="2"/>
                    <a:pt x="707" y="7"/>
                  </a:cubicBezTo>
                  <a:cubicBezTo>
                    <a:pt x="506" y="173"/>
                    <a:pt x="275" y="297"/>
                    <a:pt x="33" y="373"/>
                  </a:cubicBezTo>
                  <a:cubicBezTo>
                    <a:pt x="1" y="384"/>
                    <a:pt x="8" y="434"/>
                    <a:pt x="41" y="434"/>
                  </a:cubicBezTo>
                  <a:cubicBezTo>
                    <a:pt x="44" y="434"/>
                    <a:pt x="47" y="434"/>
                    <a:pt x="51" y="432"/>
                  </a:cubicBezTo>
                  <a:cubicBezTo>
                    <a:pt x="305" y="350"/>
                    <a:pt x="541" y="220"/>
                    <a:pt x="748" y="49"/>
                  </a:cubicBezTo>
                  <a:cubicBezTo>
                    <a:pt x="771" y="30"/>
                    <a:pt x="750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6973666" y="3179366"/>
              <a:ext cx="66115" cy="39962"/>
            </a:xfrm>
            <a:custGeom>
              <a:rect b="b" l="l" r="r" t="t"/>
              <a:pathLst>
                <a:path extrusionOk="0" h="599" w="991">
                  <a:moveTo>
                    <a:pt x="947" y="1"/>
                  </a:moveTo>
                  <a:cubicBezTo>
                    <a:pt x="943" y="1"/>
                    <a:pt x="939" y="2"/>
                    <a:pt x="935" y="5"/>
                  </a:cubicBezTo>
                  <a:lnTo>
                    <a:pt x="31" y="542"/>
                  </a:lnTo>
                  <a:cubicBezTo>
                    <a:pt x="1" y="557"/>
                    <a:pt x="19" y="599"/>
                    <a:pt x="47" y="599"/>
                  </a:cubicBezTo>
                  <a:cubicBezTo>
                    <a:pt x="51" y="599"/>
                    <a:pt x="56" y="598"/>
                    <a:pt x="61" y="595"/>
                  </a:cubicBezTo>
                  <a:cubicBezTo>
                    <a:pt x="362" y="412"/>
                    <a:pt x="663" y="235"/>
                    <a:pt x="965" y="58"/>
                  </a:cubicBezTo>
                  <a:cubicBezTo>
                    <a:pt x="990" y="42"/>
                    <a:pt x="972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7223246" y="3448561"/>
              <a:ext cx="202146" cy="193607"/>
            </a:xfrm>
            <a:custGeom>
              <a:rect b="b" l="l" r="r" t="t"/>
              <a:pathLst>
                <a:path extrusionOk="0" h="2902" w="3030">
                  <a:moveTo>
                    <a:pt x="2986" y="0"/>
                  </a:moveTo>
                  <a:cubicBezTo>
                    <a:pt x="2979" y="0"/>
                    <a:pt x="2972" y="3"/>
                    <a:pt x="2965" y="10"/>
                  </a:cubicBezTo>
                  <a:cubicBezTo>
                    <a:pt x="2049" y="1020"/>
                    <a:pt x="1063" y="1971"/>
                    <a:pt x="23" y="2851"/>
                  </a:cubicBezTo>
                  <a:cubicBezTo>
                    <a:pt x="1" y="2869"/>
                    <a:pt x="24" y="2901"/>
                    <a:pt x="46" y="2901"/>
                  </a:cubicBezTo>
                  <a:cubicBezTo>
                    <a:pt x="53" y="2901"/>
                    <a:pt x="59" y="2899"/>
                    <a:pt x="65" y="2892"/>
                  </a:cubicBezTo>
                  <a:cubicBezTo>
                    <a:pt x="1110" y="2012"/>
                    <a:pt x="2091" y="1061"/>
                    <a:pt x="3006" y="51"/>
                  </a:cubicBezTo>
                  <a:cubicBezTo>
                    <a:pt x="3029" y="33"/>
                    <a:pt x="3009" y="0"/>
                    <a:pt x="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7218109" y="3556306"/>
              <a:ext cx="70985" cy="63646"/>
            </a:xfrm>
            <a:custGeom>
              <a:rect b="b" l="l" r="r" t="t"/>
              <a:pathLst>
                <a:path extrusionOk="0" h="954" w="1064">
                  <a:moveTo>
                    <a:pt x="1016" y="1"/>
                  </a:moveTo>
                  <a:cubicBezTo>
                    <a:pt x="1010" y="1"/>
                    <a:pt x="1004" y="3"/>
                    <a:pt x="998" y="7"/>
                  </a:cubicBezTo>
                  <a:cubicBezTo>
                    <a:pt x="656" y="285"/>
                    <a:pt x="331" y="586"/>
                    <a:pt x="24" y="905"/>
                  </a:cubicBezTo>
                  <a:cubicBezTo>
                    <a:pt x="0" y="924"/>
                    <a:pt x="21" y="953"/>
                    <a:pt x="46" y="953"/>
                  </a:cubicBezTo>
                  <a:cubicBezTo>
                    <a:pt x="52" y="953"/>
                    <a:pt x="59" y="951"/>
                    <a:pt x="65" y="946"/>
                  </a:cubicBezTo>
                  <a:cubicBezTo>
                    <a:pt x="372" y="627"/>
                    <a:pt x="697" y="326"/>
                    <a:pt x="1045" y="54"/>
                  </a:cubicBezTo>
                  <a:lnTo>
                    <a:pt x="1040" y="54"/>
                  </a:lnTo>
                  <a:cubicBezTo>
                    <a:pt x="1063" y="35"/>
                    <a:pt x="1041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832697" y="3583659"/>
              <a:ext cx="143437" cy="127693"/>
            </a:xfrm>
            <a:custGeom>
              <a:rect b="b" l="l" r="r" t="t"/>
              <a:pathLst>
                <a:path extrusionOk="0" h="1914" w="2150">
                  <a:moveTo>
                    <a:pt x="2108" y="0"/>
                  </a:moveTo>
                  <a:cubicBezTo>
                    <a:pt x="2100" y="0"/>
                    <a:pt x="2093" y="3"/>
                    <a:pt x="2085" y="11"/>
                  </a:cubicBezTo>
                  <a:cubicBezTo>
                    <a:pt x="1400" y="625"/>
                    <a:pt x="715" y="1245"/>
                    <a:pt x="24" y="1859"/>
                  </a:cubicBezTo>
                  <a:cubicBezTo>
                    <a:pt x="1" y="1883"/>
                    <a:pt x="25" y="1914"/>
                    <a:pt x="48" y="1914"/>
                  </a:cubicBezTo>
                  <a:cubicBezTo>
                    <a:pt x="55" y="1914"/>
                    <a:pt x="60" y="1911"/>
                    <a:pt x="65" y="1907"/>
                  </a:cubicBezTo>
                  <a:lnTo>
                    <a:pt x="2127" y="52"/>
                  </a:lnTo>
                  <a:cubicBezTo>
                    <a:pt x="2149" y="30"/>
                    <a:pt x="2131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6885468" y="4210513"/>
              <a:ext cx="574216" cy="7139"/>
            </a:xfrm>
            <a:custGeom>
              <a:rect b="b" l="l" r="r" t="t"/>
              <a:pathLst>
                <a:path extrusionOk="0" h="107" w="8607">
                  <a:moveTo>
                    <a:pt x="54" y="0"/>
                  </a:moveTo>
                  <a:cubicBezTo>
                    <a:pt x="24" y="0"/>
                    <a:pt x="1" y="24"/>
                    <a:pt x="1" y="53"/>
                  </a:cubicBezTo>
                  <a:cubicBezTo>
                    <a:pt x="1" y="83"/>
                    <a:pt x="24" y="106"/>
                    <a:pt x="54" y="106"/>
                  </a:cubicBezTo>
                  <a:lnTo>
                    <a:pt x="8554" y="106"/>
                  </a:lnTo>
                  <a:cubicBezTo>
                    <a:pt x="8583" y="106"/>
                    <a:pt x="8607" y="83"/>
                    <a:pt x="8607" y="53"/>
                  </a:cubicBezTo>
                  <a:cubicBezTo>
                    <a:pt x="8607" y="24"/>
                    <a:pt x="8583" y="0"/>
                    <a:pt x="8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7315780" y="4217185"/>
              <a:ext cx="118286" cy="118286"/>
            </a:xfrm>
            <a:custGeom>
              <a:rect b="b" l="l" r="r" t="t"/>
              <a:pathLst>
                <a:path extrusionOk="0" h="1773" w="1773">
                  <a:moveTo>
                    <a:pt x="887" y="1"/>
                  </a:moveTo>
                  <a:cubicBezTo>
                    <a:pt x="402" y="1"/>
                    <a:pt x="1" y="396"/>
                    <a:pt x="1" y="887"/>
                  </a:cubicBezTo>
                  <a:cubicBezTo>
                    <a:pt x="1" y="1377"/>
                    <a:pt x="402" y="1773"/>
                    <a:pt x="887" y="1773"/>
                  </a:cubicBezTo>
                  <a:cubicBezTo>
                    <a:pt x="1377" y="1773"/>
                    <a:pt x="1773" y="1377"/>
                    <a:pt x="1773" y="887"/>
                  </a:cubicBezTo>
                  <a:cubicBezTo>
                    <a:pt x="1773" y="396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7312644" y="4213649"/>
              <a:ext cx="125357" cy="125357"/>
            </a:xfrm>
            <a:custGeom>
              <a:rect b="b" l="l" r="r" t="t"/>
              <a:pathLst>
                <a:path extrusionOk="0" h="1879" w="1879">
                  <a:moveTo>
                    <a:pt x="934" y="107"/>
                  </a:moveTo>
                  <a:cubicBezTo>
                    <a:pt x="1395" y="107"/>
                    <a:pt x="1767" y="479"/>
                    <a:pt x="1767" y="940"/>
                  </a:cubicBezTo>
                  <a:cubicBezTo>
                    <a:pt x="1767" y="1394"/>
                    <a:pt x="1395" y="1772"/>
                    <a:pt x="934" y="1772"/>
                  </a:cubicBezTo>
                  <a:cubicBezTo>
                    <a:pt x="479" y="1772"/>
                    <a:pt x="107" y="1394"/>
                    <a:pt x="107" y="940"/>
                  </a:cubicBezTo>
                  <a:cubicBezTo>
                    <a:pt x="107" y="479"/>
                    <a:pt x="479" y="107"/>
                    <a:pt x="934" y="107"/>
                  </a:cubicBezTo>
                  <a:close/>
                  <a:moveTo>
                    <a:pt x="934" y="0"/>
                  </a:moveTo>
                  <a:cubicBezTo>
                    <a:pt x="420" y="0"/>
                    <a:pt x="1" y="420"/>
                    <a:pt x="1" y="940"/>
                  </a:cubicBezTo>
                  <a:cubicBezTo>
                    <a:pt x="1" y="1453"/>
                    <a:pt x="420" y="1879"/>
                    <a:pt x="934" y="1879"/>
                  </a:cubicBezTo>
                  <a:cubicBezTo>
                    <a:pt x="1454" y="1879"/>
                    <a:pt x="1879" y="1453"/>
                    <a:pt x="1879" y="940"/>
                  </a:cubicBezTo>
                  <a:cubicBezTo>
                    <a:pt x="1879" y="420"/>
                    <a:pt x="1454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7346536" y="4247540"/>
              <a:ext cx="57241" cy="57575"/>
            </a:xfrm>
            <a:custGeom>
              <a:rect b="b" l="l" r="r" t="t"/>
              <a:pathLst>
                <a:path extrusionOk="0" h="863" w="858">
                  <a:moveTo>
                    <a:pt x="432" y="0"/>
                  </a:moveTo>
                  <a:cubicBezTo>
                    <a:pt x="190" y="0"/>
                    <a:pt x="1" y="195"/>
                    <a:pt x="1" y="432"/>
                  </a:cubicBezTo>
                  <a:cubicBezTo>
                    <a:pt x="1" y="668"/>
                    <a:pt x="190" y="863"/>
                    <a:pt x="432" y="863"/>
                  </a:cubicBezTo>
                  <a:cubicBezTo>
                    <a:pt x="668" y="863"/>
                    <a:pt x="857" y="668"/>
                    <a:pt x="857" y="432"/>
                  </a:cubicBezTo>
                  <a:cubicBezTo>
                    <a:pt x="857" y="195"/>
                    <a:pt x="668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910687" y="4217185"/>
              <a:ext cx="118286" cy="118286"/>
            </a:xfrm>
            <a:custGeom>
              <a:rect b="b" l="l" r="r" t="t"/>
              <a:pathLst>
                <a:path extrusionOk="0" h="1773" w="1773">
                  <a:moveTo>
                    <a:pt x="887" y="1"/>
                  </a:moveTo>
                  <a:cubicBezTo>
                    <a:pt x="402" y="1"/>
                    <a:pt x="1" y="396"/>
                    <a:pt x="1" y="887"/>
                  </a:cubicBezTo>
                  <a:cubicBezTo>
                    <a:pt x="1" y="1377"/>
                    <a:pt x="402" y="1773"/>
                    <a:pt x="887" y="1773"/>
                  </a:cubicBezTo>
                  <a:cubicBezTo>
                    <a:pt x="1377" y="1773"/>
                    <a:pt x="1773" y="1377"/>
                    <a:pt x="1773" y="887"/>
                  </a:cubicBezTo>
                  <a:cubicBezTo>
                    <a:pt x="1773" y="396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907151" y="4213649"/>
              <a:ext cx="125758" cy="125357"/>
            </a:xfrm>
            <a:custGeom>
              <a:rect b="b" l="l" r="r" t="t"/>
              <a:pathLst>
                <a:path extrusionOk="0" h="1879" w="1885">
                  <a:moveTo>
                    <a:pt x="940" y="107"/>
                  </a:moveTo>
                  <a:cubicBezTo>
                    <a:pt x="1401" y="107"/>
                    <a:pt x="1773" y="479"/>
                    <a:pt x="1773" y="940"/>
                  </a:cubicBezTo>
                  <a:cubicBezTo>
                    <a:pt x="1773" y="1394"/>
                    <a:pt x="1401" y="1772"/>
                    <a:pt x="940" y="1772"/>
                  </a:cubicBezTo>
                  <a:cubicBezTo>
                    <a:pt x="485" y="1772"/>
                    <a:pt x="113" y="1394"/>
                    <a:pt x="113" y="940"/>
                  </a:cubicBezTo>
                  <a:cubicBezTo>
                    <a:pt x="113" y="479"/>
                    <a:pt x="485" y="107"/>
                    <a:pt x="940" y="107"/>
                  </a:cubicBezTo>
                  <a:close/>
                  <a:moveTo>
                    <a:pt x="940" y="0"/>
                  </a:moveTo>
                  <a:cubicBezTo>
                    <a:pt x="426" y="0"/>
                    <a:pt x="1" y="420"/>
                    <a:pt x="1" y="940"/>
                  </a:cubicBezTo>
                  <a:cubicBezTo>
                    <a:pt x="1" y="1453"/>
                    <a:pt x="426" y="1879"/>
                    <a:pt x="940" y="1879"/>
                  </a:cubicBezTo>
                  <a:cubicBezTo>
                    <a:pt x="1460" y="1879"/>
                    <a:pt x="1885" y="1453"/>
                    <a:pt x="1885" y="940"/>
                  </a:cubicBezTo>
                  <a:cubicBezTo>
                    <a:pt x="1885" y="420"/>
                    <a:pt x="1460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41442" y="4247540"/>
              <a:ext cx="57241" cy="57575"/>
            </a:xfrm>
            <a:custGeom>
              <a:rect b="b" l="l" r="r" t="t"/>
              <a:pathLst>
                <a:path extrusionOk="0" h="863" w="858">
                  <a:moveTo>
                    <a:pt x="432" y="0"/>
                  </a:moveTo>
                  <a:cubicBezTo>
                    <a:pt x="190" y="0"/>
                    <a:pt x="1" y="195"/>
                    <a:pt x="1" y="432"/>
                  </a:cubicBezTo>
                  <a:cubicBezTo>
                    <a:pt x="1" y="668"/>
                    <a:pt x="190" y="863"/>
                    <a:pt x="432" y="863"/>
                  </a:cubicBezTo>
                  <a:cubicBezTo>
                    <a:pt x="668" y="863"/>
                    <a:pt x="857" y="668"/>
                    <a:pt x="857" y="432"/>
                  </a:cubicBezTo>
                  <a:cubicBezTo>
                    <a:pt x="857" y="195"/>
                    <a:pt x="668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003687" y="2514084"/>
              <a:ext cx="337778" cy="60377"/>
            </a:xfrm>
            <a:custGeom>
              <a:rect b="b" l="l" r="r" t="t"/>
              <a:pathLst>
                <a:path extrusionOk="0" h="905" w="5063">
                  <a:moveTo>
                    <a:pt x="1" y="0"/>
                  </a:moveTo>
                  <a:lnTo>
                    <a:pt x="1" y="904"/>
                  </a:lnTo>
                  <a:lnTo>
                    <a:pt x="5063" y="904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6"/>
          <p:cNvSpPr/>
          <p:nvPr/>
        </p:nvSpPr>
        <p:spPr>
          <a:xfrm>
            <a:off x="955446" y="1452705"/>
            <a:ext cx="452719" cy="58769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-129725" y="217325"/>
            <a:ext cx="4423500" cy="61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OBJECTIVE</a:t>
            </a:r>
            <a:endParaRPr b="1" sz="28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1507225" y="2493025"/>
            <a:ext cx="460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Provide information to road users in Bogor city which road point often occur the </a:t>
            </a: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traffic jam</a:t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955446" y="2564784"/>
            <a:ext cx="452719" cy="58769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1507225" y="3559825"/>
            <a:ext cx="460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Provide detailed information regarding road names and times when traffic jams occur in the Bogor City</a:t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955446" y="3632876"/>
            <a:ext cx="452719" cy="587693"/>
          </a:xfrm>
          <a:custGeom>
            <a:rect b="b" l="l" r="r" t="t"/>
            <a:pathLst>
              <a:path extrusionOk="0" h="3648" w="281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7"/>
          <p:cNvGrpSpPr/>
          <p:nvPr/>
        </p:nvGrpSpPr>
        <p:grpSpPr>
          <a:xfrm>
            <a:off x="722526" y="1650250"/>
            <a:ext cx="3295538" cy="649194"/>
            <a:chOff x="722526" y="1650250"/>
            <a:chExt cx="3295538" cy="649194"/>
          </a:xfrm>
        </p:grpSpPr>
        <p:sp>
          <p:nvSpPr>
            <p:cNvPr id="237" name="Google Shape;237;p17"/>
            <p:cNvSpPr txBox="1"/>
            <p:nvPr/>
          </p:nvSpPr>
          <p:spPr>
            <a:xfrm flipH="1">
              <a:off x="722526" y="1792750"/>
              <a:ext cx="2526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BUSSINESS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UNDERSTANDING 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238" name="Google Shape;238;p17"/>
            <p:cNvGrpSpPr/>
            <p:nvPr/>
          </p:nvGrpSpPr>
          <p:grpSpPr>
            <a:xfrm>
              <a:off x="3368853" y="1650250"/>
              <a:ext cx="649211" cy="649194"/>
              <a:chOff x="722356" y="3066182"/>
              <a:chExt cx="1403700" cy="645900"/>
            </a:xfrm>
          </p:grpSpPr>
          <p:sp>
            <p:nvSpPr>
              <p:cNvPr id="239" name="Google Shape;239;p17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853906" y="3127238"/>
                <a:ext cx="1140600" cy="523800"/>
              </a:xfrm>
              <a:prstGeom prst="roundRect">
                <a:avLst>
                  <a:gd fmla="val 9297" name="adj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01</a:t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</p:grpSp>
      </p:grpSp>
      <p:grpSp>
        <p:nvGrpSpPr>
          <p:cNvPr id="241" name="Google Shape;241;p17"/>
          <p:cNvGrpSpPr/>
          <p:nvPr/>
        </p:nvGrpSpPr>
        <p:grpSpPr>
          <a:xfrm>
            <a:off x="5125936" y="1650250"/>
            <a:ext cx="3295538" cy="649194"/>
            <a:chOff x="5125936" y="1650250"/>
            <a:chExt cx="3295538" cy="649194"/>
          </a:xfrm>
        </p:grpSpPr>
        <p:sp>
          <p:nvSpPr>
            <p:cNvPr id="242" name="Google Shape;242;p17"/>
            <p:cNvSpPr txBox="1"/>
            <p:nvPr/>
          </p:nvSpPr>
          <p:spPr>
            <a:xfrm>
              <a:off x="5895474" y="1792750"/>
              <a:ext cx="2526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DATA UNDERSTANDING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243" name="Google Shape;243;p17"/>
            <p:cNvGrpSpPr/>
            <p:nvPr/>
          </p:nvGrpSpPr>
          <p:grpSpPr>
            <a:xfrm>
              <a:off x="5125936" y="1650250"/>
              <a:ext cx="649211" cy="649194"/>
              <a:chOff x="722356" y="3066182"/>
              <a:chExt cx="1403700" cy="645900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53906" y="3127238"/>
                <a:ext cx="1140600" cy="523800"/>
              </a:xfrm>
              <a:prstGeom prst="roundRect">
                <a:avLst>
                  <a:gd fmla="val 9297" name="adj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02</a:t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</p:grpSp>
      </p:grpSp>
      <p:grpSp>
        <p:nvGrpSpPr>
          <p:cNvPr id="246" name="Google Shape;246;p17"/>
          <p:cNvGrpSpPr/>
          <p:nvPr/>
        </p:nvGrpSpPr>
        <p:grpSpPr>
          <a:xfrm>
            <a:off x="722526" y="2755601"/>
            <a:ext cx="3295538" cy="649194"/>
            <a:chOff x="722526" y="2755601"/>
            <a:chExt cx="3295538" cy="649194"/>
          </a:xfrm>
        </p:grpSpPr>
        <p:sp>
          <p:nvSpPr>
            <p:cNvPr id="247" name="Google Shape;247;p17"/>
            <p:cNvSpPr txBox="1"/>
            <p:nvPr/>
          </p:nvSpPr>
          <p:spPr>
            <a:xfrm flipH="1">
              <a:off x="722526" y="2900842"/>
              <a:ext cx="2526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DATA CLEANING &amp;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PREPARATION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248" name="Google Shape;248;p17"/>
            <p:cNvGrpSpPr/>
            <p:nvPr/>
          </p:nvGrpSpPr>
          <p:grpSpPr>
            <a:xfrm>
              <a:off x="3368853" y="2755601"/>
              <a:ext cx="649211" cy="649194"/>
              <a:chOff x="722356" y="3066182"/>
              <a:chExt cx="1403700" cy="645900"/>
            </a:xfrm>
          </p:grpSpPr>
          <p:sp>
            <p:nvSpPr>
              <p:cNvPr id="249" name="Google Shape;249;p17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853906" y="3127238"/>
                <a:ext cx="1140600" cy="523800"/>
              </a:xfrm>
              <a:prstGeom prst="roundRect">
                <a:avLst>
                  <a:gd fmla="val 929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03</a:t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</p:grpSp>
      </p:grpSp>
      <p:grpSp>
        <p:nvGrpSpPr>
          <p:cNvPr id="251" name="Google Shape;251;p17"/>
          <p:cNvGrpSpPr/>
          <p:nvPr/>
        </p:nvGrpSpPr>
        <p:grpSpPr>
          <a:xfrm>
            <a:off x="5125936" y="2755601"/>
            <a:ext cx="3295538" cy="649194"/>
            <a:chOff x="5125936" y="2755601"/>
            <a:chExt cx="3295538" cy="649194"/>
          </a:xfrm>
        </p:grpSpPr>
        <p:sp>
          <p:nvSpPr>
            <p:cNvPr id="252" name="Google Shape;252;p17"/>
            <p:cNvSpPr txBox="1"/>
            <p:nvPr/>
          </p:nvSpPr>
          <p:spPr>
            <a:xfrm>
              <a:off x="5895474" y="2824642"/>
              <a:ext cx="2526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CLUSTERING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253" name="Google Shape;253;p17"/>
            <p:cNvGrpSpPr/>
            <p:nvPr/>
          </p:nvGrpSpPr>
          <p:grpSpPr>
            <a:xfrm>
              <a:off x="5125936" y="2755601"/>
              <a:ext cx="649211" cy="649194"/>
              <a:chOff x="722356" y="3066182"/>
              <a:chExt cx="1403700" cy="64590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853906" y="3127238"/>
                <a:ext cx="1140600" cy="523800"/>
              </a:xfrm>
              <a:prstGeom prst="roundRect">
                <a:avLst>
                  <a:gd fmla="val 929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04</a:t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</p:grpSp>
      </p:grpSp>
      <p:grpSp>
        <p:nvGrpSpPr>
          <p:cNvPr id="256" name="Google Shape;256;p17"/>
          <p:cNvGrpSpPr/>
          <p:nvPr/>
        </p:nvGrpSpPr>
        <p:grpSpPr>
          <a:xfrm>
            <a:off x="722526" y="3860953"/>
            <a:ext cx="3295538" cy="649194"/>
            <a:chOff x="722526" y="3860953"/>
            <a:chExt cx="3295538" cy="649194"/>
          </a:xfrm>
        </p:grpSpPr>
        <p:sp>
          <p:nvSpPr>
            <p:cNvPr id="257" name="Google Shape;257;p17"/>
            <p:cNvSpPr txBox="1"/>
            <p:nvPr/>
          </p:nvSpPr>
          <p:spPr>
            <a:xfrm flipH="1">
              <a:off x="722526" y="3932729"/>
              <a:ext cx="2526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EVALUATION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258" name="Google Shape;258;p17"/>
            <p:cNvGrpSpPr/>
            <p:nvPr/>
          </p:nvGrpSpPr>
          <p:grpSpPr>
            <a:xfrm>
              <a:off x="3368853" y="3860953"/>
              <a:ext cx="649211" cy="649194"/>
              <a:chOff x="722356" y="3066182"/>
              <a:chExt cx="1403700" cy="645900"/>
            </a:xfrm>
          </p:grpSpPr>
          <p:sp>
            <p:nvSpPr>
              <p:cNvPr id="259" name="Google Shape;259;p17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853906" y="3127238"/>
                <a:ext cx="1140600" cy="523800"/>
              </a:xfrm>
              <a:prstGeom prst="roundRect">
                <a:avLst>
                  <a:gd fmla="val 9297" name="adj"/>
                </a:avLst>
              </a:pr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05</a:t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</p:grpSp>
      </p:grpSp>
      <p:grpSp>
        <p:nvGrpSpPr>
          <p:cNvPr id="261" name="Google Shape;261;p17"/>
          <p:cNvGrpSpPr/>
          <p:nvPr/>
        </p:nvGrpSpPr>
        <p:grpSpPr>
          <a:xfrm>
            <a:off x="5125936" y="3860953"/>
            <a:ext cx="3295538" cy="649194"/>
            <a:chOff x="5125936" y="3860953"/>
            <a:chExt cx="3295538" cy="649194"/>
          </a:xfrm>
        </p:grpSpPr>
        <p:sp>
          <p:nvSpPr>
            <p:cNvPr id="262" name="Google Shape;262;p17"/>
            <p:cNvSpPr txBox="1"/>
            <p:nvPr/>
          </p:nvSpPr>
          <p:spPr>
            <a:xfrm>
              <a:off x="5895474" y="4008929"/>
              <a:ext cx="2526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ANALYSIS &amp; VISUALIZATION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263" name="Google Shape;263;p17"/>
            <p:cNvGrpSpPr/>
            <p:nvPr/>
          </p:nvGrpSpPr>
          <p:grpSpPr>
            <a:xfrm>
              <a:off x="5125936" y="3860953"/>
              <a:ext cx="649211" cy="649194"/>
              <a:chOff x="722356" y="3066182"/>
              <a:chExt cx="1403700" cy="645900"/>
            </a:xfrm>
          </p:grpSpPr>
          <p:sp>
            <p:nvSpPr>
              <p:cNvPr id="264" name="Google Shape;264;p17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853906" y="3127238"/>
                <a:ext cx="1140600" cy="523800"/>
              </a:xfrm>
              <a:prstGeom prst="roundRect">
                <a:avLst>
                  <a:gd fmla="val 9297" name="adj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06</a:t>
                </a:r>
                <a:endParaRPr sz="1900">
                  <a:solidFill>
                    <a:schemeClr val="lt1"/>
                  </a:solidFill>
                  <a:latin typeface="Barlow SemiBold"/>
                  <a:ea typeface="Barlow SemiBold"/>
                  <a:cs typeface="Barlow SemiBold"/>
                  <a:sym typeface="Barlow SemiBold"/>
                </a:endParaRPr>
              </a:p>
            </p:txBody>
          </p:sp>
        </p:grpSp>
      </p:grpSp>
      <p:cxnSp>
        <p:nvCxnSpPr>
          <p:cNvPr id="266" name="Google Shape;266;p17"/>
          <p:cNvCxnSpPr>
            <a:stCxn id="239" idx="3"/>
            <a:endCxn id="244" idx="1"/>
          </p:cNvCxnSpPr>
          <p:nvPr/>
        </p:nvCxnSpPr>
        <p:spPr>
          <a:xfrm>
            <a:off x="4018064" y="1974847"/>
            <a:ext cx="110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7"/>
          <p:cNvCxnSpPr>
            <a:stCxn id="249" idx="0"/>
            <a:endCxn id="244" idx="2"/>
          </p:cNvCxnSpPr>
          <p:nvPr/>
        </p:nvCxnSpPr>
        <p:spPr>
          <a:xfrm rot="-5400000">
            <a:off x="4343859" y="1648901"/>
            <a:ext cx="456300" cy="17571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7"/>
          <p:cNvCxnSpPr>
            <a:stCxn id="249" idx="3"/>
            <a:endCxn id="254" idx="1"/>
          </p:cNvCxnSpPr>
          <p:nvPr/>
        </p:nvCxnSpPr>
        <p:spPr>
          <a:xfrm>
            <a:off x="4018064" y="3080198"/>
            <a:ext cx="110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7"/>
          <p:cNvCxnSpPr>
            <a:stCxn id="259" idx="0"/>
            <a:endCxn id="254" idx="2"/>
          </p:cNvCxnSpPr>
          <p:nvPr/>
        </p:nvCxnSpPr>
        <p:spPr>
          <a:xfrm rot="-5400000">
            <a:off x="4343859" y="2754253"/>
            <a:ext cx="456300" cy="17571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7"/>
          <p:cNvCxnSpPr>
            <a:stCxn id="259" idx="3"/>
            <a:endCxn id="264" idx="1"/>
          </p:cNvCxnSpPr>
          <p:nvPr/>
        </p:nvCxnSpPr>
        <p:spPr>
          <a:xfrm>
            <a:off x="4018064" y="4185550"/>
            <a:ext cx="110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17"/>
          <p:cNvSpPr txBox="1"/>
          <p:nvPr/>
        </p:nvSpPr>
        <p:spPr>
          <a:xfrm>
            <a:off x="-129725" y="217325"/>
            <a:ext cx="4423500" cy="61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ANALYSIS FLOW</a:t>
            </a:r>
            <a:endParaRPr b="1" sz="28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idx="4294967295" type="title"/>
          </p:nvPr>
        </p:nvSpPr>
        <p:spPr>
          <a:xfrm>
            <a:off x="722375" y="1161501"/>
            <a:ext cx="76992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TRAFFIC JAM SEVERITY CLUSTER</a:t>
            </a:r>
            <a:endParaRPr sz="1900">
              <a:solidFill>
                <a:schemeClr val="dk2"/>
              </a:solidFill>
            </a:endParaRP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722651" y="1650268"/>
            <a:ext cx="2862820" cy="2862774"/>
            <a:chOff x="722651" y="1650268"/>
            <a:chExt cx="2862820" cy="2862774"/>
          </a:xfrm>
        </p:grpSpPr>
        <p:sp>
          <p:nvSpPr>
            <p:cNvPr id="278" name="Google Shape;278;p18"/>
            <p:cNvSpPr/>
            <p:nvPr/>
          </p:nvSpPr>
          <p:spPr>
            <a:xfrm>
              <a:off x="722651" y="1650268"/>
              <a:ext cx="2862820" cy="2862774"/>
            </a:xfrm>
            <a:custGeom>
              <a:rect b="b" l="l" r="r" t="t"/>
              <a:pathLst>
                <a:path extrusionOk="0" h="62380" w="62381">
                  <a:moveTo>
                    <a:pt x="1" y="1"/>
                  </a:moveTo>
                  <a:lnTo>
                    <a:pt x="1" y="62380"/>
                  </a:lnTo>
                  <a:lnTo>
                    <a:pt x="62381" y="62380"/>
                  </a:lnTo>
                  <a:lnTo>
                    <a:pt x="62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722651" y="1650268"/>
              <a:ext cx="2862820" cy="2862774"/>
            </a:xfrm>
            <a:custGeom>
              <a:rect b="b" l="l" r="r" t="t"/>
              <a:pathLst>
                <a:path extrusionOk="0" h="62380" w="62381">
                  <a:moveTo>
                    <a:pt x="9642" y="10181"/>
                  </a:moveTo>
                  <a:lnTo>
                    <a:pt x="13994" y="11339"/>
                  </a:lnTo>
                  <a:lnTo>
                    <a:pt x="12167" y="16050"/>
                  </a:lnTo>
                  <a:lnTo>
                    <a:pt x="7786" y="14842"/>
                  </a:lnTo>
                  <a:lnTo>
                    <a:pt x="9642" y="10181"/>
                  </a:lnTo>
                  <a:close/>
                  <a:moveTo>
                    <a:pt x="15201" y="11658"/>
                  </a:moveTo>
                  <a:lnTo>
                    <a:pt x="33945" y="16638"/>
                  </a:lnTo>
                  <a:lnTo>
                    <a:pt x="33536" y="21948"/>
                  </a:lnTo>
                  <a:lnTo>
                    <a:pt x="13375" y="16389"/>
                  </a:lnTo>
                  <a:lnTo>
                    <a:pt x="15201" y="11658"/>
                  </a:lnTo>
                  <a:close/>
                  <a:moveTo>
                    <a:pt x="35472" y="13065"/>
                  </a:moveTo>
                  <a:lnTo>
                    <a:pt x="48637" y="15091"/>
                  </a:lnTo>
                  <a:lnTo>
                    <a:pt x="44924" y="28176"/>
                  </a:lnTo>
                  <a:lnTo>
                    <a:pt x="34524" y="25352"/>
                  </a:lnTo>
                  <a:lnTo>
                    <a:pt x="35472" y="13065"/>
                  </a:lnTo>
                  <a:close/>
                  <a:moveTo>
                    <a:pt x="49865" y="15321"/>
                  </a:moveTo>
                  <a:lnTo>
                    <a:pt x="55304" y="16608"/>
                  </a:lnTo>
                  <a:lnTo>
                    <a:pt x="51382" y="29933"/>
                  </a:lnTo>
                  <a:lnTo>
                    <a:pt x="46132" y="28505"/>
                  </a:lnTo>
                  <a:lnTo>
                    <a:pt x="46122" y="28505"/>
                  </a:lnTo>
                  <a:lnTo>
                    <a:pt x="49865" y="15321"/>
                  </a:lnTo>
                  <a:close/>
                  <a:moveTo>
                    <a:pt x="12926" y="17557"/>
                  </a:moveTo>
                  <a:lnTo>
                    <a:pt x="33436" y="23216"/>
                  </a:lnTo>
                  <a:lnTo>
                    <a:pt x="33237" y="25741"/>
                  </a:lnTo>
                  <a:lnTo>
                    <a:pt x="31700" y="34604"/>
                  </a:lnTo>
                  <a:lnTo>
                    <a:pt x="8724" y="28436"/>
                  </a:lnTo>
                  <a:lnTo>
                    <a:pt x="12926" y="17557"/>
                  </a:lnTo>
                  <a:close/>
                  <a:moveTo>
                    <a:pt x="8335" y="29613"/>
                  </a:moveTo>
                  <a:lnTo>
                    <a:pt x="20521" y="32897"/>
                  </a:lnTo>
                  <a:lnTo>
                    <a:pt x="19563" y="36540"/>
                  </a:lnTo>
                  <a:lnTo>
                    <a:pt x="7257" y="33256"/>
                  </a:lnTo>
                  <a:lnTo>
                    <a:pt x="8335" y="29613"/>
                  </a:lnTo>
                  <a:close/>
                  <a:moveTo>
                    <a:pt x="34355" y="26599"/>
                  </a:moveTo>
                  <a:lnTo>
                    <a:pt x="44585" y="29384"/>
                  </a:lnTo>
                  <a:lnTo>
                    <a:pt x="42299" y="37438"/>
                  </a:lnTo>
                  <a:lnTo>
                    <a:pt x="32907" y="34933"/>
                  </a:lnTo>
                  <a:lnTo>
                    <a:pt x="34145" y="27837"/>
                  </a:lnTo>
                  <a:lnTo>
                    <a:pt x="34355" y="26599"/>
                  </a:lnTo>
                  <a:close/>
                  <a:moveTo>
                    <a:pt x="45783" y="29703"/>
                  </a:moveTo>
                  <a:lnTo>
                    <a:pt x="51023" y="31130"/>
                  </a:lnTo>
                  <a:lnTo>
                    <a:pt x="48667" y="39135"/>
                  </a:lnTo>
                  <a:lnTo>
                    <a:pt x="43497" y="37758"/>
                  </a:lnTo>
                  <a:lnTo>
                    <a:pt x="45783" y="29703"/>
                  </a:lnTo>
                  <a:close/>
                  <a:moveTo>
                    <a:pt x="21729" y="33216"/>
                  </a:moveTo>
                  <a:lnTo>
                    <a:pt x="31480" y="35841"/>
                  </a:lnTo>
                  <a:cubicBezTo>
                    <a:pt x="30672" y="40333"/>
                    <a:pt x="29584" y="46341"/>
                    <a:pt x="28576" y="51870"/>
                  </a:cubicBezTo>
                  <a:lnTo>
                    <a:pt x="3893" y="44624"/>
                  </a:lnTo>
                  <a:lnTo>
                    <a:pt x="6897" y="34454"/>
                  </a:lnTo>
                  <a:lnTo>
                    <a:pt x="20441" y="38067"/>
                  </a:lnTo>
                  <a:lnTo>
                    <a:pt x="21729" y="33216"/>
                  </a:lnTo>
                  <a:close/>
                  <a:moveTo>
                    <a:pt x="32688" y="36161"/>
                  </a:moveTo>
                  <a:lnTo>
                    <a:pt x="41960" y="38636"/>
                  </a:lnTo>
                  <a:lnTo>
                    <a:pt x="37409" y="54675"/>
                  </a:lnTo>
                  <a:lnTo>
                    <a:pt x="31021" y="52589"/>
                  </a:lnTo>
                  <a:lnTo>
                    <a:pt x="29783" y="52230"/>
                  </a:lnTo>
                  <a:cubicBezTo>
                    <a:pt x="31021" y="45423"/>
                    <a:pt x="32289" y="38376"/>
                    <a:pt x="32688" y="36161"/>
                  </a:cubicBezTo>
                  <a:close/>
                  <a:moveTo>
                    <a:pt x="43158" y="38955"/>
                  </a:moveTo>
                  <a:lnTo>
                    <a:pt x="48318" y="40333"/>
                  </a:lnTo>
                  <a:lnTo>
                    <a:pt x="43497" y="56671"/>
                  </a:lnTo>
                  <a:lnTo>
                    <a:pt x="38596" y="55064"/>
                  </a:lnTo>
                  <a:lnTo>
                    <a:pt x="43158" y="38955"/>
                  </a:lnTo>
                  <a:close/>
                  <a:moveTo>
                    <a:pt x="4392" y="46071"/>
                  </a:moveTo>
                  <a:lnTo>
                    <a:pt x="28356" y="53108"/>
                  </a:lnTo>
                  <a:cubicBezTo>
                    <a:pt x="28027" y="54904"/>
                    <a:pt x="27717" y="56641"/>
                    <a:pt x="27428" y="58228"/>
                  </a:cubicBezTo>
                  <a:lnTo>
                    <a:pt x="7377" y="51511"/>
                  </a:lnTo>
                  <a:lnTo>
                    <a:pt x="4392" y="46071"/>
                  </a:lnTo>
                  <a:close/>
                  <a:moveTo>
                    <a:pt x="9403" y="1"/>
                  </a:moveTo>
                  <a:cubicBezTo>
                    <a:pt x="9233" y="2067"/>
                    <a:pt x="8993" y="5031"/>
                    <a:pt x="8654" y="9293"/>
                  </a:cubicBezTo>
                  <a:lnTo>
                    <a:pt x="7756" y="11558"/>
                  </a:lnTo>
                  <a:lnTo>
                    <a:pt x="3993" y="10211"/>
                  </a:lnTo>
                  <a:lnTo>
                    <a:pt x="1" y="7346"/>
                  </a:lnTo>
                  <a:lnTo>
                    <a:pt x="1" y="8883"/>
                  </a:lnTo>
                  <a:lnTo>
                    <a:pt x="3334" y="11279"/>
                  </a:lnTo>
                  <a:lnTo>
                    <a:pt x="3404" y="11329"/>
                  </a:lnTo>
                  <a:lnTo>
                    <a:pt x="7287" y="12716"/>
                  </a:lnTo>
                  <a:lnTo>
                    <a:pt x="6568" y="14512"/>
                  </a:lnTo>
                  <a:lnTo>
                    <a:pt x="1" y="12786"/>
                  </a:lnTo>
                  <a:lnTo>
                    <a:pt x="1" y="14073"/>
                  </a:lnTo>
                  <a:lnTo>
                    <a:pt x="6778" y="15860"/>
                  </a:lnTo>
                  <a:lnTo>
                    <a:pt x="11718" y="17227"/>
                  </a:lnTo>
                  <a:lnTo>
                    <a:pt x="7516" y="28106"/>
                  </a:lnTo>
                  <a:lnTo>
                    <a:pt x="1" y="26090"/>
                  </a:lnTo>
                  <a:lnTo>
                    <a:pt x="1" y="28525"/>
                  </a:lnTo>
                  <a:lnTo>
                    <a:pt x="200" y="27438"/>
                  </a:lnTo>
                  <a:lnTo>
                    <a:pt x="7127" y="29294"/>
                  </a:lnTo>
                  <a:lnTo>
                    <a:pt x="6049" y="32937"/>
                  </a:lnTo>
                  <a:lnTo>
                    <a:pt x="1" y="31320"/>
                  </a:lnTo>
                  <a:lnTo>
                    <a:pt x="1" y="32618"/>
                  </a:lnTo>
                  <a:lnTo>
                    <a:pt x="5690" y="34135"/>
                  </a:lnTo>
                  <a:lnTo>
                    <a:pt x="2536" y="44804"/>
                  </a:lnTo>
                  <a:lnTo>
                    <a:pt x="1" y="49395"/>
                  </a:lnTo>
                  <a:lnTo>
                    <a:pt x="1" y="51970"/>
                  </a:lnTo>
                  <a:lnTo>
                    <a:pt x="3115" y="46341"/>
                  </a:lnTo>
                  <a:lnTo>
                    <a:pt x="6508" y="52539"/>
                  </a:lnTo>
                  <a:lnTo>
                    <a:pt x="27198" y="59476"/>
                  </a:lnTo>
                  <a:cubicBezTo>
                    <a:pt x="27009" y="60524"/>
                    <a:pt x="26829" y="61502"/>
                    <a:pt x="26669" y="62380"/>
                  </a:cubicBezTo>
                  <a:lnTo>
                    <a:pt x="27937" y="62380"/>
                  </a:lnTo>
                  <a:cubicBezTo>
                    <a:pt x="28077" y="61611"/>
                    <a:pt x="28236" y="60763"/>
                    <a:pt x="28396" y="59875"/>
                  </a:cubicBezTo>
                  <a:lnTo>
                    <a:pt x="35882" y="62380"/>
                  </a:lnTo>
                  <a:lnTo>
                    <a:pt x="39814" y="62380"/>
                  </a:lnTo>
                  <a:lnTo>
                    <a:pt x="28616" y="58627"/>
                  </a:lnTo>
                  <a:cubicBezTo>
                    <a:pt x="28915" y="57010"/>
                    <a:pt x="29234" y="55254"/>
                    <a:pt x="29554" y="53467"/>
                  </a:cubicBezTo>
                  <a:lnTo>
                    <a:pt x="30642" y="53787"/>
                  </a:lnTo>
                  <a:lnTo>
                    <a:pt x="43148" y="57879"/>
                  </a:lnTo>
                  <a:lnTo>
                    <a:pt x="41820" y="62380"/>
                  </a:lnTo>
                  <a:lnTo>
                    <a:pt x="43118" y="62380"/>
                  </a:lnTo>
                  <a:lnTo>
                    <a:pt x="44335" y="58258"/>
                  </a:lnTo>
                  <a:lnTo>
                    <a:pt x="50054" y="60134"/>
                  </a:lnTo>
                  <a:lnTo>
                    <a:pt x="52909" y="62380"/>
                  </a:lnTo>
                  <a:lnTo>
                    <a:pt x="54925" y="62380"/>
                  </a:lnTo>
                  <a:lnTo>
                    <a:pt x="50653" y="59016"/>
                  </a:lnTo>
                  <a:lnTo>
                    <a:pt x="44685" y="57070"/>
                  </a:lnTo>
                  <a:lnTo>
                    <a:pt x="49515" y="40662"/>
                  </a:lnTo>
                  <a:lnTo>
                    <a:pt x="62371" y="44085"/>
                  </a:lnTo>
                  <a:lnTo>
                    <a:pt x="62371" y="42798"/>
                  </a:lnTo>
                  <a:lnTo>
                    <a:pt x="49865" y="39464"/>
                  </a:lnTo>
                  <a:lnTo>
                    <a:pt x="52230" y="31460"/>
                  </a:lnTo>
                  <a:lnTo>
                    <a:pt x="62371" y="34214"/>
                  </a:lnTo>
                  <a:lnTo>
                    <a:pt x="62381" y="34214"/>
                  </a:lnTo>
                  <a:lnTo>
                    <a:pt x="62381" y="32917"/>
                  </a:lnTo>
                  <a:lnTo>
                    <a:pt x="52580" y="30262"/>
                  </a:lnTo>
                  <a:lnTo>
                    <a:pt x="56502" y="16948"/>
                  </a:lnTo>
                  <a:lnTo>
                    <a:pt x="62381" y="18894"/>
                  </a:lnTo>
                  <a:lnTo>
                    <a:pt x="62381" y="17587"/>
                  </a:lnTo>
                  <a:lnTo>
                    <a:pt x="56861" y="15750"/>
                  </a:lnTo>
                  <a:lnTo>
                    <a:pt x="61502" y="1"/>
                  </a:lnTo>
                  <a:lnTo>
                    <a:pt x="60195" y="1"/>
                  </a:lnTo>
                  <a:lnTo>
                    <a:pt x="55664" y="15411"/>
                  </a:lnTo>
                  <a:lnTo>
                    <a:pt x="50204" y="14123"/>
                  </a:lnTo>
                  <a:lnTo>
                    <a:pt x="54216" y="1"/>
                  </a:lnTo>
                  <a:lnTo>
                    <a:pt x="52919" y="1"/>
                  </a:lnTo>
                  <a:lnTo>
                    <a:pt x="48976" y="13874"/>
                  </a:lnTo>
                  <a:lnTo>
                    <a:pt x="35433" y="11798"/>
                  </a:lnTo>
                  <a:lnTo>
                    <a:pt x="33327" y="1"/>
                  </a:lnTo>
                  <a:lnTo>
                    <a:pt x="32059" y="1"/>
                  </a:lnTo>
                  <a:lnTo>
                    <a:pt x="34275" y="12387"/>
                  </a:lnTo>
                  <a:lnTo>
                    <a:pt x="34035" y="15381"/>
                  </a:lnTo>
                  <a:lnTo>
                    <a:pt x="15581" y="10470"/>
                  </a:lnTo>
                  <a:lnTo>
                    <a:pt x="18126" y="1"/>
                  </a:lnTo>
                  <a:lnTo>
                    <a:pt x="16848" y="1"/>
                  </a:lnTo>
                  <a:lnTo>
                    <a:pt x="14373" y="10151"/>
                  </a:lnTo>
                  <a:lnTo>
                    <a:pt x="9932" y="8973"/>
                  </a:lnTo>
                  <a:cubicBezTo>
                    <a:pt x="10151" y="6159"/>
                    <a:pt x="10431" y="2705"/>
                    <a:pt x="10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3167712" y="1650268"/>
              <a:ext cx="317438" cy="216704"/>
            </a:xfrm>
            <a:custGeom>
              <a:rect b="b" l="l" r="r" t="t"/>
              <a:pathLst>
                <a:path extrusionOk="0" h="4722" w="6917">
                  <a:moveTo>
                    <a:pt x="938" y="1"/>
                  </a:moveTo>
                  <a:lnTo>
                    <a:pt x="0" y="3294"/>
                  </a:lnTo>
                  <a:lnTo>
                    <a:pt x="5530" y="4721"/>
                  </a:lnTo>
                  <a:lnTo>
                    <a:pt x="6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476890" y="1650268"/>
              <a:ext cx="108582" cy="258834"/>
            </a:xfrm>
            <a:custGeom>
              <a:rect b="b" l="l" r="r" t="t"/>
              <a:pathLst>
                <a:path extrusionOk="0" h="5640" w="2366">
                  <a:moveTo>
                    <a:pt x="1487" y="1"/>
                  </a:moveTo>
                  <a:lnTo>
                    <a:pt x="0" y="5031"/>
                  </a:lnTo>
                  <a:lnTo>
                    <a:pt x="2366" y="564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332145" y="2048294"/>
              <a:ext cx="253327" cy="409086"/>
            </a:xfrm>
            <a:custGeom>
              <a:rect b="b" l="l" r="r" t="t"/>
              <a:pathLst>
                <a:path extrusionOk="0" h="8914" w="5520">
                  <a:moveTo>
                    <a:pt x="2086" y="1"/>
                  </a:moveTo>
                  <a:lnTo>
                    <a:pt x="0" y="7077"/>
                  </a:lnTo>
                  <a:lnTo>
                    <a:pt x="5520" y="8914"/>
                  </a:lnTo>
                  <a:lnTo>
                    <a:pt x="5520" y="889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026639" y="1969084"/>
              <a:ext cx="345846" cy="388434"/>
            </a:xfrm>
            <a:custGeom>
              <a:rect b="b" l="l" r="r" t="t"/>
              <a:pathLst>
                <a:path extrusionOk="0" h="8464" w="7536">
                  <a:moveTo>
                    <a:pt x="2036" y="0"/>
                  </a:moveTo>
                  <a:lnTo>
                    <a:pt x="0" y="7176"/>
                  </a:lnTo>
                  <a:lnTo>
                    <a:pt x="5460" y="8464"/>
                  </a:lnTo>
                  <a:lnTo>
                    <a:pt x="7536" y="1417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701398" y="4323828"/>
              <a:ext cx="449838" cy="189215"/>
            </a:xfrm>
            <a:custGeom>
              <a:rect b="b" l="l" r="r" t="t"/>
              <a:pathLst>
                <a:path extrusionOk="0" h="4123" w="9802">
                  <a:moveTo>
                    <a:pt x="1218" y="1"/>
                  </a:moveTo>
                  <a:lnTo>
                    <a:pt x="1" y="4123"/>
                  </a:lnTo>
                  <a:lnTo>
                    <a:pt x="9802" y="4123"/>
                  </a:lnTo>
                  <a:lnTo>
                    <a:pt x="6947" y="1877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005163" y="4397577"/>
              <a:ext cx="364662" cy="115466"/>
            </a:xfrm>
            <a:custGeom>
              <a:rect b="b" l="l" r="r" t="t"/>
              <a:pathLst>
                <a:path extrusionOk="0" h="2516" w="7946">
                  <a:moveTo>
                    <a:pt x="450" y="1"/>
                  </a:moveTo>
                  <a:cubicBezTo>
                    <a:pt x="290" y="899"/>
                    <a:pt x="141" y="1737"/>
                    <a:pt x="1" y="2516"/>
                  </a:cubicBezTo>
                  <a:lnTo>
                    <a:pt x="7946" y="251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328473" y="3169127"/>
              <a:ext cx="256998" cy="444790"/>
            </a:xfrm>
            <a:custGeom>
              <a:rect b="b" l="l" r="r" t="t"/>
              <a:pathLst>
                <a:path extrusionOk="0" h="9692" w="5600">
                  <a:moveTo>
                    <a:pt x="1488" y="1"/>
                  </a:moveTo>
                  <a:lnTo>
                    <a:pt x="0" y="8205"/>
                  </a:lnTo>
                  <a:lnTo>
                    <a:pt x="5600" y="9692"/>
                  </a:lnTo>
                  <a:lnTo>
                    <a:pt x="5600" y="1118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011494" y="3094001"/>
              <a:ext cx="340844" cy="439788"/>
            </a:xfrm>
            <a:custGeom>
              <a:rect b="b" l="l" r="r" t="t"/>
              <a:pathLst>
                <a:path extrusionOk="0" h="9583" w="7427">
                  <a:moveTo>
                    <a:pt x="2356" y="1"/>
                  </a:moveTo>
                  <a:lnTo>
                    <a:pt x="1" y="7995"/>
                  </a:lnTo>
                  <a:lnTo>
                    <a:pt x="5939" y="9582"/>
                  </a:lnTo>
                  <a:lnTo>
                    <a:pt x="7426" y="1378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387726" y="4239569"/>
              <a:ext cx="583615" cy="273473"/>
            </a:xfrm>
            <a:custGeom>
              <a:rect b="b" l="l" r="r" t="t"/>
              <a:pathLst>
                <a:path extrusionOk="0" h="5959" w="12717">
                  <a:moveTo>
                    <a:pt x="3624" y="0"/>
                  </a:moveTo>
                  <a:lnTo>
                    <a:pt x="1" y="5959"/>
                  </a:lnTo>
                  <a:lnTo>
                    <a:pt x="12187" y="5959"/>
                  </a:lnTo>
                  <a:cubicBezTo>
                    <a:pt x="12347" y="5081"/>
                    <a:pt x="12517" y="4103"/>
                    <a:pt x="12716" y="3045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722651" y="3776927"/>
              <a:ext cx="293207" cy="714592"/>
            </a:xfrm>
            <a:custGeom>
              <a:rect b="b" l="l" r="r" t="t"/>
              <a:pathLst>
                <a:path extrusionOk="0" h="15571" w="6389">
                  <a:moveTo>
                    <a:pt x="3115" y="1"/>
                  </a:moveTo>
                  <a:lnTo>
                    <a:pt x="1" y="5630"/>
                  </a:lnTo>
                  <a:lnTo>
                    <a:pt x="1" y="15571"/>
                  </a:lnTo>
                  <a:lnTo>
                    <a:pt x="6388" y="5969"/>
                  </a:lnTo>
                  <a:lnTo>
                    <a:pt x="3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763404" y="4072842"/>
              <a:ext cx="745753" cy="440201"/>
            </a:xfrm>
            <a:custGeom>
              <a:rect b="b" l="l" r="r" t="t"/>
              <a:pathLst>
                <a:path extrusionOk="0" h="9592" w="16250">
                  <a:moveTo>
                    <a:pt x="6379" y="1"/>
                  </a:moveTo>
                  <a:lnTo>
                    <a:pt x="1" y="9592"/>
                  </a:lnTo>
                  <a:lnTo>
                    <a:pt x="12437" y="9592"/>
                  </a:lnTo>
                  <a:lnTo>
                    <a:pt x="16250" y="3304"/>
                  </a:lnTo>
                  <a:lnTo>
                    <a:pt x="6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722651" y="1921906"/>
              <a:ext cx="406332" cy="258834"/>
            </a:xfrm>
            <a:custGeom>
              <a:rect b="b" l="l" r="r" t="t"/>
              <a:pathLst>
                <a:path extrusionOk="0" h="5640" w="8854">
                  <a:moveTo>
                    <a:pt x="1" y="0"/>
                  </a:moveTo>
                  <a:lnTo>
                    <a:pt x="1" y="1427"/>
                  </a:lnTo>
                  <a:lnTo>
                    <a:pt x="3993" y="4292"/>
                  </a:lnTo>
                  <a:lnTo>
                    <a:pt x="7756" y="5639"/>
                  </a:lnTo>
                  <a:lnTo>
                    <a:pt x="8664" y="3374"/>
                  </a:lnTo>
                  <a:cubicBezTo>
                    <a:pt x="8734" y="2485"/>
                    <a:pt x="8794" y="1657"/>
                    <a:pt x="8854" y="8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22651" y="1650268"/>
              <a:ext cx="431527" cy="266176"/>
            </a:xfrm>
            <a:custGeom>
              <a:rect b="b" l="l" r="r" t="t"/>
              <a:pathLst>
                <a:path extrusionOk="0" h="5800" w="9403">
                  <a:moveTo>
                    <a:pt x="1" y="1"/>
                  </a:moveTo>
                  <a:lnTo>
                    <a:pt x="1" y="4911"/>
                  </a:lnTo>
                  <a:lnTo>
                    <a:pt x="8934" y="5799"/>
                  </a:lnTo>
                  <a:cubicBezTo>
                    <a:pt x="9133" y="3334"/>
                    <a:pt x="9283" y="1448"/>
                    <a:pt x="9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722651" y="2612634"/>
              <a:ext cx="433822" cy="327535"/>
            </a:xfrm>
            <a:custGeom>
              <a:rect b="b" l="l" r="r" t="t"/>
              <a:pathLst>
                <a:path extrusionOk="0" h="7137" w="9453">
                  <a:moveTo>
                    <a:pt x="1" y="0"/>
                  </a:moveTo>
                  <a:lnTo>
                    <a:pt x="1" y="5120"/>
                  </a:lnTo>
                  <a:lnTo>
                    <a:pt x="7516" y="7136"/>
                  </a:lnTo>
                  <a:lnTo>
                    <a:pt x="9453" y="2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22651" y="2296114"/>
              <a:ext cx="537814" cy="371041"/>
            </a:xfrm>
            <a:custGeom>
              <a:rect b="b" l="l" r="r" t="t"/>
              <a:pathLst>
                <a:path extrusionOk="0" h="8085" w="11719">
                  <a:moveTo>
                    <a:pt x="1" y="0"/>
                  </a:moveTo>
                  <a:lnTo>
                    <a:pt x="1" y="5879"/>
                  </a:lnTo>
                  <a:lnTo>
                    <a:pt x="9812" y="8085"/>
                  </a:lnTo>
                  <a:lnTo>
                    <a:pt x="11718" y="3154"/>
                  </a:lnTo>
                  <a:lnTo>
                    <a:pt x="6778" y="1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178410" y="1867845"/>
              <a:ext cx="258375" cy="248278"/>
            </a:xfrm>
            <a:custGeom>
              <a:rect b="b" l="l" r="r" t="t"/>
              <a:pathLst>
                <a:path extrusionOk="0" h="5410" w="5630">
                  <a:moveTo>
                    <a:pt x="340" y="0"/>
                  </a:moveTo>
                  <a:cubicBezTo>
                    <a:pt x="220" y="1458"/>
                    <a:pt x="110" y="2915"/>
                    <a:pt x="1" y="4232"/>
                  </a:cubicBezTo>
                  <a:lnTo>
                    <a:pt x="4442" y="5410"/>
                  </a:lnTo>
                  <a:lnTo>
                    <a:pt x="5630" y="52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197639" y="1650268"/>
              <a:ext cx="298255" cy="197017"/>
            </a:xfrm>
            <a:custGeom>
              <a:rect b="b" l="l" r="r" t="t"/>
              <a:pathLst>
                <a:path extrusionOk="0" h="4293" w="6499">
                  <a:moveTo>
                    <a:pt x="300" y="1"/>
                  </a:moveTo>
                  <a:cubicBezTo>
                    <a:pt x="210" y="1148"/>
                    <a:pt x="111" y="2436"/>
                    <a:pt x="1" y="3753"/>
                  </a:cubicBezTo>
                  <a:lnTo>
                    <a:pt x="5450" y="4292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22651" y="3146685"/>
              <a:ext cx="261587" cy="375630"/>
            </a:xfrm>
            <a:custGeom>
              <a:rect b="b" l="l" r="r" t="t"/>
              <a:pathLst>
                <a:path extrusionOk="0" h="8185" w="5700">
                  <a:moveTo>
                    <a:pt x="1" y="1"/>
                  </a:moveTo>
                  <a:lnTo>
                    <a:pt x="1" y="7316"/>
                  </a:lnTo>
                  <a:lnTo>
                    <a:pt x="3724" y="8185"/>
                  </a:lnTo>
                  <a:lnTo>
                    <a:pt x="5700" y="15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722651" y="3529612"/>
              <a:ext cx="158100" cy="387562"/>
            </a:xfrm>
            <a:custGeom>
              <a:rect b="b" l="l" r="r" t="t"/>
              <a:pathLst>
                <a:path extrusionOk="0" h="8445" w="3445">
                  <a:moveTo>
                    <a:pt x="1" y="0"/>
                  </a:moveTo>
                  <a:lnTo>
                    <a:pt x="1" y="8444"/>
                  </a:lnTo>
                  <a:lnTo>
                    <a:pt x="2536" y="3853"/>
                  </a:lnTo>
                  <a:lnTo>
                    <a:pt x="3444" y="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22651" y="2057931"/>
              <a:ext cx="334419" cy="258375"/>
            </a:xfrm>
            <a:custGeom>
              <a:rect b="b" l="l" r="r" t="t"/>
              <a:pathLst>
                <a:path extrusionOk="0" h="5630" w="7287">
                  <a:moveTo>
                    <a:pt x="1" y="0"/>
                  </a:moveTo>
                  <a:lnTo>
                    <a:pt x="1" y="3893"/>
                  </a:lnTo>
                  <a:lnTo>
                    <a:pt x="6568" y="5629"/>
                  </a:lnTo>
                  <a:lnTo>
                    <a:pt x="7287" y="3833"/>
                  </a:lnTo>
                  <a:lnTo>
                    <a:pt x="3404" y="2446"/>
                  </a:lnTo>
                  <a:lnTo>
                    <a:pt x="3334" y="23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208653" y="2535581"/>
              <a:ext cx="988937" cy="617667"/>
            </a:xfrm>
            <a:custGeom>
              <a:rect b="b" l="l" r="r" t="t"/>
              <a:pathLst>
                <a:path extrusionOk="0" h="13459" w="21549">
                  <a:moveTo>
                    <a:pt x="3970" y="0"/>
                  </a:moveTo>
                  <a:cubicBezTo>
                    <a:pt x="3364" y="0"/>
                    <a:pt x="2796" y="369"/>
                    <a:pt x="2565" y="960"/>
                  </a:cubicBezTo>
                  <a:lnTo>
                    <a:pt x="320" y="6789"/>
                  </a:lnTo>
                  <a:cubicBezTo>
                    <a:pt x="0" y="7618"/>
                    <a:pt x="469" y="8536"/>
                    <a:pt x="1328" y="8775"/>
                  </a:cubicBezTo>
                  <a:lnTo>
                    <a:pt x="18585" y="13406"/>
                  </a:lnTo>
                  <a:cubicBezTo>
                    <a:pt x="18716" y="13442"/>
                    <a:pt x="18847" y="13459"/>
                    <a:pt x="18976" y="13459"/>
                  </a:cubicBezTo>
                  <a:cubicBezTo>
                    <a:pt x="19681" y="13459"/>
                    <a:pt x="20316" y="12953"/>
                    <a:pt x="20451" y="12219"/>
                  </a:cubicBezTo>
                  <a:lnTo>
                    <a:pt x="21459" y="6380"/>
                  </a:lnTo>
                  <a:cubicBezTo>
                    <a:pt x="21469" y="6330"/>
                    <a:pt x="21479" y="6280"/>
                    <a:pt x="21479" y="6230"/>
                  </a:cubicBezTo>
                  <a:lnTo>
                    <a:pt x="21499" y="6041"/>
                  </a:lnTo>
                  <a:cubicBezTo>
                    <a:pt x="21549" y="5322"/>
                    <a:pt x="21090" y="4673"/>
                    <a:pt x="20401" y="4484"/>
                  </a:cubicBezTo>
                  <a:lnTo>
                    <a:pt x="4362" y="52"/>
                  </a:lnTo>
                  <a:cubicBezTo>
                    <a:pt x="4232" y="17"/>
                    <a:pt x="4100" y="0"/>
                    <a:pt x="3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893321" y="2554442"/>
              <a:ext cx="306470" cy="279439"/>
            </a:xfrm>
            <a:custGeom>
              <a:rect b="b" l="l" r="r" t="t"/>
              <a:pathLst>
                <a:path extrusionOk="0" h="6089" w="6678">
                  <a:moveTo>
                    <a:pt x="1328" y="0"/>
                  </a:moveTo>
                  <a:lnTo>
                    <a:pt x="1" y="4671"/>
                  </a:lnTo>
                  <a:lnTo>
                    <a:pt x="5300" y="6089"/>
                  </a:lnTo>
                  <a:lnTo>
                    <a:pt x="6678" y="14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960186" y="2353342"/>
              <a:ext cx="300550" cy="244653"/>
            </a:xfrm>
            <a:custGeom>
              <a:rect b="b" l="l" r="r" t="t"/>
              <a:pathLst>
                <a:path extrusionOk="0" h="5331" w="6549">
                  <a:moveTo>
                    <a:pt x="1109" y="1"/>
                  </a:moveTo>
                  <a:lnTo>
                    <a:pt x="1" y="3903"/>
                  </a:lnTo>
                  <a:lnTo>
                    <a:pt x="5361" y="5331"/>
                  </a:lnTo>
                  <a:lnTo>
                    <a:pt x="6548" y="1288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839718" y="2791248"/>
              <a:ext cx="290454" cy="232721"/>
            </a:xfrm>
            <a:custGeom>
              <a:rect b="b" l="l" r="r" t="t"/>
              <a:pathLst>
                <a:path extrusionOk="0" h="5071" w="6329">
                  <a:moveTo>
                    <a:pt x="1029" y="0"/>
                  </a:moveTo>
                  <a:lnTo>
                    <a:pt x="1" y="3643"/>
                  </a:lnTo>
                  <a:lnTo>
                    <a:pt x="5251" y="5071"/>
                  </a:lnTo>
                  <a:lnTo>
                    <a:pt x="6329" y="1408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555736" y="2286935"/>
              <a:ext cx="257503" cy="195181"/>
            </a:xfrm>
            <a:custGeom>
              <a:rect b="b" l="l" r="r" t="t"/>
              <a:pathLst>
                <a:path extrusionOk="0" h="4253" w="5611">
                  <a:moveTo>
                    <a:pt x="779" y="1"/>
                  </a:moveTo>
                  <a:lnTo>
                    <a:pt x="1" y="3005"/>
                  </a:lnTo>
                  <a:lnTo>
                    <a:pt x="4702" y="4253"/>
                  </a:lnTo>
                  <a:lnTo>
                    <a:pt x="5610" y="739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307044" y="2639619"/>
              <a:ext cx="158972" cy="205736"/>
            </a:xfrm>
            <a:custGeom>
              <a:rect b="b" l="l" r="r" t="t"/>
              <a:pathLst>
                <a:path extrusionOk="0" h="4483" w="3464">
                  <a:moveTo>
                    <a:pt x="290" y="1"/>
                  </a:moveTo>
                  <a:lnTo>
                    <a:pt x="0" y="3794"/>
                  </a:lnTo>
                  <a:lnTo>
                    <a:pt x="2525" y="4482"/>
                  </a:lnTo>
                  <a:lnTo>
                    <a:pt x="3464" y="849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341372" y="2249854"/>
              <a:ext cx="227260" cy="169068"/>
            </a:xfrm>
            <a:custGeom>
              <a:rect b="b" l="l" r="r" t="t"/>
              <a:pathLst>
                <a:path extrusionOk="0" h="3684" w="4952">
                  <a:moveTo>
                    <a:pt x="200" y="0"/>
                  </a:moveTo>
                  <a:lnTo>
                    <a:pt x="1" y="2565"/>
                  </a:lnTo>
                  <a:lnTo>
                    <a:pt x="4193" y="3683"/>
                  </a:lnTo>
                  <a:lnTo>
                    <a:pt x="4951" y="72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322143" y="2390927"/>
              <a:ext cx="205690" cy="265259"/>
            </a:xfrm>
            <a:custGeom>
              <a:rect b="b" l="l" r="r" t="t"/>
              <a:pathLst>
                <a:path extrusionOk="0" h="5780" w="4482">
                  <a:moveTo>
                    <a:pt x="380" y="0"/>
                  </a:moveTo>
                  <a:lnTo>
                    <a:pt x="1" y="4911"/>
                  </a:lnTo>
                  <a:lnTo>
                    <a:pt x="3264" y="5779"/>
                  </a:lnTo>
                  <a:lnTo>
                    <a:pt x="4482" y="109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444905" y="2684502"/>
              <a:ext cx="259293" cy="225424"/>
            </a:xfrm>
            <a:custGeom>
              <a:rect b="b" l="l" r="r" t="t"/>
              <a:pathLst>
                <a:path extrusionOk="0" h="4912" w="5650">
                  <a:moveTo>
                    <a:pt x="949" y="1"/>
                  </a:moveTo>
                  <a:lnTo>
                    <a:pt x="0" y="3634"/>
                  </a:lnTo>
                  <a:lnTo>
                    <a:pt x="4691" y="4911"/>
                  </a:lnTo>
                  <a:lnTo>
                    <a:pt x="5650" y="1259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2731642" y="2510477"/>
              <a:ext cx="167232" cy="243735"/>
            </a:xfrm>
            <a:custGeom>
              <a:rect b="b" l="l" r="r" t="t"/>
              <a:pathLst>
                <a:path extrusionOk="0" h="5311" w="3644">
                  <a:moveTo>
                    <a:pt x="1228" y="0"/>
                  </a:moveTo>
                  <a:lnTo>
                    <a:pt x="0" y="4691"/>
                  </a:lnTo>
                  <a:lnTo>
                    <a:pt x="2316" y="5310"/>
                  </a:lnTo>
                  <a:lnTo>
                    <a:pt x="3643" y="639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793459" y="2324521"/>
              <a:ext cx="161312" cy="193345"/>
            </a:xfrm>
            <a:custGeom>
              <a:rect b="b" l="l" r="r" t="t"/>
              <a:pathLst>
                <a:path extrusionOk="0" h="4213" w="3515">
                  <a:moveTo>
                    <a:pt x="929" y="0"/>
                  </a:moveTo>
                  <a:lnTo>
                    <a:pt x="1" y="3563"/>
                  </a:lnTo>
                  <a:lnTo>
                    <a:pt x="2426" y="4212"/>
                  </a:lnTo>
                  <a:lnTo>
                    <a:pt x="3514" y="39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682628" y="2748201"/>
              <a:ext cx="148921" cy="195181"/>
            </a:xfrm>
            <a:custGeom>
              <a:rect b="b" l="l" r="r" t="t"/>
              <a:pathLst>
                <a:path extrusionOk="0" h="4253" w="3245">
                  <a:moveTo>
                    <a:pt x="949" y="0"/>
                  </a:moveTo>
                  <a:lnTo>
                    <a:pt x="1" y="3653"/>
                  </a:lnTo>
                  <a:lnTo>
                    <a:pt x="2216" y="4252"/>
                  </a:lnTo>
                  <a:lnTo>
                    <a:pt x="3244" y="609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493918" y="2446779"/>
              <a:ext cx="271684" cy="273060"/>
            </a:xfrm>
            <a:custGeom>
              <a:rect b="b" l="l" r="r" t="t"/>
              <a:pathLst>
                <a:path extrusionOk="0" h="5950" w="5920">
                  <a:moveTo>
                    <a:pt x="1218" y="1"/>
                  </a:moveTo>
                  <a:lnTo>
                    <a:pt x="0" y="4692"/>
                  </a:lnTo>
                  <a:lnTo>
                    <a:pt x="4701" y="5950"/>
                  </a:lnTo>
                  <a:lnTo>
                    <a:pt x="5919" y="1259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195250" y="3309741"/>
              <a:ext cx="453051" cy="309683"/>
            </a:xfrm>
            <a:custGeom>
              <a:rect b="b" l="l" r="r" t="t"/>
              <a:pathLst>
                <a:path extrusionOk="0" h="6748" w="9872">
                  <a:moveTo>
                    <a:pt x="600" y="1"/>
                  </a:moveTo>
                  <a:cubicBezTo>
                    <a:pt x="480" y="699"/>
                    <a:pt x="270" y="1867"/>
                    <a:pt x="1" y="3354"/>
                  </a:cubicBezTo>
                  <a:lnTo>
                    <a:pt x="8654" y="6748"/>
                  </a:lnTo>
                  <a:lnTo>
                    <a:pt x="9872" y="2476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089468" y="3798955"/>
              <a:ext cx="420054" cy="360486"/>
            </a:xfrm>
            <a:custGeom>
              <a:rect b="b" l="l" r="r" t="t"/>
              <a:pathLst>
                <a:path extrusionOk="0" h="7855" w="9153">
                  <a:moveTo>
                    <a:pt x="9153" y="2475"/>
                  </a:moveTo>
                  <a:lnTo>
                    <a:pt x="9150" y="2484"/>
                  </a:lnTo>
                  <a:lnTo>
                    <a:pt x="9150" y="2484"/>
                  </a:lnTo>
                  <a:lnTo>
                    <a:pt x="9153" y="2485"/>
                  </a:lnTo>
                  <a:lnTo>
                    <a:pt x="9153" y="2475"/>
                  </a:lnTo>
                  <a:close/>
                  <a:moveTo>
                    <a:pt x="979" y="0"/>
                  </a:moveTo>
                  <a:cubicBezTo>
                    <a:pt x="659" y="1757"/>
                    <a:pt x="330" y="3593"/>
                    <a:pt x="0" y="5410"/>
                  </a:cubicBezTo>
                  <a:lnTo>
                    <a:pt x="1238" y="5769"/>
                  </a:lnTo>
                  <a:lnTo>
                    <a:pt x="7626" y="7855"/>
                  </a:lnTo>
                  <a:lnTo>
                    <a:pt x="9150" y="2484"/>
                  </a:lnTo>
                  <a:lnTo>
                    <a:pt x="9150" y="248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138481" y="3486565"/>
              <a:ext cx="447544" cy="404496"/>
            </a:xfrm>
            <a:custGeom>
              <a:rect b="b" l="l" r="r" t="t"/>
              <a:pathLst>
                <a:path extrusionOk="0" h="8814" w="9752">
                  <a:moveTo>
                    <a:pt x="1138" y="0"/>
                  </a:moveTo>
                  <a:cubicBezTo>
                    <a:pt x="819" y="1787"/>
                    <a:pt x="420" y="3973"/>
                    <a:pt x="0" y="6318"/>
                  </a:cubicBezTo>
                  <a:lnTo>
                    <a:pt x="8215" y="8813"/>
                  </a:lnTo>
                  <a:lnTo>
                    <a:pt x="9752" y="3374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232836" y="2871422"/>
              <a:ext cx="535933" cy="497016"/>
            </a:xfrm>
            <a:custGeom>
              <a:rect b="b" l="l" r="r" t="t"/>
              <a:pathLst>
                <a:path extrusionOk="0" h="10830" w="11678">
                  <a:moveTo>
                    <a:pt x="1458" y="0"/>
                  </a:moveTo>
                  <a:lnTo>
                    <a:pt x="1238" y="1228"/>
                  </a:lnTo>
                  <a:lnTo>
                    <a:pt x="0" y="8324"/>
                  </a:lnTo>
                  <a:lnTo>
                    <a:pt x="9392" y="10829"/>
                  </a:lnTo>
                  <a:lnTo>
                    <a:pt x="11678" y="2775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039537" y="2373075"/>
              <a:ext cx="240982" cy="284488"/>
            </a:xfrm>
            <a:custGeom>
              <a:rect b="b" l="l" r="r" t="t"/>
              <a:pathLst>
                <a:path extrusionOk="0" h="6199" w="5251">
                  <a:moveTo>
                    <a:pt x="1907" y="0"/>
                  </a:moveTo>
                  <a:lnTo>
                    <a:pt x="0" y="4871"/>
                  </a:lnTo>
                  <a:lnTo>
                    <a:pt x="4841" y="6198"/>
                  </a:lnTo>
                  <a:lnTo>
                    <a:pt x="5250" y="888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1554453" y="2243888"/>
              <a:ext cx="306470" cy="279439"/>
            </a:xfrm>
            <a:custGeom>
              <a:rect b="b" l="l" r="r" t="t"/>
              <a:pathLst>
                <a:path extrusionOk="0" h="6089" w="6678">
                  <a:moveTo>
                    <a:pt x="1857" y="1"/>
                  </a:moveTo>
                  <a:lnTo>
                    <a:pt x="1" y="4761"/>
                  </a:lnTo>
                  <a:lnTo>
                    <a:pt x="4802" y="6089"/>
                  </a:lnTo>
                  <a:lnTo>
                    <a:pt x="6678" y="1278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336418" y="2185283"/>
              <a:ext cx="281321" cy="271179"/>
            </a:xfrm>
            <a:custGeom>
              <a:rect b="b" l="l" r="r" t="t"/>
              <a:pathLst>
                <a:path extrusionOk="0" h="5909" w="6130">
                  <a:moveTo>
                    <a:pt x="1827" y="0"/>
                  </a:moveTo>
                  <a:lnTo>
                    <a:pt x="1" y="4731"/>
                  </a:lnTo>
                  <a:lnTo>
                    <a:pt x="4263" y="5909"/>
                  </a:lnTo>
                  <a:lnTo>
                    <a:pt x="6129" y="1148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1797224" y="2308459"/>
              <a:ext cx="307388" cy="281734"/>
            </a:xfrm>
            <a:custGeom>
              <a:rect b="b" l="l" r="r" t="t"/>
              <a:pathLst>
                <a:path extrusionOk="0" h="6139" w="6698">
                  <a:moveTo>
                    <a:pt x="1877" y="1"/>
                  </a:moveTo>
                  <a:lnTo>
                    <a:pt x="1" y="4812"/>
                  </a:lnTo>
                  <a:lnTo>
                    <a:pt x="4801" y="6139"/>
                  </a:lnTo>
                  <a:lnTo>
                    <a:pt x="6698" y="1278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079925" y="2117454"/>
              <a:ext cx="284947" cy="269848"/>
            </a:xfrm>
            <a:custGeom>
              <a:rect b="b" l="l" r="r" t="t"/>
              <a:pathLst>
                <a:path extrusionOk="0" h="5880" w="6209">
                  <a:moveTo>
                    <a:pt x="1867" y="1"/>
                  </a:moveTo>
                  <a:lnTo>
                    <a:pt x="1" y="4662"/>
                  </a:lnTo>
                  <a:lnTo>
                    <a:pt x="4382" y="5880"/>
                  </a:lnTo>
                  <a:lnTo>
                    <a:pt x="6209" y="115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290158" y="3069723"/>
              <a:ext cx="374299" cy="257457"/>
            </a:xfrm>
            <a:custGeom>
              <a:rect b="b" l="l" r="r" t="t"/>
              <a:pathLst>
                <a:path extrusionOk="0" h="5610" w="8156">
                  <a:moveTo>
                    <a:pt x="859" y="1"/>
                  </a:moveTo>
                  <a:lnTo>
                    <a:pt x="1" y="3694"/>
                  </a:lnTo>
                  <a:lnTo>
                    <a:pt x="7197" y="5610"/>
                  </a:lnTo>
                  <a:lnTo>
                    <a:pt x="8155" y="196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055647" y="3009742"/>
              <a:ext cx="251996" cy="223542"/>
            </a:xfrm>
            <a:custGeom>
              <a:rect b="b" l="l" r="r" t="t"/>
              <a:pathLst>
                <a:path extrusionOk="0" h="4871" w="5491">
                  <a:moveTo>
                    <a:pt x="1079" y="0"/>
                  </a:moveTo>
                  <a:lnTo>
                    <a:pt x="1" y="3633"/>
                  </a:lnTo>
                  <a:lnTo>
                    <a:pt x="4632" y="4871"/>
                  </a:lnTo>
                  <a:lnTo>
                    <a:pt x="5490" y="1178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981898" y="3231403"/>
              <a:ext cx="273519" cy="262505"/>
            </a:xfrm>
            <a:custGeom>
              <a:rect b="b" l="l" r="r" t="t"/>
              <a:pathLst>
                <a:path extrusionOk="0" h="5720" w="5960">
                  <a:moveTo>
                    <a:pt x="1248" y="1"/>
                  </a:moveTo>
                  <a:lnTo>
                    <a:pt x="1" y="4223"/>
                  </a:lnTo>
                  <a:lnTo>
                    <a:pt x="4921" y="5720"/>
                  </a:lnTo>
                  <a:lnTo>
                    <a:pt x="5959" y="1259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449130" y="3608410"/>
              <a:ext cx="306011" cy="323863"/>
            </a:xfrm>
            <a:custGeom>
              <a:rect b="b" l="l" r="r" t="t"/>
              <a:pathLst>
                <a:path extrusionOk="0" h="7057" w="6668">
                  <a:moveTo>
                    <a:pt x="1268" y="0"/>
                  </a:moveTo>
                  <a:lnTo>
                    <a:pt x="0" y="5460"/>
                  </a:lnTo>
                  <a:lnTo>
                    <a:pt x="5410" y="7056"/>
                  </a:lnTo>
                  <a:lnTo>
                    <a:pt x="6667" y="164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166065" y="3522728"/>
              <a:ext cx="319274" cy="329829"/>
            </a:xfrm>
            <a:custGeom>
              <a:rect b="b" l="l" r="r" t="t"/>
              <a:pathLst>
                <a:path extrusionOk="0" h="7187" w="6957">
                  <a:moveTo>
                    <a:pt x="1278" y="1"/>
                  </a:moveTo>
                  <a:lnTo>
                    <a:pt x="0" y="5510"/>
                  </a:lnTo>
                  <a:lnTo>
                    <a:pt x="5689" y="7187"/>
                  </a:lnTo>
                  <a:lnTo>
                    <a:pt x="6957" y="1727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229718" y="3294643"/>
              <a:ext cx="310600" cy="284947"/>
            </a:xfrm>
            <a:custGeom>
              <a:rect b="b" l="l" r="r" t="t"/>
              <a:pathLst>
                <a:path extrusionOk="0" h="6209" w="6768">
                  <a:moveTo>
                    <a:pt x="1038" y="0"/>
                  </a:moveTo>
                  <a:lnTo>
                    <a:pt x="0" y="4482"/>
                  </a:lnTo>
                  <a:lnTo>
                    <a:pt x="5680" y="6208"/>
                  </a:lnTo>
                  <a:lnTo>
                    <a:pt x="6767" y="1527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901311" y="3447143"/>
              <a:ext cx="301422" cy="322074"/>
            </a:xfrm>
            <a:custGeom>
              <a:rect b="b" l="l" r="r" t="t"/>
              <a:pathLst>
                <a:path extrusionOk="0" h="7018" w="6568">
                  <a:moveTo>
                    <a:pt x="1617" y="1"/>
                  </a:moveTo>
                  <a:lnTo>
                    <a:pt x="0" y="5470"/>
                  </a:lnTo>
                  <a:lnTo>
                    <a:pt x="5290" y="7017"/>
                  </a:lnTo>
                  <a:lnTo>
                    <a:pt x="6568" y="1508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512324" y="3174634"/>
              <a:ext cx="351812" cy="486919"/>
            </a:xfrm>
            <a:custGeom>
              <a:rect b="b" l="l" r="r" t="t"/>
              <a:pathLst>
                <a:path extrusionOk="0" h="10610" w="7666">
                  <a:moveTo>
                    <a:pt x="4522" y="0"/>
                  </a:moveTo>
                  <a:lnTo>
                    <a:pt x="3234" y="4851"/>
                  </a:lnTo>
                  <a:lnTo>
                    <a:pt x="1088" y="4272"/>
                  </a:lnTo>
                  <a:lnTo>
                    <a:pt x="1" y="8973"/>
                  </a:lnTo>
                  <a:lnTo>
                    <a:pt x="5400" y="10610"/>
                  </a:lnTo>
                  <a:lnTo>
                    <a:pt x="7666" y="849"/>
                  </a:lnTo>
                  <a:lnTo>
                    <a:pt x="4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782126" y="3219517"/>
              <a:ext cx="385268" cy="540063"/>
            </a:xfrm>
            <a:custGeom>
              <a:rect b="b" l="l" r="r" t="t"/>
              <a:pathLst>
                <a:path extrusionOk="0" h="11768" w="8395">
                  <a:moveTo>
                    <a:pt x="2266" y="0"/>
                  </a:moveTo>
                  <a:lnTo>
                    <a:pt x="0" y="9772"/>
                  </a:lnTo>
                  <a:lnTo>
                    <a:pt x="6568" y="11768"/>
                  </a:lnTo>
                  <a:cubicBezTo>
                    <a:pt x="7226" y="8115"/>
                    <a:pt x="7865" y="4562"/>
                    <a:pt x="8394" y="1647"/>
                  </a:cubicBezTo>
                  <a:lnTo>
                    <a:pt x="2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719345" y="3690374"/>
              <a:ext cx="360073" cy="340844"/>
            </a:xfrm>
            <a:custGeom>
              <a:rect b="b" l="l" r="r" t="t"/>
              <a:pathLst>
                <a:path extrusionOk="0" h="7427" w="7846">
                  <a:moveTo>
                    <a:pt x="1258" y="1"/>
                  </a:moveTo>
                  <a:lnTo>
                    <a:pt x="1" y="5410"/>
                  </a:lnTo>
                  <a:lnTo>
                    <a:pt x="6858" y="7426"/>
                  </a:lnTo>
                  <a:cubicBezTo>
                    <a:pt x="7187" y="5640"/>
                    <a:pt x="7516" y="3813"/>
                    <a:pt x="7846" y="2007"/>
                  </a:cubicBezTo>
                  <a:lnTo>
                    <a:pt x="12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924211" y="3764582"/>
              <a:ext cx="274850" cy="276686"/>
            </a:xfrm>
            <a:custGeom>
              <a:rect b="b" l="l" r="r" t="t"/>
              <a:pathLst>
                <a:path extrusionOk="0" h="6029" w="5989">
                  <a:moveTo>
                    <a:pt x="0" y="0"/>
                  </a:moveTo>
                  <a:lnTo>
                    <a:pt x="2985" y="5440"/>
                  </a:lnTo>
                  <a:lnTo>
                    <a:pt x="4741" y="6029"/>
                  </a:lnTo>
                  <a:lnTo>
                    <a:pt x="5989" y="1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163311" y="3851594"/>
              <a:ext cx="466773" cy="335795"/>
            </a:xfrm>
            <a:custGeom>
              <a:rect b="b" l="l" r="r" t="t"/>
              <a:pathLst>
                <a:path extrusionOk="0" h="7317" w="10171">
                  <a:moveTo>
                    <a:pt x="1258" y="1"/>
                  </a:moveTo>
                  <a:lnTo>
                    <a:pt x="0" y="4293"/>
                  </a:lnTo>
                  <a:lnTo>
                    <a:pt x="9033" y="7317"/>
                  </a:lnTo>
                  <a:lnTo>
                    <a:pt x="10171" y="2626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599336" y="3978487"/>
              <a:ext cx="424689" cy="344010"/>
            </a:xfrm>
            <a:custGeom>
              <a:rect b="b" l="l" r="r" t="t"/>
              <a:pathLst>
                <a:path extrusionOk="0" h="7496" w="9254">
                  <a:moveTo>
                    <a:pt x="1149" y="0"/>
                  </a:moveTo>
                  <a:lnTo>
                    <a:pt x="1" y="4711"/>
                  </a:lnTo>
                  <a:lnTo>
                    <a:pt x="8325" y="7496"/>
                  </a:lnTo>
                  <a:cubicBezTo>
                    <a:pt x="8614" y="5909"/>
                    <a:pt x="8934" y="4172"/>
                    <a:pt x="9253" y="2376"/>
                  </a:cubicBezTo>
                  <a:lnTo>
                    <a:pt x="1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2036324" y="4104003"/>
              <a:ext cx="374712" cy="333042"/>
            </a:xfrm>
            <a:custGeom>
              <a:rect b="b" l="l" r="r" t="t"/>
              <a:pathLst>
                <a:path extrusionOk="0" h="7257" w="8165">
                  <a:moveTo>
                    <a:pt x="939" y="0"/>
                  </a:moveTo>
                  <a:cubicBezTo>
                    <a:pt x="609" y="1787"/>
                    <a:pt x="290" y="3543"/>
                    <a:pt x="1" y="5160"/>
                  </a:cubicBezTo>
                  <a:lnTo>
                    <a:pt x="6269" y="7256"/>
                  </a:lnTo>
                  <a:lnTo>
                    <a:pt x="8165" y="2326"/>
                  </a:lnTo>
                  <a:lnTo>
                    <a:pt x="2017" y="32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2646006" y="3438011"/>
              <a:ext cx="294079" cy="291326"/>
            </a:xfrm>
            <a:custGeom>
              <a:rect b="b" l="l" r="r" t="t"/>
              <a:pathLst>
                <a:path extrusionOk="0" h="6348" w="6408">
                  <a:moveTo>
                    <a:pt x="1248" y="0"/>
                  </a:moveTo>
                  <a:lnTo>
                    <a:pt x="0" y="4412"/>
                  </a:lnTo>
                  <a:lnTo>
                    <a:pt x="4941" y="6348"/>
                  </a:lnTo>
                  <a:lnTo>
                    <a:pt x="6408" y="1378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570421" y="3662425"/>
              <a:ext cx="295915" cy="314731"/>
            </a:xfrm>
            <a:custGeom>
              <a:rect b="b" l="l" r="r" t="t"/>
              <a:pathLst>
                <a:path extrusionOk="0" h="6858" w="6448">
                  <a:moveTo>
                    <a:pt x="1517" y="1"/>
                  </a:moveTo>
                  <a:lnTo>
                    <a:pt x="0" y="5340"/>
                  </a:lnTo>
                  <a:lnTo>
                    <a:pt x="5001" y="6858"/>
                  </a:lnTo>
                  <a:lnTo>
                    <a:pt x="6448" y="1937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493918" y="3929474"/>
              <a:ext cx="299586" cy="321615"/>
            </a:xfrm>
            <a:custGeom>
              <a:rect b="b" l="l" r="r" t="t"/>
              <a:pathLst>
                <a:path extrusionOk="0" h="7008" w="6528">
                  <a:moveTo>
                    <a:pt x="1527" y="1"/>
                  </a:moveTo>
                  <a:lnTo>
                    <a:pt x="0" y="5400"/>
                  </a:lnTo>
                  <a:lnTo>
                    <a:pt x="4911" y="7007"/>
                  </a:lnTo>
                  <a:lnTo>
                    <a:pt x="6528" y="1518"/>
                  </a:lnTo>
                  <a:lnTo>
                    <a:pt x="15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719251" y="3013413"/>
              <a:ext cx="344974" cy="432858"/>
            </a:xfrm>
            <a:custGeom>
              <a:rect b="b" l="l" r="r" t="t"/>
              <a:pathLst>
                <a:path extrusionOk="0" h="9432" w="7517">
                  <a:moveTo>
                    <a:pt x="2277" y="0"/>
                  </a:moveTo>
                  <a:lnTo>
                    <a:pt x="1" y="8055"/>
                  </a:lnTo>
                  <a:lnTo>
                    <a:pt x="5161" y="9432"/>
                  </a:lnTo>
                  <a:lnTo>
                    <a:pt x="7517" y="1427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543485" y="1729066"/>
              <a:ext cx="654106" cy="519411"/>
            </a:xfrm>
            <a:custGeom>
              <a:rect b="b" l="l" r="r" t="t"/>
              <a:pathLst>
                <a:path extrusionOk="0" h="11318" w="14253">
                  <a:moveTo>
                    <a:pt x="2416" y="0"/>
                  </a:moveTo>
                  <a:cubicBezTo>
                    <a:pt x="2106" y="0"/>
                    <a:pt x="1837" y="220"/>
                    <a:pt x="1767" y="519"/>
                  </a:cubicBezTo>
                  <a:lnTo>
                    <a:pt x="90" y="7396"/>
                  </a:lnTo>
                  <a:cubicBezTo>
                    <a:pt x="0" y="7745"/>
                    <a:pt x="210" y="8105"/>
                    <a:pt x="569" y="8194"/>
                  </a:cubicBezTo>
                  <a:lnTo>
                    <a:pt x="559" y="8194"/>
                  </a:lnTo>
                  <a:lnTo>
                    <a:pt x="12067" y="11258"/>
                  </a:lnTo>
                  <a:cubicBezTo>
                    <a:pt x="12217" y="11298"/>
                    <a:pt x="12366" y="11317"/>
                    <a:pt x="12513" y="11317"/>
                  </a:cubicBezTo>
                  <a:cubicBezTo>
                    <a:pt x="13392" y="11317"/>
                    <a:pt x="14164" y="10635"/>
                    <a:pt x="14233" y="9711"/>
                  </a:cubicBezTo>
                  <a:cubicBezTo>
                    <a:pt x="14253" y="9572"/>
                    <a:pt x="14243" y="9422"/>
                    <a:pt x="14213" y="9272"/>
                  </a:cubicBezTo>
                  <a:lnTo>
                    <a:pt x="12656" y="559"/>
                  </a:lnTo>
                  <a:cubicBezTo>
                    <a:pt x="12596" y="240"/>
                    <a:pt x="12327" y="0"/>
                    <a:pt x="119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2838342" y="3610199"/>
              <a:ext cx="715051" cy="863008"/>
            </a:xfrm>
            <a:custGeom>
              <a:rect b="b" l="l" r="r" t="t"/>
              <a:pathLst>
                <a:path extrusionOk="0" h="18805" w="15581">
                  <a:moveTo>
                    <a:pt x="7232" y="1"/>
                  </a:moveTo>
                  <a:cubicBezTo>
                    <a:pt x="5065" y="1"/>
                    <a:pt x="3078" y="1418"/>
                    <a:pt x="2436" y="3594"/>
                  </a:cubicBezTo>
                  <a:lnTo>
                    <a:pt x="760" y="9273"/>
                  </a:lnTo>
                  <a:cubicBezTo>
                    <a:pt x="1" y="11868"/>
                    <a:pt x="1438" y="14603"/>
                    <a:pt x="4013" y="15441"/>
                  </a:cubicBezTo>
                  <a:cubicBezTo>
                    <a:pt x="4572" y="15631"/>
                    <a:pt x="5091" y="15910"/>
                    <a:pt x="5550" y="16270"/>
                  </a:cubicBezTo>
                  <a:lnTo>
                    <a:pt x="7407" y="17727"/>
                  </a:lnTo>
                  <a:cubicBezTo>
                    <a:pt x="8285" y="18425"/>
                    <a:pt x="9373" y="18805"/>
                    <a:pt x="10501" y="18805"/>
                  </a:cubicBezTo>
                  <a:lnTo>
                    <a:pt x="10581" y="18805"/>
                  </a:lnTo>
                  <a:cubicBezTo>
                    <a:pt x="13345" y="18805"/>
                    <a:pt x="15581" y="16559"/>
                    <a:pt x="15581" y="13794"/>
                  </a:cubicBezTo>
                  <a:lnTo>
                    <a:pt x="15581" y="5900"/>
                  </a:lnTo>
                  <a:cubicBezTo>
                    <a:pt x="15581" y="3634"/>
                    <a:pt x="14054" y="1648"/>
                    <a:pt x="11868" y="1059"/>
                  </a:cubicBezTo>
                  <a:lnTo>
                    <a:pt x="8525" y="171"/>
                  </a:lnTo>
                  <a:cubicBezTo>
                    <a:pt x="8093" y="56"/>
                    <a:pt x="7659" y="1"/>
                    <a:pt x="7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350550" y="1650268"/>
              <a:ext cx="1234921" cy="317943"/>
            </a:xfrm>
            <a:custGeom>
              <a:rect b="b" l="l" r="r" t="t"/>
              <a:pathLst>
                <a:path extrusionOk="0" h="6928" w="26909">
                  <a:moveTo>
                    <a:pt x="0" y="1"/>
                  </a:moveTo>
                  <a:lnTo>
                    <a:pt x="26909" y="6927"/>
                  </a:lnTo>
                  <a:lnTo>
                    <a:pt x="26909" y="5640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882447" y="1650268"/>
              <a:ext cx="1703025" cy="438870"/>
            </a:xfrm>
            <a:custGeom>
              <a:rect b="b" l="l" r="r" t="t"/>
              <a:pathLst>
                <a:path extrusionOk="0" h="9563" w="37109">
                  <a:moveTo>
                    <a:pt x="0" y="1"/>
                  </a:moveTo>
                  <a:lnTo>
                    <a:pt x="37109" y="9562"/>
                  </a:lnTo>
                  <a:lnTo>
                    <a:pt x="37109" y="8275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11677" y="2513690"/>
              <a:ext cx="373794" cy="590912"/>
            </a:xfrm>
            <a:custGeom>
              <a:rect b="b" l="l" r="r" t="t"/>
              <a:pathLst>
                <a:path extrusionOk="0" h="12876" w="8145">
                  <a:moveTo>
                    <a:pt x="3926" y="0"/>
                  </a:moveTo>
                  <a:cubicBezTo>
                    <a:pt x="3365" y="0"/>
                    <a:pt x="2843" y="370"/>
                    <a:pt x="2675" y="938"/>
                  </a:cubicBezTo>
                  <a:lnTo>
                    <a:pt x="200" y="9342"/>
                  </a:lnTo>
                  <a:cubicBezTo>
                    <a:pt x="0" y="10041"/>
                    <a:pt x="410" y="10779"/>
                    <a:pt x="1118" y="10969"/>
                  </a:cubicBezTo>
                  <a:lnTo>
                    <a:pt x="8125" y="12865"/>
                  </a:lnTo>
                  <a:cubicBezTo>
                    <a:pt x="8125" y="12875"/>
                    <a:pt x="8135" y="12875"/>
                    <a:pt x="8145" y="12875"/>
                  </a:cubicBezTo>
                  <a:lnTo>
                    <a:pt x="8145" y="1338"/>
                  </a:lnTo>
                  <a:lnTo>
                    <a:pt x="4342" y="70"/>
                  </a:lnTo>
                  <a:cubicBezTo>
                    <a:pt x="4204" y="23"/>
                    <a:pt x="4064" y="0"/>
                    <a:pt x="3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345502" y="4218046"/>
              <a:ext cx="357319" cy="294997"/>
            </a:xfrm>
            <a:custGeom>
              <a:rect b="b" l="l" r="r" t="t"/>
              <a:pathLst>
                <a:path extrusionOk="0" h="6428" w="7786">
                  <a:moveTo>
                    <a:pt x="1907" y="0"/>
                  </a:moveTo>
                  <a:lnTo>
                    <a:pt x="1" y="4931"/>
                  </a:lnTo>
                  <a:lnTo>
                    <a:pt x="4452" y="6428"/>
                  </a:lnTo>
                  <a:lnTo>
                    <a:pt x="6458" y="6428"/>
                  </a:lnTo>
                  <a:lnTo>
                    <a:pt x="7786" y="1917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22651" y="2909421"/>
              <a:ext cx="327076" cy="252409"/>
            </a:xfrm>
            <a:custGeom>
              <a:rect b="b" l="l" r="r" t="t"/>
              <a:pathLst>
                <a:path extrusionOk="0" h="5500" w="7127">
                  <a:moveTo>
                    <a:pt x="200" y="1"/>
                  </a:moveTo>
                  <a:lnTo>
                    <a:pt x="1" y="1088"/>
                  </a:lnTo>
                  <a:lnTo>
                    <a:pt x="1" y="3883"/>
                  </a:lnTo>
                  <a:lnTo>
                    <a:pt x="6049" y="5500"/>
                  </a:lnTo>
                  <a:lnTo>
                    <a:pt x="7127" y="185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8"/>
          <p:cNvGrpSpPr/>
          <p:nvPr/>
        </p:nvGrpSpPr>
        <p:grpSpPr>
          <a:xfrm>
            <a:off x="3968471" y="3083200"/>
            <a:ext cx="4453229" cy="677345"/>
            <a:chOff x="3968471" y="1559200"/>
            <a:chExt cx="4453229" cy="677345"/>
          </a:xfrm>
        </p:grpSpPr>
        <p:sp>
          <p:nvSpPr>
            <p:cNvPr id="348" name="Google Shape;348;p18"/>
            <p:cNvSpPr txBox="1"/>
            <p:nvPr/>
          </p:nvSpPr>
          <p:spPr>
            <a:xfrm>
              <a:off x="4483600" y="1559200"/>
              <a:ext cx="3938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MEDIUM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4483600" y="1896045"/>
              <a:ext cx="393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highest jam length, low lost hour, high speed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50" name="Google Shape;350;p18"/>
            <p:cNvGrpSpPr/>
            <p:nvPr/>
          </p:nvGrpSpPr>
          <p:grpSpPr>
            <a:xfrm>
              <a:off x="3968471" y="1646667"/>
              <a:ext cx="452719" cy="587693"/>
              <a:chOff x="3968471" y="1646667"/>
              <a:chExt cx="452719" cy="587693"/>
            </a:xfrm>
          </p:grpSpPr>
          <p:sp>
            <p:nvSpPr>
              <p:cNvPr id="351" name="Google Shape;351;p18"/>
              <p:cNvSpPr/>
              <p:nvPr/>
            </p:nvSpPr>
            <p:spPr>
              <a:xfrm>
                <a:off x="3999490" y="1673043"/>
                <a:ext cx="379200" cy="3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3968471" y="1646667"/>
                <a:ext cx="452719" cy="587693"/>
              </a:xfrm>
              <a:custGeom>
                <a:rect b="b" l="l" r="r" t="t"/>
                <a:pathLst>
                  <a:path extrusionOk="0" h="3648" w="2810">
                    <a:moveTo>
                      <a:pt x="1365" y="241"/>
                    </a:moveTo>
                    <a:cubicBezTo>
                      <a:pt x="1630" y="241"/>
                      <a:pt x="1899" y="338"/>
                      <a:pt x="2120" y="555"/>
                    </a:cubicBezTo>
                    <a:cubicBezTo>
                      <a:pt x="2810" y="1245"/>
                      <a:pt x="2329" y="2416"/>
                      <a:pt x="1356" y="2416"/>
                    </a:cubicBezTo>
                    <a:cubicBezTo>
                      <a:pt x="764" y="2416"/>
                      <a:pt x="272" y="1935"/>
                      <a:pt x="272" y="1344"/>
                    </a:cubicBezTo>
                    <a:cubicBezTo>
                      <a:pt x="263" y="681"/>
                      <a:pt x="802" y="241"/>
                      <a:pt x="1365" y="241"/>
                    </a:cubicBezTo>
                    <a:close/>
                    <a:moveTo>
                      <a:pt x="1356" y="1"/>
                    </a:moveTo>
                    <a:cubicBezTo>
                      <a:pt x="604" y="1"/>
                      <a:pt x="0" y="604"/>
                      <a:pt x="0" y="1356"/>
                    </a:cubicBezTo>
                    <a:cubicBezTo>
                      <a:pt x="0" y="2391"/>
                      <a:pt x="1183" y="3512"/>
                      <a:pt x="1331" y="3648"/>
                    </a:cubicBezTo>
                    <a:lnTo>
                      <a:pt x="1368" y="3648"/>
                    </a:lnTo>
                    <a:cubicBezTo>
                      <a:pt x="1528" y="3512"/>
                      <a:pt x="2711" y="2453"/>
                      <a:pt x="2711" y="1356"/>
                    </a:cubicBezTo>
                    <a:cubicBezTo>
                      <a:pt x="2711" y="604"/>
                      <a:pt x="2095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3" name="Google Shape;353;p18"/>
          <p:cNvGrpSpPr/>
          <p:nvPr/>
        </p:nvGrpSpPr>
        <p:grpSpPr>
          <a:xfrm>
            <a:off x="3968471" y="1514106"/>
            <a:ext cx="4807529" cy="677344"/>
            <a:chOff x="3968471" y="3837081"/>
            <a:chExt cx="4807529" cy="677344"/>
          </a:xfrm>
        </p:grpSpPr>
        <p:sp>
          <p:nvSpPr>
            <p:cNvPr id="354" name="Google Shape;354;p18"/>
            <p:cNvSpPr txBox="1"/>
            <p:nvPr/>
          </p:nvSpPr>
          <p:spPr>
            <a:xfrm>
              <a:off x="4483600" y="3837081"/>
              <a:ext cx="3938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CRITICAL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355" name="Google Shape;355;p18"/>
            <p:cNvSpPr txBox="1"/>
            <p:nvPr/>
          </p:nvSpPr>
          <p:spPr>
            <a:xfrm>
              <a:off x="4483600" y="4173925"/>
              <a:ext cx="429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moderate jam length, highest lost hour, low speed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56" name="Google Shape;356;p18"/>
            <p:cNvGrpSpPr/>
            <p:nvPr/>
          </p:nvGrpSpPr>
          <p:grpSpPr>
            <a:xfrm>
              <a:off x="3968471" y="3924617"/>
              <a:ext cx="452722" cy="587692"/>
              <a:chOff x="3968471" y="3924617"/>
              <a:chExt cx="452722" cy="587692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3999490" y="3950993"/>
                <a:ext cx="379200" cy="3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3968471" y="3924617"/>
                <a:ext cx="452722" cy="587692"/>
              </a:xfrm>
              <a:custGeom>
                <a:rect b="b" l="l" r="r" t="t"/>
                <a:pathLst>
                  <a:path extrusionOk="0" h="3648" w="2810">
                    <a:moveTo>
                      <a:pt x="1365" y="241"/>
                    </a:moveTo>
                    <a:cubicBezTo>
                      <a:pt x="1630" y="241"/>
                      <a:pt x="1899" y="338"/>
                      <a:pt x="2120" y="555"/>
                    </a:cubicBezTo>
                    <a:cubicBezTo>
                      <a:pt x="2810" y="1245"/>
                      <a:pt x="2329" y="2416"/>
                      <a:pt x="1356" y="2416"/>
                    </a:cubicBezTo>
                    <a:cubicBezTo>
                      <a:pt x="764" y="2416"/>
                      <a:pt x="272" y="1935"/>
                      <a:pt x="272" y="1344"/>
                    </a:cubicBezTo>
                    <a:cubicBezTo>
                      <a:pt x="263" y="681"/>
                      <a:pt x="802" y="241"/>
                      <a:pt x="1365" y="241"/>
                    </a:cubicBezTo>
                    <a:close/>
                    <a:moveTo>
                      <a:pt x="1356" y="1"/>
                    </a:moveTo>
                    <a:cubicBezTo>
                      <a:pt x="604" y="1"/>
                      <a:pt x="0" y="604"/>
                      <a:pt x="0" y="1356"/>
                    </a:cubicBezTo>
                    <a:cubicBezTo>
                      <a:pt x="0" y="2391"/>
                      <a:pt x="1183" y="3512"/>
                      <a:pt x="1331" y="3648"/>
                    </a:cubicBezTo>
                    <a:lnTo>
                      <a:pt x="1368" y="3648"/>
                    </a:lnTo>
                    <a:cubicBezTo>
                      <a:pt x="1528" y="3512"/>
                      <a:pt x="2711" y="2453"/>
                      <a:pt x="2711" y="1356"/>
                    </a:cubicBezTo>
                    <a:cubicBezTo>
                      <a:pt x="2711" y="604"/>
                      <a:pt x="2095" y="1"/>
                      <a:pt x="1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3968471" y="3839787"/>
            <a:ext cx="4710629" cy="677338"/>
            <a:chOff x="3968471" y="3077787"/>
            <a:chExt cx="4710629" cy="677338"/>
          </a:xfrm>
        </p:grpSpPr>
        <p:sp>
          <p:nvSpPr>
            <p:cNvPr id="360" name="Google Shape;360;p18"/>
            <p:cNvSpPr txBox="1"/>
            <p:nvPr/>
          </p:nvSpPr>
          <p:spPr>
            <a:xfrm>
              <a:off x="4483600" y="3077787"/>
              <a:ext cx="3938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LOW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361" name="Google Shape;361;p18"/>
            <p:cNvSpPr txBox="1"/>
            <p:nvPr/>
          </p:nvSpPr>
          <p:spPr>
            <a:xfrm>
              <a:off x="4483600" y="3414625"/>
              <a:ext cx="4195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moderate jam length, lowest lost hour, high speed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62" name="Google Shape;362;p18"/>
            <p:cNvGrpSpPr/>
            <p:nvPr/>
          </p:nvGrpSpPr>
          <p:grpSpPr>
            <a:xfrm>
              <a:off x="3968471" y="3165301"/>
              <a:ext cx="452722" cy="587692"/>
              <a:chOff x="3968471" y="3165301"/>
              <a:chExt cx="452722" cy="587692"/>
            </a:xfrm>
          </p:grpSpPr>
          <p:sp>
            <p:nvSpPr>
              <p:cNvPr id="363" name="Google Shape;363;p18"/>
              <p:cNvSpPr/>
              <p:nvPr/>
            </p:nvSpPr>
            <p:spPr>
              <a:xfrm>
                <a:off x="3999490" y="3191676"/>
                <a:ext cx="379200" cy="3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3968471" y="3165301"/>
                <a:ext cx="452722" cy="587692"/>
              </a:xfrm>
              <a:custGeom>
                <a:rect b="b" l="l" r="r" t="t"/>
                <a:pathLst>
                  <a:path extrusionOk="0" h="3648" w="2810">
                    <a:moveTo>
                      <a:pt x="1365" y="241"/>
                    </a:moveTo>
                    <a:cubicBezTo>
                      <a:pt x="1630" y="241"/>
                      <a:pt x="1899" y="338"/>
                      <a:pt x="2120" y="555"/>
                    </a:cubicBezTo>
                    <a:cubicBezTo>
                      <a:pt x="2810" y="1245"/>
                      <a:pt x="2329" y="2416"/>
                      <a:pt x="1356" y="2416"/>
                    </a:cubicBezTo>
                    <a:cubicBezTo>
                      <a:pt x="764" y="2416"/>
                      <a:pt x="272" y="1935"/>
                      <a:pt x="272" y="1344"/>
                    </a:cubicBezTo>
                    <a:cubicBezTo>
                      <a:pt x="263" y="681"/>
                      <a:pt x="802" y="241"/>
                      <a:pt x="1365" y="241"/>
                    </a:cubicBezTo>
                    <a:close/>
                    <a:moveTo>
                      <a:pt x="1356" y="1"/>
                    </a:moveTo>
                    <a:cubicBezTo>
                      <a:pt x="604" y="1"/>
                      <a:pt x="0" y="604"/>
                      <a:pt x="0" y="1356"/>
                    </a:cubicBezTo>
                    <a:cubicBezTo>
                      <a:pt x="0" y="2391"/>
                      <a:pt x="1183" y="3512"/>
                      <a:pt x="1331" y="3648"/>
                    </a:cubicBezTo>
                    <a:lnTo>
                      <a:pt x="1368" y="3648"/>
                    </a:lnTo>
                    <a:cubicBezTo>
                      <a:pt x="1528" y="3512"/>
                      <a:pt x="2711" y="2453"/>
                      <a:pt x="2711" y="1356"/>
                    </a:cubicBezTo>
                    <a:cubicBezTo>
                      <a:pt x="2711" y="604"/>
                      <a:pt x="2095" y="1"/>
                      <a:pt x="13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18"/>
          <p:cNvGrpSpPr/>
          <p:nvPr/>
        </p:nvGrpSpPr>
        <p:grpSpPr>
          <a:xfrm>
            <a:off x="3968471" y="2318494"/>
            <a:ext cx="4938629" cy="677356"/>
            <a:chOff x="3968471" y="2318494"/>
            <a:chExt cx="4938629" cy="677356"/>
          </a:xfrm>
        </p:grpSpPr>
        <p:sp>
          <p:nvSpPr>
            <p:cNvPr id="366" name="Google Shape;366;p18"/>
            <p:cNvSpPr txBox="1"/>
            <p:nvPr/>
          </p:nvSpPr>
          <p:spPr>
            <a:xfrm>
              <a:off x="4483600" y="2655350"/>
              <a:ext cx="4423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lowest jam length, moderate lost hour, lowest speed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7" name="Google Shape;367;p18"/>
            <p:cNvSpPr txBox="1"/>
            <p:nvPr/>
          </p:nvSpPr>
          <p:spPr>
            <a:xfrm>
              <a:off x="4483600" y="2318494"/>
              <a:ext cx="3938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5"/>
                  </a:solidFill>
                  <a:latin typeface="Exo 2"/>
                  <a:ea typeface="Exo 2"/>
                  <a:cs typeface="Exo 2"/>
                  <a:sym typeface="Exo 2"/>
                </a:rPr>
                <a:t>HIGH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368" name="Google Shape;368;p18"/>
            <p:cNvGrpSpPr/>
            <p:nvPr/>
          </p:nvGrpSpPr>
          <p:grpSpPr>
            <a:xfrm>
              <a:off x="3968471" y="2405984"/>
              <a:ext cx="452719" cy="587693"/>
              <a:chOff x="3968471" y="2405984"/>
              <a:chExt cx="452719" cy="587693"/>
            </a:xfrm>
          </p:grpSpPr>
          <p:sp>
            <p:nvSpPr>
              <p:cNvPr id="369" name="Google Shape;369;p18"/>
              <p:cNvSpPr/>
              <p:nvPr/>
            </p:nvSpPr>
            <p:spPr>
              <a:xfrm>
                <a:off x="3999490" y="2432359"/>
                <a:ext cx="379200" cy="379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3968471" y="2405984"/>
                <a:ext cx="452719" cy="587693"/>
              </a:xfrm>
              <a:custGeom>
                <a:rect b="b" l="l" r="r" t="t"/>
                <a:pathLst>
                  <a:path extrusionOk="0" h="3648" w="2810">
                    <a:moveTo>
                      <a:pt x="1365" y="241"/>
                    </a:moveTo>
                    <a:cubicBezTo>
                      <a:pt x="1630" y="241"/>
                      <a:pt x="1899" y="338"/>
                      <a:pt x="2120" y="555"/>
                    </a:cubicBezTo>
                    <a:cubicBezTo>
                      <a:pt x="2810" y="1245"/>
                      <a:pt x="2329" y="2416"/>
                      <a:pt x="1356" y="2416"/>
                    </a:cubicBezTo>
                    <a:cubicBezTo>
                      <a:pt x="764" y="2416"/>
                      <a:pt x="272" y="1935"/>
                      <a:pt x="272" y="1344"/>
                    </a:cubicBezTo>
                    <a:cubicBezTo>
                      <a:pt x="263" y="681"/>
                      <a:pt x="802" y="241"/>
                      <a:pt x="1365" y="241"/>
                    </a:cubicBezTo>
                    <a:close/>
                    <a:moveTo>
                      <a:pt x="1356" y="1"/>
                    </a:moveTo>
                    <a:cubicBezTo>
                      <a:pt x="604" y="1"/>
                      <a:pt x="0" y="604"/>
                      <a:pt x="0" y="1356"/>
                    </a:cubicBezTo>
                    <a:cubicBezTo>
                      <a:pt x="0" y="2391"/>
                      <a:pt x="1183" y="3512"/>
                      <a:pt x="1331" y="3648"/>
                    </a:cubicBezTo>
                    <a:lnTo>
                      <a:pt x="1368" y="3648"/>
                    </a:lnTo>
                    <a:cubicBezTo>
                      <a:pt x="1528" y="3512"/>
                      <a:pt x="2711" y="2453"/>
                      <a:pt x="2711" y="1356"/>
                    </a:cubicBezTo>
                    <a:cubicBezTo>
                      <a:pt x="2711" y="604"/>
                      <a:pt x="2095" y="1"/>
                      <a:pt x="1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1" name="Google Shape;371;p18"/>
          <p:cNvGrpSpPr/>
          <p:nvPr/>
        </p:nvGrpSpPr>
        <p:grpSpPr>
          <a:xfrm>
            <a:off x="962448" y="1788146"/>
            <a:ext cx="452719" cy="587693"/>
            <a:chOff x="3968471" y="1646667"/>
            <a:chExt cx="452719" cy="587693"/>
          </a:xfrm>
        </p:grpSpPr>
        <p:sp>
          <p:nvSpPr>
            <p:cNvPr id="372" name="Google Shape;372;p18"/>
            <p:cNvSpPr/>
            <p:nvPr/>
          </p:nvSpPr>
          <p:spPr>
            <a:xfrm>
              <a:off x="3999490" y="1673043"/>
              <a:ext cx="379200" cy="3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968471" y="1646667"/>
              <a:ext cx="452719" cy="587693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892971" y="3787492"/>
            <a:ext cx="452719" cy="587693"/>
            <a:chOff x="3968471" y="3924617"/>
            <a:chExt cx="452719" cy="587693"/>
          </a:xfrm>
        </p:grpSpPr>
        <p:sp>
          <p:nvSpPr>
            <p:cNvPr id="375" name="Google Shape;375;p18"/>
            <p:cNvSpPr/>
            <p:nvPr/>
          </p:nvSpPr>
          <p:spPr>
            <a:xfrm>
              <a:off x="3999490" y="3950993"/>
              <a:ext cx="379200" cy="3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3968471" y="3924617"/>
              <a:ext cx="452719" cy="587693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8"/>
          <p:cNvGrpSpPr/>
          <p:nvPr/>
        </p:nvGrpSpPr>
        <p:grpSpPr>
          <a:xfrm>
            <a:off x="1474449" y="3143660"/>
            <a:ext cx="452719" cy="587693"/>
            <a:chOff x="3968471" y="3165301"/>
            <a:chExt cx="452719" cy="587693"/>
          </a:xfrm>
        </p:grpSpPr>
        <p:sp>
          <p:nvSpPr>
            <p:cNvPr id="378" name="Google Shape;378;p18"/>
            <p:cNvSpPr/>
            <p:nvPr/>
          </p:nvSpPr>
          <p:spPr>
            <a:xfrm>
              <a:off x="3999490" y="3191676"/>
              <a:ext cx="379200" cy="3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968471" y="3165301"/>
              <a:ext cx="452719" cy="587693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8"/>
          <p:cNvGrpSpPr/>
          <p:nvPr/>
        </p:nvGrpSpPr>
        <p:grpSpPr>
          <a:xfrm>
            <a:off x="2380946" y="2431972"/>
            <a:ext cx="452719" cy="587693"/>
            <a:chOff x="3968471" y="2405984"/>
            <a:chExt cx="452719" cy="587693"/>
          </a:xfrm>
        </p:grpSpPr>
        <p:sp>
          <p:nvSpPr>
            <p:cNvPr id="381" name="Google Shape;381;p18"/>
            <p:cNvSpPr/>
            <p:nvPr/>
          </p:nvSpPr>
          <p:spPr>
            <a:xfrm>
              <a:off x="3999490" y="2432359"/>
              <a:ext cx="379200" cy="3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968471" y="2405984"/>
              <a:ext cx="452719" cy="587693"/>
            </a:xfrm>
            <a:custGeom>
              <a:rect b="b" l="l" r="r" t="t"/>
              <a:pathLst>
                <a:path extrusionOk="0" h="3648" w="281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8"/>
          <p:cNvSpPr txBox="1"/>
          <p:nvPr/>
        </p:nvSpPr>
        <p:spPr>
          <a:xfrm>
            <a:off x="-129725" y="217325"/>
            <a:ext cx="4423500" cy="61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PROJECT RESULT</a:t>
            </a:r>
            <a:endParaRPr b="1" sz="28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2955838" y="3787500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/>
          </a:p>
        </p:txBody>
      </p:sp>
      <p:sp>
        <p:nvSpPr>
          <p:cNvPr id="385" name="Google Shape;385;p18"/>
          <p:cNvSpPr txBox="1"/>
          <p:nvPr/>
        </p:nvSpPr>
        <p:spPr>
          <a:xfrm>
            <a:off x="2443800" y="2457075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/>
          </a:p>
        </p:txBody>
      </p:sp>
      <p:sp>
        <p:nvSpPr>
          <p:cNvPr id="386" name="Google Shape;386;p18"/>
          <p:cNvSpPr txBox="1"/>
          <p:nvPr/>
        </p:nvSpPr>
        <p:spPr>
          <a:xfrm>
            <a:off x="1025300" y="1805075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/>
          </a:p>
        </p:txBody>
      </p:sp>
      <p:sp>
        <p:nvSpPr>
          <p:cNvPr id="387" name="Google Shape;387;p18"/>
          <p:cNvSpPr txBox="1"/>
          <p:nvPr/>
        </p:nvSpPr>
        <p:spPr>
          <a:xfrm>
            <a:off x="1537313" y="3143650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/>
          </a:p>
        </p:txBody>
      </p:sp>
      <p:sp>
        <p:nvSpPr>
          <p:cNvPr id="388" name="Google Shape;388;p18"/>
          <p:cNvSpPr txBox="1"/>
          <p:nvPr/>
        </p:nvSpPr>
        <p:spPr>
          <a:xfrm>
            <a:off x="4025788" y="1599725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/>
          </a:p>
        </p:txBody>
      </p:sp>
      <p:sp>
        <p:nvSpPr>
          <p:cNvPr id="389" name="Google Shape;389;p18"/>
          <p:cNvSpPr txBox="1"/>
          <p:nvPr/>
        </p:nvSpPr>
        <p:spPr>
          <a:xfrm>
            <a:off x="4025788" y="2437213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4025788" y="3177863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/>
          </a:p>
        </p:txBody>
      </p:sp>
      <p:sp>
        <p:nvSpPr>
          <p:cNvPr id="391" name="Google Shape;391;p18"/>
          <p:cNvSpPr txBox="1"/>
          <p:nvPr/>
        </p:nvSpPr>
        <p:spPr>
          <a:xfrm>
            <a:off x="4025788" y="3917800"/>
            <a:ext cx="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>
            <p:ph idx="4294967295" type="title"/>
          </p:nvPr>
        </p:nvSpPr>
        <p:spPr>
          <a:xfrm>
            <a:off x="798600" y="446101"/>
            <a:ext cx="76992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METRICS OF ALL CLUSTERS</a:t>
            </a:r>
            <a:endParaRPr sz="1900">
              <a:solidFill>
                <a:schemeClr val="dk2"/>
              </a:solidFill>
            </a:endParaRPr>
          </a:p>
        </p:txBody>
      </p:sp>
      <p:graphicFrame>
        <p:nvGraphicFramePr>
          <p:cNvPr id="397" name="Google Shape;397;p19"/>
          <p:cNvGraphicFramePr/>
          <p:nvPr/>
        </p:nvGraphicFramePr>
        <p:xfrm>
          <a:off x="820550" y="961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{DEB60183-8FCA-44E1-A9CB-2C3F25BB9A1D}</a:tableStyleId>
              </a:tblPr>
              <a:tblGrid>
                <a:gridCol w="575925"/>
                <a:gridCol w="1147500"/>
                <a:gridCol w="1473550"/>
                <a:gridCol w="1475950"/>
                <a:gridCol w="1461450"/>
                <a:gridCol w="1368525"/>
              </a:tblGrid>
              <a:tr h="96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CLUSTER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AVG 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JAM LENGTH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(m)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AVG 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LOST HOUR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(second)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AVG 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SPEED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(km/h)</a:t>
                      </a:r>
                      <a:endParaRPr b="1" sz="19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ROAD POINTS AMOUNT</a:t>
                      </a:r>
                      <a:endParaRPr b="1" sz="170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5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01</a:t>
                      </a:r>
                      <a:endParaRPr sz="1900">
                        <a:solidFill>
                          <a:schemeClr val="lt1"/>
                        </a:solidFill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Critical</a:t>
                      </a:r>
                      <a:endParaRPr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747.0</a:t>
                      </a:r>
                      <a:endParaRPr/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265.75</a:t>
                      </a:r>
                      <a:endParaRPr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7.370</a:t>
                      </a:r>
                      <a:endParaRPr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179</a:t>
                      </a:r>
                      <a:endParaRPr/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02</a:t>
                      </a:r>
                      <a:endParaRPr sz="1900">
                        <a:solidFill>
                          <a:schemeClr val="lt1"/>
                        </a:solidFill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279.0</a:t>
                      </a:r>
                      <a:endParaRPr/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129.00</a:t>
                      </a:r>
                      <a:endParaRPr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5.685</a:t>
                      </a:r>
                      <a:endParaRPr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403</a:t>
                      </a:r>
                      <a:endParaRPr/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03</a:t>
                      </a:r>
                      <a:endParaRPr sz="1900">
                        <a:solidFill>
                          <a:schemeClr val="lt1"/>
                        </a:solidFill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D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Medium</a:t>
                      </a:r>
                      <a:endParaRPr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1263.0</a:t>
                      </a:r>
                      <a:endParaRPr/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84.50</a:t>
                      </a:r>
                      <a:endParaRPr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21.500</a:t>
                      </a:r>
                      <a:endParaRPr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</a:t>
                      </a:r>
                      <a:endParaRPr/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04</a:t>
                      </a:r>
                      <a:endParaRPr sz="1900">
                        <a:solidFill>
                          <a:schemeClr val="lt1"/>
                        </a:solidFill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Low</a:t>
                      </a:r>
                      <a:endParaRPr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591.0</a:t>
                      </a:r>
                      <a:endParaRPr/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85.00</a:t>
                      </a:r>
                      <a:endParaRPr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12.620</a:t>
                      </a:r>
                      <a:endParaRPr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</a:t>
                      </a:r>
                      <a:endParaRPr/>
                    </a:p>
                  </a:txBody>
                  <a:tcPr marT="64000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20"/>
          <p:cNvCxnSpPr>
            <a:stCxn id="403" idx="4"/>
          </p:cNvCxnSpPr>
          <p:nvPr/>
        </p:nvCxnSpPr>
        <p:spPr>
          <a:xfrm flipH="1">
            <a:off x="2780270" y="1781067"/>
            <a:ext cx="10500" cy="294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20"/>
          <p:cNvSpPr txBox="1"/>
          <p:nvPr>
            <p:ph type="title"/>
          </p:nvPr>
        </p:nvSpPr>
        <p:spPr>
          <a:xfrm>
            <a:off x="722375" y="292625"/>
            <a:ext cx="76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TOL BOCIMI IS CRITICAL ROAD POINT CLUSTER 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THAT HAVE LONGEST TRAFFIC JAM LENGTH</a:t>
            </a:r>
            <a:endParaRPr sz="2700"/>
          </a:p>
        </p:txBody>
      </p:sp>
      <p:sp>
        <p:nvSpPr>
          <p:cNvPr id="405" name="Google Shape;405;p20"/>
          <p:cNvSpPr txBox="1"/>
          <p:nvPr>
            <p:ph idx="4294967295" type="title"/>
          </p:nvPr>
        </p:nvSpPr>
        <p:spPr>
          <a:xfrm>
            <a:off x="722375" y="1009101"/>
            <a:ext cx="76992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TOP 5 LONGEST JAM LENGTH</a:t>
            </a:r>
            <a:endParaRPr sz="1500">
              <a:solidFill>
                <a:srgbClr val="CCCCCC"/>
              </a:solidFill>
            </a:endParaRPr>
          </a:p>
        </p:txBody>
      </p:sp>
      <p:grpSp>
        <p:nvGrpSpPr>
          <p:cNvPr id="406" name="Google Shape;406;p20"/>
          <p:cNvGrpSpPr/>
          <p:nvPr/>
        </p:nvGrpSpPr>
        <p:grpSpPr>
          <a:xfrm>
            <a:off x="2721770" y="1330600"/>
            <a:ext cx="5972505" cy="696900"/>
            <a:chOff x="2493170" y="1559200"/>
            <a:chExt cx="5972505" cy="696900"/>
          </a:xfrm>
        </p:grpSpPr>
        <p:sp>
          <p:nvSpPr>
            <p:cNvPr id="403" name="Google Shape;403;p20"/>
            <p:cNvSpPr/>
            <p:nvPr/>
          </p:nvSpPr>
          <p:spPr>
            <a:xfrm>
              <a:off x="2493170" y="1871667"/>
              <a:ext cx="138000" cy="138000"/>
            </a:xfrm>
            <a:prstGeom prst="ellipse">
              <a:avLst/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4406675" y="1559200"/>
              <a:ext cx="4014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Exo 2"/>
                  <a:ea typeface="Exo 2"/>
                  <a:cs typeface="Exo 2"/>
                  <a:sym typeface="Exo 2"/>
                </a:rPr>
                <a:t>Tol Bocimi</a:t>
              </a:r>
              <a:endParaRPr sz="19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>
              <a:off x="4450775" y="1915600"/>
              <a:ext cx="40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3,329 km, occur around 19.00 o’clock</a:t>
              </a:r>
              <a:endParaRPr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09" name="Google Shape;409;p20"/>
            <p:cNvGrpSpPr/>
            <p:nvPr/>
          </p:nvGrpSpPr>
          <p:grpSpPr>
            <a:xfrm>
              <a:off x="3054791" y="1646815"/>
              <a:ext cx="1277227" cy="587704"/>
              <a:chOff x="722356" y="3066182"/>
              <a:chExt cx="1403700" cy="645900"/>
            </a:xfrm>
          </p:grpSpPr>
          <p:sp>
            <p:nvSpPr>
              <p:cNvPr id="410" name="Google Shape;410;p20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784006" y="3127225"/>
                <a:ext cx="1280400" cy="523800"/>
              </a:xfrm>
              <a:prstGeom prst="roundRect">
                <a:avLst>
                  <a:gd fmla="val 9297" name="adj"/>
                </a:avLst>
              </a:prstGeom>
              <a:solidFill>
                <a:srgbClr val="EC3A3B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1ST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12" name="Google Shape;412;p20"/>
            <p:cNvCxnSpPr>
              <a:stCxn id="403" idx="6"/>
              <a:endCxn id="410" idx="1"/>
            </p:cNvCxnSpPr>
            <p:nvPr/>
          </p:nvCxnSpPr>
          <p:spPr>
            <a:xfrm>
              <a:off x="2631170" y="1940667"/>
              <a:ext cx="423600" cy="0"/>
            </a:xfrm>
            <a:prstGeom prst="straightConnector1">
              <a:avLst/>
            </a:prstGeom>
            <a:noFill/>
            <a:ln cap="rnd" cmpd="sng" w="38100">
              <a:solidFill>
                <a:srgbClr val="EC3A3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3" name="Google Shape;413;p20"/>
          <p:cNvGrpSpPr/>
          <p:nvPr/>
        </p:nvGrpSpPr>
        <p:grpSpPr>
          <a:xfrm>
            <a:off x="2721770" y="2089894"/>
            <a:ext cx="5958055" cy="698244"/>
            <a:chOff x="2493170" y="2318494"/>
            <a:chExt cx="5958055" cy="698244"/>
          </a:xfrm>
        </p:grpSpPr>
        <p:sp>
          <p:nvSpPr>
            <p:cNvPr id="414" name="Google Shape;414;p20"/>
            <p:cNvSpPr/>
            <p:nvPr/>
          </p:nvSpPr>
          <p:spPr>
            <a:xfrm>
              <a:off x="2493170" y="2630931"/>
              <a:ext cx="138000" cy="13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4436325" y="2676238"/>
              <a:ext cx="40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1,623 km, occur around 06.00 - 22.00 o’clock</a:t>
              </a:r>
              <a:endParaRPr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>
              <a:off x="4406675" y="2318494"/>
              <a:ext cx="4014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Exo 2"/>
                  <a:ea typeface="Exo 2"/>
                  <a:cs typeface="Exo 2"/>
                  <a:sym typeface="Exo 2"/>
                </a:rPr>
                <a:t>Tol Lingkar Luar Bogor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grpSp>
          <p:nvGrpSpPr>
            <p:cNvPr id="417" name="Google Shape;417;p20"/>
            <p:cNvGrpSpPr/>
            <p:nvPr/>
          </p:nvGrpSpPr>
          <p:grpSpPr>
            <a:xfrm>
              <a:off x="3054791" y="2406078"/>
              <a:ext cx="1277227" cy="587704"/>
              <a:chOff x="722356" y="3066182"/>
              <a:chExt cx="1403700" cy="645900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784006" y="3127225"/>
                <a:ext cx="1280400" cy="523800"/>
              </a:xfrm>
              <a:prstGeom prst="roundRect">
                <a:avLst>
                  <a:gd fmla="val 9297" name="adj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2ND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20" name="Google Shape;420;p20"/>
            <p:cNvCxnSpPr>
              <a:stCxn id="414" idx="6"/>
              <a:endCxn id="418" idx="1"/>
            </p:cNvCxnSpPr>
            <p:nvPr/>
          </p:nvCxnSpPr>
          <p:spPr>
            <a:xfrm>
              <a:off x="2631170" y="2699931"/>
              <a:ext cx="423600" cy="0"/>
            </a:xfrm>
            <a:prstGeom prst="straightConnector1">
              <a:avLst/>
            </a:prstGeom>
            <a:noFill/>
            <a:ln cap="rnd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1" name="Google Shape;421;p20"/>
          <p:cNvGrpSpPr/>
          <p:nvPr/>
        </p:nvGrpSpPr>
        <p:grpSpPr>
          <a:xfrm>
            <a:off x="2721770" y="2849187"/>
            <a:ext cx="5928405" cy="675259"/>
            <a:chOff x="2493170" y="3077787"/>
            <a:chExt cx="5928405" cy="675259"/>
          </a:xfrm>
        </p:grpSpPr>
        <p:sp>
          <p:nvSpPr>
            <p:cNvPr id="422" name="Google Shape;422;p20"/>
            <p:cNvSpPr/>
            <p:nvPr/>
          </p:nvSpPr>
          <p:spPr>
            <a:xfrm>
              <a:off x="2493170" y="3390194"/>
              <a:ext cx="138000" cy="138000"/>
            </a:xfrm>
            <a:prstGeom prst="ellipse">
              <a:avLst/>
            </a:prstGeom>
            <a:solidFill>
              <a:srgbClr val="FBC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 txBox="1"/>
            <p:nvPr/>
          </p:nvSpPr>
          <p:spPr>
            <a:xfrm>
              <a:off x="4406675" y="3077787"/>
              <a:ext cx="4014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Exo 2"/>
                  <a:ea typeface="Exo 2"/>
                  <a:cs typeface="Exo 2"/>
                  <a:sym typeface="Exo 2"/>
                </a:rPr>
                <a:t>N9 Jalan Raya Tajur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4406675" y="3411932"/>
              <a:ext cx="40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1,541 km, occur around 06.00 - 22.00 o’clock</a:t>
              </a:r>
              <a:endParaRPr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25" name="Google Shape;425;p20"/>
            <p:cNvGrpSpPr/>
            <p:nvPr/>
          </p:nvGrpSpPr>
          <p:grpSpPr>
            <a:xfrm>
              <a:off x="3054791" y="3165342"/>
              <a:ext cx="1277227" cy="587704"/>
              <a:chOff x="722356" y="3066182"/>
              <a:chExt cx="1403700" cy="645900"/>
            </a:xfrm>
          </p:grpSpPr>
          <p:sp>
            <p:nvSpPr>
              <p:cNvPr id="426" name="Google Shape;426;p20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rgbClr val="FBC5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784006" y="3127225"/>
                <a:ext cx="1280400" cy="523800"/>
              </a:xfrm>
              <a:prstGeom prst="roundRect">
                <a:avLst>
                  <a:gd fmla="val 9297" name="adj"/>
                </a:avLst>
              </a:prstGeom>
              <a:solidFill>
                <a:srgbClr val="FBC57A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3RD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28" name="Google Shape;428;p20"/>
            <p:cNvCxnSpPr>
              <a:stCxn id="422" idx="6"/>
              <a:endCxn id="426" idx="1"/>
            </p:cNvCxnSpPr>
            <p:nvPr/>
          </p:nvCxnSpPr>
          <p:spPr>
            <a:xfrm>
              <a:off x="2631170" y="3459194"/>
              <a:ext cx="423600" cy="0"/>
            </a:xfrm>
            <a:prstGeom prst="straightConnector1">
              <a:avLst/>
            </a:prstGeom>
            <a:noFill/>
            <a:ln cap="rnd" cmpd="sng" w="38100">
              <a:solidFill>
                <a:srgbClr val="FBC57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9" name="Google Shape;429;p20"/>
          <p:cNvGrpSpPr/>
          <p:nvPr/>
        </p:nvGrpSpPr>
        <p:grpSpPr>
          <a:xfrm>
            <a:off x="2721770" y="3608481"/>
            <a:ext cx="5928405" cy="677344"/>
            <a:chOff x="2493170" y="3837081"/>
            <a:chExt cx="5928405" cy="677344"/>
          </a:xfrm>
        </p:grpSpPr>
        <p:sp>
          <p:nvSpPr>
            <p:cNvPr id="430" name="Google Shape;430;p20"/>
            <p:cNvSpPr/>
            <p:nvPr/>
          </p:nvSpPr>
          <p:spPr>
            <a:xfrm>
              <a:off x="2493170" y="4149458"/>
              <a:ext cx="138000" cy="138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 txBox="1"/>
            <p:nvPr/>
          </p:nvSpPr>
          <p:spPr>
            <a:xfrm>
              <a:off x="4406675" y="3837081"/>
              <a:ext cx="4014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Exo 2"/>
                  <a:ea typeface="Exo 2"/>
                  <a:cs typeface="Exo 2"/>
                  <a:sym typeface="Exo 2"/>
                </a:rPr>
                <a:t>N9 Ir Haji Juanda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32" name="Google Shape;432;p20"/>
            <p:cNvSpPr txBox="1"/>
            <p:nvPr/>
          </p:nvSpPr>
          <p:spPr>
            <a:xfrm>
              <a:off x="4406675" y="4173925"/>
              <a:ext cx="40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1,431 km, occur around 00.00, 03.00, 06.00-08.00, 10.00-20.00 o’clock</a:t>
              </a:r>
              <a:endParaRPr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33" name="Google Shape;433;p20"/>
            <p:cNvGrpSpPr/>
            <p:nvPr/>
          </p:nvGrpSpPr>
          <p:grpSpPr>
            <a:xfrm>
              <a:off x="3054791" y="3924606"/>
              <a:ext cx="1277227" cy="587704"/>
              <a:chOff x="722356" y="3066182"/>
              <a:chExt cx="1403700" cy="645900"/>
            </a:xfrm>
          </p:grpSpPr>
          <p:sp>
            <p:nvSpPr>
              <p:cNvPr id="434" name="Google Shape;434;p20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784006" y="3127225"/>
                <a:ext cx="1280400" cy="523800"/>
              </a:xfrm>
              <a:prstGeom prst="roundRect">
                <a:avLst>
                  <a:gd fmla="val 9297" name="adj"/>
                </a:avLst>
              </a:prstGeom>
              <a:solidFill>
                <a:srgbClr val="FFD966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4TH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36" name="Google Shape;436;p20"/>
            <p:cNvCxnSpPr>
              <a:stCxn id="430" idx="6"/>
              <a:endCxn id="434" idx="1"/>
            </p:cNvCxnSpPr>
            <p:nvPr/>
          </p:nvCxnSpPr>
          <p:spPr>
            <a:xfrm>
              <a:off x="2631170" y="4218458"/>
              <a:ext cx="423600" cy="0"/>
            </a:xfrm>
            <a:prstGeom prst="straightConnector1">
              <a:avLst/>
            </a:prstGeom>
            <a:noFill/>
            <a:ln cap="rnd" cmpd="sng" w="381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7" name="Google Shape;437;p20"/>
          <p:cNvGrpSpPr/>
          <p:nvPr/>
        </p:nvGrpSpPr>
        <p:grpSpPr>
          <a:xfrm>
            <a:off x="2721770" y="4370481"/>
            <a:ext cx="5972505" cy="699794"/>
            <a:chOff x="2493170" y="3837081"/>
            <a:chExt cx="5972505" cy="699794"/>
          </a:xfrm>
        </p:grpSpPr>
        <p:sp>
          <p:nvSpPr>
            <p:cNvPr id="438" name="Google Shape;438;p20"/>
            <p:cNvSpPr/>
            <p:nvPr/>
          </p:nvSpPr>
          <p:spPr>
            <a:xfrm>
              <a:off x="2493170" y="4149458"/>
              <a:ext cx="138000" cy="1380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 txBox="1"/>
            <p:nvPr/>
          </p:nvSpPr>
          <p:spPr>
            <a:xfrm>
              <a:off x="4406675" y="3837081"/>
              <a:ext cx="40149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2"/>
                  </a:solidFill>
                  <a:latin typeface="Exo 2"/>
                  <a:ea typeface="Exo 2"/>
                  <a:cs typeface="Exo 2"/>
                  <a:sym typeface="Exo 2"/>
                </a:rPr>
                <a:t>Tol Jagorawi</a:t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440" name="Google Shape;440;p20"/>
            <p:cNvSpPr txBox="1"/>
            <p:nvPr/>
          </p:nvSpPr>
          <p:spPr>
            <a:xfrm>
              <a:off x="4450775" y="4196375"/>
              <a:ext cx="40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1,424 km, occur around 05.00 - 00.00 o’clock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41" name="Google Shape;441;p20"/>
            <p:cNvGrpSpPr/>
            <p:nvPr/>
          </p:nvGrpSpPr>
          <p:grpSpPr>
            <a:xfrm>
              <a:off x="3054791" y="3924606"/>
              <a:ext cx="1277227" cy="587704"/>
              <a:chOff x="722356" y="3066182"/>
              <a:chExt cx="1403700" cy="645900"/>
            </a:xfrm>
          </p:grpSpPr>
          <p:sp>
            <p:nvSpPr>
              <p:cNvPr id="442" name="Google Shape;442;p20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rgbClr val="B6D7A8"/>
              </a:solidFill>
              <a:ln cap="flat" cmpd="sng" w="9525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784006" y="3127225"/>
                <a:ext cx="1280400" cy="523800"/>
              </a:xfrm>
              <a:prstGeom prst="roundRect">
                <a:avLst>
                  <a:gd fmla="val 9297" name="adj"/>
                </a:avLst>
              </a:prstGeom>
              <a:solidFill>
                <a:srgbClr val="B6D7A8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5</a:t>
                </a:r>
                <a:r>
                  <a:rPr lang="en" sz="1800">
                    <a:solidFill>
                      <a:schemeClr val="lt1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TH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44" name="Google Shape;444;p20"/>
            <p:cNvCxnSpPr>
              <a:stCxn id="438" idx="6"/>
              <a:endCxn id="442" idx="1"/>
            </p:cNvCxnSpPr>
            <p:nvPr/>
          </p:nvCxnSpPr>
          <p:spPr>
            <a:xfrm>
              <a:off x="2631170" y="4218458"/>
              <a:ext cx="423600" cy="0"/>
            </a:xfrm>
            <a:prstGeom prst="straightConnector1">
              <a:avLst/>
            </a:prstGeom>
            <a:noFill/>
            <a:ln cap="rnd" cmpd="sng" w="38100">
              <a:solidFill>
                <a:srgbClr val="B6D7A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5" name="Google Shape;445;p20"/>
          <p:cNvGrpSpPr/>
          <p:nvPr/>
        </p:nvGrpSpPr>
        <p:grpSpPr>
          <a:xfrm>
            <a:off x="722379" y="1655492"/>
            <a:ext cx="1569261" cy="3199854"/>
            <a:chOff x="236200" y="2030900"/>
            <a:chExt cx="532350" cy="1131250"/>
          </a:xfrm>
        </p:grpSpPr>
        <p:sp>
          <p:nvSpPr>
            <p:cNvPr id="446" name="Google Shape;446;p20"/>
            <p:cNvSpPr/>
            <p:nvPr/>
          </p:nvSpPr>
          <p:spPr>
            <a:xfrm>
              <a:off x="549100" y="2451550"/>
              <a:ext cx="5325" cy="175750"/>
            </a:xfrm>
            <a:custGeom>
              <a:rect b="b" l="l" r="r" t="t"/>
              <a:pathLst>
                <a:path extrusionOk="0" h="7030" w="213">
                  <a:moveTo>
                    <a:pt x="0" y="1"/>
                  </a:moveTo>
                  <a:lnTo>
                    <a:pt x="0" y="7030"/>
                  </a:lnTo>
                  <a:lnTo>
                    <a:pt x="213" y="7030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534775" y="2439750"/>
              <a:ext cx="34125" cy="34275"/>
            </a:xfrm>
            <a:custGeom>
              <a:rect b="b" l="l" r="r" t="t"/>
              <a:pathLst>
                <a:path extrusionOk="0" h="1371" w="1365">
                  <a:moveTo>
                    <a:pt x="680" y="0"/>
                  </a:moveTo>
                  <a:cubicBezTo>
                    <a:pt x="302" y="0"/>
                    <a:pt x="0" y="307"/>
                    <a:pt x="0" y="685"/>
                  </a:cubicBezTo>
                  <a:cubicBezTo>
                    <a:pt x="0" y="1063"/>
                    <a:pt x="302" y="1371"/>
                    <a:pt x="680" y="1371"/>
                  </a:cubicBezTo>
                  <a:cubicBezTo>
                    <a:pt x="1058" y="1371"/>
                    <a:pt x="1365" y="1063"/>
                    <a:pt x="1365" y="685"/>
                  </a:cubicBezTo>
                  <a:cubicBezTo>
                    <a:pt x="1365" y="307"/>
                    <a:pt x="1058" y="0"/>
                    <a:pt x="680" y="0"/>
                  </a:cubicBezTo>
                  <a:close/>
                </a:path>
              </a:pathLst>
            </a:custGeom>
            <a:solidFill>
              <a:srgbClr val="FBC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507450" y="2607200"/>
              <a:ext cx="188150" cy="509025"/>
            </a:xfrm>
            <a:custGeom>
              <a:rect b="b" l="l" r="r" t="t"/>
              <a:pathLst>
                <a:path extrusionOk="0" h="20361" w="7526">
                  <a:moveTo>
                    <a:pt x="1" y="0"/>
                  </a:moveTo>
                  <a:lnTo>
                    <a:pt x="1" y="20360"/>
                  </a:lnTo>
                  <a:lnTo>
                    <a:pt x="5748" y="20360"/>
                  </a:lnTo>
                  <a:cubicBezTo>
                    <a:pt x="6728" y="20360"/>
                    <a:pt x="7526" y="19563"/>
                    <a:pt x="7526" y="18582"/>
                  </a:cubicBezTo>
                  <a:lnTo>
                    <a:pt x="7526" y="1778"/>
                  </a:lnTo>
                  <a:cubicBezTo>
                    <a:pt x="7526" y="798"/>
                    <a:pt x="6728" y="0"/>
                    <a:pt x="5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521325" y="2781875"/>
              <a:ext cx="160400" cy="195550"/>
            </a:xfrm>
            <a:custGeom>
              <a:rect b="b" l="l" r="r" t="t"/>
              <a:pathLst>
                <a:path extrusionOk="0" h="7822" w="6416">
                  <a:moveTo>
                    <a:pt x="1105" y="1"/>
                  </a:moveTo>
                  <a:cubicBezTo>
                    <a:pt x="497" y="1"/>
                    <a:pt x="1" y="497"/>
                    <a:pt x="1" y="1105"/>
                  </a:cubicBezTo>
                  <a:lnTo>
                    <a:pt x="1" y="6717"/>
                  </a:lnTo>
                  <a:cubicBezTo>
                    <a:pt x="1" y="7325"/>
                    <a:pt x="497" y="7821"/>
                    <a:pt x="1105" y="7821"/>
                  </a:cubicBezTo>
                  <a:lnTo>
                    <a:pt x="5311" y="7821"/>
                  </a:lnTo>
                  <a:cubicBezTo>
                    <a:pt x="5925" y="7821"/>
                    <a:pt x="6415" y="7325"/>
                    <a:pt x="6415" y="6717"/>
                  </a:cubicBezTo>
                  <a:lnTo>
                    <a:pt x="6415" y="1105"/>
                  </a:lnTo>
                  <a:cubicBezTo>
                    <a:pt x="6415" y="497"/>
                    <a:pt x="5925" y="1"/>
                    <a:pt x="5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521325" y="2848775"/>
              <a:ext cx="160400" cy="4150"/>
            </a:xfrm>
            <a:custGeom>
              <a:rect b="b" l="l" r="r" t="t"/>
              <a:pathLst>
                <a:path extrusionOk="0" h="166" w="6416">
                  <a:moveTo>
                    <a:pt x="1" y="1"/>
                  </a:moveTo>
                  <a:lnTo>
                    <a:pt x="1" y="166"/>
                  </a:lnTo>
                  <a:lnTo>
                    <a:pt x="6415" y="166"/>
                  </a:lnTo>
                  <a:lnTo>
                    <a:pt x="6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695575" y="2786175"/>
              <a:ext cx="45075" cy="279100"/>
            </a:xfrm>
            <a:custGeom>
              <a:rect b="b" l="l" r="r" t="t"/>
              <a:pathLst>
                <a:path extrusionOk="0" h="11164" w="1803">
                  <a:moveTo>
                    <a:pt x="1" y="0"/>
                  </a:moveTo>
                  <a:lnTo>
                    <a:pt x="1" y="11164"/>
                  </a:lnTo>
                  <a:lnTo>
                    <a:pt x="402" y="11164"/>
                  </a:lnTo>
                  <a:cubicBezTo>
                    <a:pt x="1176" y="11164"/>
                    <a:pt x="1802" y="10537"/>
                    <a:pt x="1802" y="9764"/>
                  </a:cubicBezTo>
                  <a:lnTo>
                    <a:pt x="1802" y="1400"/>
                  </a:lnTo>
                  <a:cubicBezTo>
                    <a:pt x="1802" y="626"/>
                    <a:pt x="1176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491950" y="3114875"/>
              <a:ext cx="211625" cy="2675"/>
            </a:xfrm>
            <a:custGeom>
              <a:rect b="b" l="l" r="r" t="t"/>
              <a:pathLst>
                <a:path extrusionOk="0" h="107" w="8465">
                  <a:moveTo>
                    <a:pt x="54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6"/>
                    <a:pt x="54" y="106"/>
                  </a:cubicBezTo>
                  <a:lnTo>
                    <a:pt x="8411" y="106"/>
                  </a:lnTo>
                  <a:cubicBezTo>
                    <a:pt x="8441" y="106"/>
                    <a:pt x="8465" y="83"/>
                    <a:pt x="8465" y="53"/>
                  </a:cubicBezTo>
                  <a:cubicBezTo>
                    <a:pt x="8465" y="24"/>
                    <a:pt x="8441" y="0"/>
                    <a:pt x="8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501250" y="3117225"/>
              <a:ext cx="43725" cy="43600"/>
            </a:xfrm>
            <a:custGeom>
              <a:rect b="b" l="l" r="r" t="t"/>
              <a:pathLst>
                <a:path extrusionOk="0" h="1744" w="1749">
                  <a:moveTo>
                    <a:pt x="875" y="1"/>
                  </a:moveTo>
                  <a:cubicBezTo>
                    <a:pt x="390" y="1"/>
                    <a:pt x="1" y="391"/>
                    <a:pt x="1" y="875"/>
                  </a:cubicBezTo>
                  <a:cubicBezTo>
                    <a:pt x="1" y="1353"/>
                    <a:pt x="390" y="1743"/>
                    <a:pt x="875" y="1743"/>
                  </a:cubicBezTo>
                  <a:cubicBezTo>
                    <a:pt x="1353" y="1743"/>
                    <a:pt x="1749" y="1353"/>
                    <a:pt x="1749" y="875"/>
                  </a:cubicBezTo>
                  <a:cubicBezTo>
                    <a:pt x="1749" y="391"/>
                    <a:pt x="1353" y="1"/>
                    <a:pt x="875" y="1"/>
                  </a:cubicBezTo>
                  <a:close/>
                </a:path>
              </a:pathLst>
            </a:custGeom>
            <a:solidFill>
              <a:srgbClr val="FBC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00075" y="3116050"/>
              <a:ext cx="46100" cy="46100"/>
            </a:xfrm>
            <a:custGeom>
              <a:rect b="b" l="l" r="r" t="t"/>
              <a:pathLst>
                <a:path extrusionOk="0" h="1844" w="1844">
                  <a:moveTo>
                    <a:pt x="922" y="101"/>
                  </a:moveTo>
                  <a:cubicBezTo>
                    <a:pt x="1371" y="101"/>
                    <a:pt x="1743" y="467"/>
                    <a:pt x="1743" y="922"/>
                  </a:cubicBezTo>
                  <a:cubicBezTo>
                    <a:pt x="1743" y="1371"/>
                    <a:pt x="1377" y="1743"/>
                    <a:pt x="922" y="1743"/>
                  </a:cubicBezTo>
                  <a:cubicBezTo>
                    <a:pt x="473" y="1743"/>
                    <a:pt x="101" y="1371"/>
                    <a:pt x="101" y="922"/>
                  </a:cubicBezTo>
                  <a:cubicBezTo>
                    <a:pt x="101" y="473"/>
                    <a:pt x="473" y="101"/>
                    <a:pt x="922" y="101"/>
                  </a:cubicBezTo>
                  <a:close/>
                  <a:moveTo>
                    <a:pt x="922" y="0"/>
                  </a:moveTo>
                  <a:cubicBezTo>
                    <a:pt x="414" y="0"/>
                    <a:pt x="0" y="414"/>
                    <a:pt x="0" y="922"/>
                  </a:cubicBezTo>
                  <a:cubicBezTo>
                    <a:pt x="0" y="1430"/>
                    <a:pt x="414" y="1843"/>
                    <a:pt x="922" y="1843"/>
                  </a:cubicBezTo>
                  <a:cubicBezTo>
                    <a:pt x="1430" y="1843"/>
                    <a:pt x="1843" y="1430"/>
                    <a:pt x="1843" y="922"/>
                  </a:cubicBezTo>
                  <a:cubicBezTo>
                    <a:pt x="1843" y="414"/>
                    <a:pt x="1430" y="0"/>
                    <a:pt x="922" y="0"/>
                  </a:cubicBezTo>
                  <a:close/>
                </a:path>
              </a:pathLst>
            </a:custGeom>
            <a:solidFill>
              <a:srgbClr val="1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12475" y="3128450"/>
              <a:ext cx="21300" cy="21300"/>
            </a:xfrm>
            <a:custGeom>
              <a:rect b="b" l="l" r="r" t="t"/>
              <a:pathLst>
                <a:path extrusionOk="0" h="852" w="852">
                  <a:moveTo>
                    <a:pt x="426" y="1"/>
                  </a:moveTo>
                  <a:cubicBezTo>
                    <a:pt x="189" y="1"/>
                    <a:pt x="0" y="190"/>
                    <a:pt x="0" y="426"/>
                  </a:cubicBezTo>
                  <a:cubicBezTo>
                    <a:pt x="0" y="656"/>
                    <a:pt x="195" y="851"/>
                    <a:pt x="426" y="851"/>
                  </a:cubicBezTo>
                  <a:cubicBezTo>
                    <a:pt x="662" y="851"/>
                    <a:pt x="851" y="656"/>
                    <a:pt x="851" y="426"/>
                  </a:cubicBezTo>
                  <a:cubicBezTo>
                    <a:pt x="851" y="190"/>
                    <a:pt x="662" y="1"/>
                    <a:pt x="426" y="1"/>
                  </a:cubicBezTo>
                  <a:close/>
                </a:path>
              </a:pathLst>
            </a:custGeom>
            <a:solidFill>
              <a:srgbClr val="1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50550" y="3117225"/>
              <a:ext cx="43575" cy="43600"/>
            </a:xfrm>
            <a:custGeom>
              <a:rect b="b" l="l" r="r" t="t"/>
              <a:pathLst>
                <a:path extrusionOk="0" h="1744" w="1743">
                  <a:moveTo>
                    <a:pt x="874" y="1"/>
                  </a:moveTo>
                  <a:cubicBezTo>
                    <a:pt x="390" y="1"/>
                    <a:pt x="0" y="391"/>
                    <a:pt x="0" y="875"/>
                  </a:cubicBezTo>
                  <a:cubicBezTo>
                    <a:pt x="0" y="1353"/>
                    <a:pt x="390" y="1743"/>
                    <a:pt x="874" y="1743"/>
                  </a:cubicBezTo>
                  <a:cubicBezTo>
                    <a:pt x="1353" y="1743"/>
                    <a:pt x="1743" y="1353"/>
                    <a:pt x="1743" y="875"/>
                  </a:cubicBezTo>
                  <a:cubicBezTo>
                    <a:pt x="1743" y="391"/>
                    <a:pt x="1353" y="1"/>
                    <a:pt x="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649350" y="3116050"/>
              <a:ext cx="46100" cy="46100"/>
            </a:xfrm>
            <a:custGeom>
              <a:rect b="b" l="l" r="r" t="t"/>
              <a:pathLst>
                <a:path extrusionOk="0" h="1844" w="1844">
                  <a:moveTo>
                    <a:pt x="922" y="101"/>
                  </a:moveTo>
                  <a:cubicBezTo>
                    <a:pt x="1371" y="101"/>
                    <a:pt x="1743" y="467"/>
                    <a:pt x="1743" y="922"/>
                  </a:cubicBezTo>
                  <a:cubicBezTo>
                    <a:pt x="1743" y="1371"/>
                    <a:pt x="1371" y="1743"/>
                    <a:pt x="922" y="1743"/>
                  </a:cubicBezTo>
                  <a:cubicBezTo>
                    <a:pt x="468" y="1743"/>
                    <a:pt x="101" y="1371"/>
                    <a:pt x="101" y="922"/>
                  </a:cubicBezTo>
                  <a:cubicBezTo>
                    <a:pt x="101" y="473"/>
                    <a:pt x="468" y="101"/>
                    <a:pt x="922" y="101"/>
                  </a:cubicBezTo>
                  <a:close/>
                  <a:moveTo>
                    <a:pt x="922" y="0"/>
                  </a:moveTo>
                  <a:cubicBezTo>
                    <a:pt x="414" y="0"/>
                    <a:pt x="1" y="414"/>
                    <a:pt x="1" y="922"/>
                  </a:cubicBezTo>
                  <a:cubicBezTo>
                    <a:pt x="1" y="1430"/>
                    <a:pt x="414" y="1843"/>
                    <a:pt x="922" y="1843"/>
                  </a:cubicBezTo>
                  <a:cubicBezTo>
                    <a:pt x="1430" y="1843"/>
                    <a:pt x="1844" y="1430"/>
                    <a:pt x="1844" y="922"/>
                  </a:cubicBezTo>
                  <a:cubicBezTo>
                    <a:pt x="1844" y="414"/>
                    <a:pt x="1430" y="0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706650" y="2816475"/>
              <a:ext cx="2825" cy="231925"/>
            </a:xfrm>
            <a:custGeom>
              <a:rect b="b" l="l" r="r" t="t"/>
              <a:pathLst>
                <a:path extrusionOk="0" h="9277" w="113">
                  <a:moveTo>
                    <a:pt x="39" y="0"/>
                  </a:moveTo>
                  <a:cubicBezTo>
                    <a:pt x="20" y="0"/>
                    <a:pt x="1" y="14"/>
                    <a:pt x="1" y="40"/>
                  </a:cubicBezTo>
                  <a:cubicBezTo>
                    <a:pt x="36" y="3106"/>
                    <a:pt x="36" y="6171"/>
                    <a:pt x="18" y="9237"/>
                  </a:cubicBezTo>
                  <a:cubicBezTo>
                    <a:pt x="18" y="9263"/>
                    <a:pt x="38" y="9277"/>
                    <a:pt x="57" y="9277"/>
                  </a:cubicBezTo>
                  <a:cubicBezTo>
                    <a:pt x="76" y="9277"/>
                    <a:pt x="95" y="9263"/>
                    <a:pt x="95" y="9237"/>
                  </a:cubicBezTo>
                  <a:cubicBezTo>
                    <a:pt x="113" y="6171"/>
                    <a:pt x="113" y="3106"/>
                    <a:pt x="77" y="40"/>
                  </a:cubicBezTo>
                  <a:cubicBezTo>
                    <a:pt x="77" y="14"/>
                    <a:pt x="58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721575" y="2944050"/>
              <a:ext cx="4750" cy="41600"/>
            </a:xfrm>
            <a:custGeom>
              <a:rect b="b" l="l" r="r" t="t"/>
              <a:pathLst>
                <a:path extrusionOk="0" h="1664" w="190">
                  <a:moveTo>
                    <a:pt x="39" y="1"/>
                  </a:moveTo>
                  <a:cubicBezTo>
                    <a:pt x="19" y="1"/>
                    <a:pt x="0" y="14"/>
                    <a:pt x="0" y="41"/>
                  </a:cubicBezTo>
                  <a:lnTo>
                    <a:pt x="112" y="1624"/>
                  </a:lnTo>
                  <a:cubicBezTo>
                    <a:pt x="112" y="1650"/>
                    <a:pt x="132" y="1663"/>
                    <a:pt x="151" y="1663"/>
                  </a:cubicBezTo>
                  <a:cubicBezTo>
                    <a:pt x="170" y="1663"/>
                    <a:pt x="189" y="1650"/>
                    <a:pt x="189" y="1624"/>
                  </a:cubicBezTo>
                  <a:cubicBezTo>
                    <a:pt x="154" y="1098"/>
                    <a:pt x="118" y="566"/>
                    <a:pt x="83" y="41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636425" y="3044325"/>
              <a:ext cx="37175" cy="48850"/>
            </a:xfrm>
            <a:custGeom>
              <a:rect b="b" l="l" r="r" t="t"/>
              <a:pathLst>
                <a:path extrusionOk="0" h="1954" w="1487">
                  <a:moveTo>
                    <a:pt x="1438" y="0"/>
                  </a:moveTo>
                  <a:cubicBezTo>
                    <a:pt x="1427" y="0"/>
                    <a:pt x="1416" y="7"/>
                    <a:pt x="1410" y="22"/>
                  </a:cubicBezTo>
                  <a:cubicBezTo>
                    <a:pt x="1103" y="743"/>
                    <a:pt x="630" y="1381"/>
                    <a:pt x="28" y="1889"/>
                  </a:cubicBezTo>
                  <a:cubicBezTo>
                    <a:pt x="0" y="1916"/>
                    <a:pt x="25" y="1954"/>
                    <a:pt x="55" y="1954"/>
                  </a:cubicBezTo>
                  <a:cubicBezTo>
                    <a:pt x="63" y="1954"/>
                    <a:pt x="73" y="1950"/>
                    <a:pt x="81" y="1942"/>
                  </a:cubicBezTo>
                  <a:cubicBezTo>
                    <a:pt x="689" y="1434"/>
                    <a:pt x="1168" y="784"/>
                    <a:pt x="1475" y="58"/>
                  </a:cubicBezTo>
                  <a:cubicBezTo>
                    <a:pt x="1487" y="26"/>
                    <a:pt x="1462" y="0"/>
                    <a:pt x="1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644125" y="3035925"/>
              <a:ext cx="19250" cy="31250"/>
            </a:xfrm>
            <a:custGeom>
              <a:rect b="b" l="l" r="r" t="t"/>
              <a:pathLst>
                <a:path extrusionOk="0" h="1250" w="770">
                  <a:moveTo>
                    <a:pt x="716" y="1"/>
                  </a:moveTo>
                  <a:cubicBezTo>
                    <a:pt x="705" y="1"/>
                    <a:pt x="694" y="7"/>
                    <a:pt x="688" y="22"/>
                  </a:cubicBezTo>
                  <a:cubicBezTo>
                    <a:pt x="493" y="429"/>
                    <a:pt x="269" y="819"/>
                    <a:pt x="21" y="1191"/>
                  </a:cubicBezTo>
                  <a:cubicBezTo>
                    <a:pt x="0" y="1221"/>
                    <a:pt x="26" y="1250"/>
                    <a:pt x="54" y="1250"/>
                  </a:cubicBezTo>
                  <a:cubicBezTo>
                    <a:pt x="66" y="1250"/>
                    <a:pt x="77" y="1245"/>
                    <a:pt x="86" y="1233"/>
                  </a:cubicBezTo>
                  <a:cubicBezTo>
                    <a:pt x="334" y="861"/>
                    <a:pt x="558" y="465"/>
                    <a:pt x="753" y="63"/>
                  </a:cubicBezTo>
                  <a:cubicBezTo>
                    <a:pt x="770" y="31"/>
                    <a:pt x="741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533625" y="2638625"/>
              <a:ext cx="45975" cy="75425"/>
            </a:xfrm>
            <a:custGeom>
              <a:rect b="b" l="l" r="r" t="t"/>
              <a:pathLst>
                <a:path extrusionOk="0" h="3017" w="1839">
                  <a:moveTo>
                    <a:pt x="1788" y="1"/>
                  </a:moveTo>
                  <a:cubicBezTo>
                    <a:pt x="1776" y="1"/>
                    <a:pt x="1763" y="6"/>
                    <a:pt x="1753" y="19"/>
                  </a:cubicBezTo>
                  <a:cubicBezTo>
                    <a:pt x="1080" y="941"/>
                    <a:pt x="501" y="1921"/>
                    <a:pt x="17" y="2955"/>
                  </a:cubicBezTo>
                  <a:cubicBezTo>
                    <a:pt x="1" y="2987"/>
                    <a:pt x="26" y="3017"/>
                    <a:pt x="52" y="3017"/>
                  </a:cubicBezTo>
                  <a:cubicBezTo>
                    <a:pt x="63" y="3017"/>
                    <a:pt x="74" y="3011"/>
                    <a:pt x="82" y="2996"/>
                  </a:cubicBezTo>
                  <a:cubicBezTo>
                    <a:pt x="566" y="1962"/>
                    <a:pt x="1151" y="982"/>
                    <a:pt x="1818" y="55"/>
                  </a:cubicBezTo>
                  <a:cubicBezTo>
                    <a:pt x="1839" y="26"/>
                    <a:pt x="1814" y="1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541750" y="2642925"/>
              <a:ext cx="21375" cy="33325"/>
            </a:xfrm>
            <a:custGeom>
              <a:rect b="b" l="l" r="r" t="t"/>
              <a:pathLst>
                <a:path extrusionOk="0" h="1333" w="855">
                  <a:moveTo>
                    <a:pt x="799" y="1"/>
                  </a:moveTo>
                  <a:cubicBezTo>
                    <a:pt x="790" y="1"/>
                    <a:pt x="781" y="4"/>
                    <a:pt x="773" y="13"/>
                  </a:cubicBezTo>
                  <a:cubicBezTo>
                    <a:pt x="454" y="391"/>
                    <a:pt x="200" y="822"/>
                    <a:pt x="11" y="1288"/>
                  </a:cubicBezTo>
                  <a:cubicBezTo>
                    <a:pt x="0" y="1314"/>
                    <a:pt x="24" y="1332"/>
                    <a:pt x="49" y="1332"/>
                  </a:cubicBezTo>
                  <a:cubicBezTo>
                    <a:pt x="65" y="1332"/>
                    <a:pt x="81" y="1325"/>
                    <a:pt x="88" y="1306"/>
                  </a:cubicBezTo>
                  <a:cubicBezTo>
                    <a:pt x="265" y="857"/>
                    <a:pt x="519" y="438"/>
                    <a:pt x="832" y="66"/>
                  </a:cubicBezTo>
                  <a:cubicBezTo>
                    <a:pt x="854" y="39"/>
                    <a:pt x="828" y="1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523400" y="2444400"/>
              <a:ext cx="66325" cy="92650"/>
            </a:xfrm>
            <a:custGeom>
              <a:rect b="b" l="l" r="r" t="t"/>
              <a:pathLst>
                <a:path extrusionOk="0" h="3706" w="2653">
                  <a:moveTo>
                    <a:pt x="1889" y="0"/>
                  </a:moveTo>
                  <a:cubicBezTo>
                    <a:pt x="1680" y="0"/>
                    <a:pt x="1470" y="65"/>
                    <a:pt x="1288" y="163"/>
                  </a:cubicBezTo>
                  <a:cubicBezTo>
                    <a:pt x="768" y="446"/>
                    <a:pt x="420" y="984"/>
                    <a:pt x="243" y="1545"/>
                  </a:cubicBezTo>
                  <a:cubicBezTo>
                    <a:pt x="66" y="2106"/>
                    <a:pt x="36" y="2709"/>
                    <a:pt x="6" y="3299"/>
                  </a:cubicBezTo>
                  <a:cubicBezTo>
                    <a:pt x="1" y="3394"/>
                    <a:pt x="1" y="3494"/>
                    <a:pt x="48" y="3571"/>
                  </a:cubicBezTo>
                  <a:cubicBezTo>
                    <a:pt x="108" y="3670"/>
                    <a:pt x="218" y="3705"/>
                    <a:pt x="337" y="3705"/>
                  </a:cubicBezTo>
                  <a:cubicBezTo>
                    <a:pt x="417" y="3705"/>
                    <a:pt x="500" y="3689"/>
                    <a:pt x="574" y="3665"/>
                  </a:cubicBezTo>
                  <a:cubicBezTo>
                    <a:pt x="1217" y="3453"/>
                    <a:pt x="1725" y="2927"/>
                    <a:pt x="2044" y="2325"/>
                  </a:cubicBezTo>
                  <a:cubicBezTo>
                    <a:pt x="2156" y="2124"/>
                    <a:pt x="2245" y="1917"/>
                    <a:pt x="2316" y="1704"/>
                  </a:cubicBezTo>
                  <a:cubicBezTo>
                    <a:pt x="2446" y="1344"/>
                    <a:pt x="2558" y="960"/>
                    <a:pt x="2611" y="576"/>
                  </a:cubicBezTo>
                  <a:cubicBezTo>
                    <a:pt x="2653" y="275"/>
                    <a:pt x="2322" y="62"/>
                    <a:pt x="2056" y="15"/>
                  </a:cubicBezTo>
                  <a:cubicBezTo>
                    <a:pt x="2001" y="5"/>
                    <a:pt x="1945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35250" y="2030900"/>
              <a:ext cx="136325" cy="70600"/>
            </a:xfrm>
            <a:custGeom>
              <a:rect b="b" l="l" r="r" t="t"/>
              <a:pathLst>
                <a:path extrusionOk="0" h="2824" w="5453">
                  <a:moveTo>
                    <a:pt x="4109" y="0"/>
                  </a:moveTo>
                  <a:cubicBezTo>
                    <a:pt x="3519" y="0"/>
                    <a:pt x="2932" y="316"/>
                    <a:pt x="2599" y="820"/>
                  </a:cubicBezTo>
                  <a:cubicBezTo>
                    <a:pt x="2404" y="392"/>
                    <a:pt x="1935" y="122"/>
                    <a:pt x="1466" y="122"/>
                  </a:cubicBezTo>
                  <a:cubicBezTo>
                    <a:pt x="1424" y="122"/>
                    <a:pt x="1383" y="125"/>
                    <a:pt x="1341" y="129"/>
                  </a:cubicBezTo>
                  <a:cubicBezTo>
                    <a:pt x="833" y="182"/>
                    <a:pt x="384" y="554"/>
                    <a:pt x="195" y="1027"/>
                  </a:cubicBezTo>
                  <a:cubicBezTo>
                    <a:pt x="0" y="1499"/>
                    <a:pt x="65" y="2060"/>
                    <a:pt x="319" y="2497"/>
                  </a:cubicBezTo>
                  <a:cubicBezTo>
                    <a:pt x="254" y="2598"/>
                    <a:pt x="307" y="2775"/>
                    <a:pt x="420" y="2811"/>
                  </a:cubicBezTo>
                  <a:cubicBezTo>
                    <a:pt x="451" y="2820"/>
                    <a:pt x="482" y="2824"/>
                    <a:pt x="514" y="2824"/>
                  </a:cubicBezTo>
                  <a:cubicBezTo>
                    <a:pt x="602" y="2824"/>
                    <a:pt x="691" y="2792"/>
                    <a:pt x="774" y="2757"/>
                  </a:cubicBezTo>
                  <a:cubicBezTo>
                    <a:pt x="1459" y="2444"/>
                    <a:pt x="1979" y="1777"/>
                    <a:pt x="2723" y="1653"/>
                  </a:cubicBezTo>
                  <a:cubicBezTo>
                    <a:pt x="2813" y="1638"/>
                    <a:pt x="2904" y="1632"/>
                    <a:pt x="2995" y="1632"/>
                  </a:cubicBezTo>
                  <a:cubicBezTo>
                    <a:pt x="3231" y="1632"/>
                    <a:pt x="3467" y="1673"/>
                    <a:pt x="3698" y="1712"/>
                  </a:cubicBezTo>
                  <a:cubicBezTo>
                    <a:pt x="3894" y="1744"/>
                    <a:pt x="4095" y="1772"/>
                    <a:pt x="4294" y="1772"/>
                  </a:cubicBezTo>
                  <a:cubicBezTo>
                    <a:pt x="4423" y="1772"/>
                    <a:pt x="4552" y="1760"/>
                    <a:pt x="4678" y="1730"/>
                  </a:cubicBezTo>
                  <a:cubicBezTo>
                    <a:pt x="4991" y="1647"/>
                    <a:pt x="5299" y="1417"/>
                    <a:pt x="5358" y="1098"/>
                  </a:cubicBezTo>
                  <a:cubicBezTo>
                    <a:pt x="5452" y="637"/>
                    <a:pt x="5039" y="218"/>
                    <a:pt x="4596" y="76"/>
                  </a:cubicBezTo>
                  <a:cubicBezTo>
                    <a:pt x="4437" y="24"/>
                    <a:pt x="4273" y="0"/>
                    <a:pt x="4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458475" y="2033500"/>
              <a:ext cx="66375" cy="49525"/>
            </a:xfrm>
            <a:custGeom>
              <a:rect b="b" l="l" r="r" t="t"/>
              <a:pathLst>
                <a:path extrusionOk="0" h="1981" w="2655">
                  <a:moveTo>
                    <a:pt x="2608" y="1"/>
                  </a:moveTo>
                  <a:cubicBezTo>
                    <a:pt x="2607" y="1"/>
                    <a:pt x="2605" y="1"/>
                    <a:pt x="2603" y="1"/>
                  </a:cubicBezTo>
                  <a:cubicBezTo>
                    <a:pt x="2042" y="90"/>
                    <a:pt x="1747" y="610"/>
                    <a:pt x="1422" y="1011"/>
                  </a:cubicBezTo>
                  <a:cubicBezTo>
                    <a:pt x="1068" y="1466"/>
                    <a:pt x="589" y="1785"/>
                    <a:pt x="34" y="1921"/>
                  </a:cubicBezTo>
                  <a:cubicBezTo>
                    <a:pt x="1" y="1932"/>
                    <a:pt x="9" y="1980"/>
                    <a:pt x="41" y="1980"/>
                  </a:cubicBezTo>
                  <a:cubicBezTo>
                    <a:pt x="42" y="1980"/>
                    <a:pt x="44" y="1980"/>
                    <a:pt x="46" y="1980"/>
                  </a:cubicBezTo>
                  <a:cubicBezTo>
                    <a:pt x="548" y="1850"/>
                    <a:pt x="1003" y="1584"/>
                    <a:pt x="1345" y="1200"/>
                  </a:cubicBezTo>
                  <a:cubicBezTo>
                    <a:pt x="1723" y="775"/>
                    <a:pt x="2001" y="155"/>
                    <a:pt x="2621" y="60"/>
                  </a:cubicBezTo>
                  <a:cubicBezTo>
                    <a:pt x="2655" y="55"/>
                    <a:pt x="2640" y="1"/>
                    <a:pt x="2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556025" y="2401900"/>
              <a:ext cx="101325" cy="61075"/>
            </a:xfrm>
            <a:custGeom>
              <a:rect b="b" l="l" r="r" t="t"/>
              <a:pathLst>
                <a:path extrusionOk="0" h="2443" w="4053">
                  <a:moveTo>
                    <a:pt x="3954" y="1"/>
                  </a:moveTo>
                  <a:cubicBezTo>
                    <a:pt x="2597" y="1"/>
                    <a:pt x="1085" y="701"/>
                    <a:pt x="1" y="1502"/>
                  </a:cubicBezTo>
                  <a:cubicBezTo>
                    <a:pt x="95" y="1686"/>
                    <a:pt x="279" y="1804"/>
                    <a:pt x="456" y="1916"/>
                  </a:cubicBezTo>
                  <a:cubicBezTo>
                    <a:pt x="868" y="2176"/>
                    <a:pt x="1343" y="2442"/>
                    <a:pt x="1811" y="2442"/>
                  </a:cubicBezTo>
                  <a:cubicBezTo>
                    <a:pt x="1939" y="2442"/>
                    <a:pt x="2066" y="2422"/>
                    <a:pt x="2192" y="2377"/>
                  </a:cubicBezTo>
                  <a:cubicBezTo>
                    <a:pt x="2618" y="2223"/>
                    <a:pt x="2895" y="1821"/>
                    <a:pt x="3137" y="1438"/>
                  </a:cubicBezTo>
                  <a:cubicBezTo>
                    <a:pt x="3444" y="959"/>
                    <a:pt x="3746" y="481"/>
                    <a:pt x="4053" y="2"/>
                  </a:cubicBezTo>
                  <a:cubicBezTo>
                    <a:pt x="4020" y="1"/>
                    <a:pt x="3987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36200" y="2187825"/>
              <a:ext cx="246325" cy="414050"/>
            </a:xfrm>
            <a:custGeom>
              <a:rect b="b" l="l" r="r" t="t"/>
              <a:pathLst>
                <a:path extrusionOk="0" h="16562" w="9853">
                  <a:moveTo>
                    <a:pt x="5582" y="1"/>
                  </a:moveTo>
                  <a:cubicBezTo>
                    <a:pt x="3822" y="568"/>
                    <a:pt x="2239" y="1672"/>
                    <a:pt x="1099" y="3125"/>
                  </a:cubicBezTo>
                  <a:cubicBezTo>
                    <a:pt x="685" y="3651"/>
                    <a:pt x="325" y="4230"/>
                    <a:pt x="166" y="4880"/>
                  </a:cubicBezTo>
                  <a:cubicBezTo>
                    <a:pt x="0" y="5523"/>
                    <a:pt x="59" y="6250"/>
                    <a:pt x="425" y="6805"/>
                  </a:cubicBezTo>
                  <a:cubicBezTo>
                    <a:pt x="727" y="7263"/>
                    <a:pt x="1266" y="7576"/>
                    <a:pt x="1807" y="7576"/>
                  </a:cubicBezTo>
                  <a:cubicBezTo>
                    <a:pt x="1922" y="7576"/>
                    <a:pt x="2037" y="7562"/>
                    <a:pt x="2150" y="7532"/>
                  </a:cubicBezTo>
                  <a:lnTo>
                    <a:pt x="2150" y="7532"/>
                  </a:lnTo>
                  <a:cubicBezTo>
                    <a:pt x="1483" y="9327"/>
                    <a:pt x="733" y="11164"/>
                    <a:pt x="697" y="13084"/>
                  </a:cubicBezTo>
                  <a:cubicBezTo>
                    <a:pt x="679" y="13893"/>
                    <a:pt x="792" y="14743"/>
                    <a:pt x="1282" y="15393"/>
                  </a:cubicBezTo>
                  <a:cubicBezTo>
                    <a:pt x="1695" y="15948"/>
                    <a:pt x="2351" y="16291"/>
                    <a:pt x="3030" y="16456"/>
                  </a:cubicBezTo>
                  <a:cubicBezTo>
                    <a:pt x="3320" y="16525"/>
                    <a:pt x="3620" y="16561"/>
                    <a:pt x="3920" y="16561"/>
                  </a:cubicBezTo>
                  <a:cubicBezTo>
                    <a:pt x="4623" y="16561"/>
                    <a:pt x="5323" y="16362"/>
                    <a:pt x="5865" y="15919"/>
                  </a:cubicBezTo>
                  <a:cubicBezTo>
                    <a:pt x="6344" y="15523"/>
                    <a:pt x="6663" y="14980"/>
                    <a:pt x="6964" y="14436"/>
                  </a:cubicBezTo>
                  <a:cubicBezTo>
                    <a:pt x="7620" y="13267"/>
                    <a:pt x="8246" y="12080"/>
                    <a:pt x="8837" y="10869"/>
                  </a:cubicBezTo>
                  <a:cubicBezTo>
                    <a:pt x="9167" y="10201"/>
                    <a:pt x="9486" y="9516"/>
                    <a:pt x="9610" y="8778"/>
                  </a:cubicBezTo>
                  <a:cubicBezTo>
                    <a:pt x="9852" y="7366"/>
                    <a:pt x="9356" y="5943"/>
                    <a:pt x="8860" y="4602"/>
                  </a:cubicBezTo>
                  <a:cubicBezTo>
                    <a:pt x="8411" y="3367"/>
                    <a:pt x="7921" y="2080"/>
                    <a:pt x="6940" y="1212"/>
                  </a:cubicBezTo>
                  <a:cubicBezTo>
                    <a:pt x="6533" y="851"/>
                    <a:pt x="5795" y="503"/>
                    <a:pt x="5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427725" y="2056975"/>
              <a:ext cx="148575" cy="102525"/>
            </a:xfrm>
            <a:custGeom>
              <a:rect b="b" l="l" r="r" t="t"/>
              <a:pathLst>
                <a:path extrusionOk="0" h="4101" w="5943">
                  <a:moveTo>
                    <a:pt x="3454" y="1"/>
                  </a:moveTo>
                  <a:cubicBezTo>
                    <a:pt x="3443" y="1"/>
                    <a:pt x="3432" y="1"/>
                    <a:pt x="3420" y="1"/>
                  </a:cubicBezTo>
                  <a:cubicBezTo>
                    <a:pt x="2694" y="37"/>
                    <a:pt x="2256" y="905"/>
                    <a:pt x="1559" y="1106"/>
                  </a:cubicBezTo>
                  <a:cubicBezTo>
                    <a:pt x="1359" y="1159"/>
                    <a:pt x="1146" y="1147"/>
                    <a:pt x="945" y="1171"/>
                  </a:cubicBezTo>
                  <a:cubicBezTo>
                    <a:pt x="650" y="1212"/>
                    <a:pt x="354" y="1354"/>
                    <a:pt x="183" y="1602"/>
                  </a:cubicBezTo>
                  <a:cubicBezTo>
                    <a:pt x="18" y="1844"/>
                    <a:pt x="0" y="2205"/>
                    <a:pt x="189" y="2435"/>
                  </a:cubicBezTo>
                  <a:cubicBezTo>
                    <a:pt x="242" y="2494"/>
                    <a:pt x="301" y="2547"/>
                    <a:pt x="349" y="2612"/>
                  </a:cubicBezTo>
                  <a:cubicBezTo>
                    <a:pt x="437" y="2754"/>
                    <a:pt x="390" y="2961"/>
                    <a:pt x="266" y="3067"/>
                  </a:cubicBezTo>
                  <a:cubicBezTo>
                    <a:pt x="148" y="3167"/>
                    <a:pt x="106" y="3345"/>
                    <a:pt x="207" y="3469"/>
                  </a:cubicBezTo>
                  <a:cubicBezTo>
                    <a:pt x="230" y="3498"/>
                    <a:pt x="260" y="3522"/>
                    <a:pt x="295" y="3545"/>
                  </a:cubicBezTo>
                  <a:cubicBezTo>
                    <a:pt x="414" y="3610"/>
                    <a:pt x="561" y="3604"/>
                    <a:pt x="691" y="3634"/>
                  </a:cubicBezTo>
                  <a:cubicBezTo>
                    <a:pt x="950" y="3681"/>
                    <a:pt x="1179" y="3863"/>
                    <a:pt x="1286" y="4098"/>
                  </a:cubicBezTo>
                  <a:lnTo>
                    <a:pt x="1286" y="4098"/>
                  </a:lnTo>
                  <a:cubicBezTo>
                    <a:pt x="1290" y="4086"/>
                    <a:pt x="1372" y="4061"/>
                    <a:pt x="1411" y="4061"/>
                  </a:cubicBezTo>
                  <a:cubicBezTo>
                    <a:pt x="1420" y="4061"/>
                    <a:pt x="1426" y="4062"/>
                    <a:pt x="1429" y="4065"/>
                  </a:cubicBezTo>
                  <a:cubicBezTo>
                    <a:pt x="1441" y="4076"/>
                    <a:pt x="1457" y="4081"/>
                    <a:pt x="1474" y="4081"/>
                  </a:cubicBezTo>
                  <a:cubicBezTo>
                    <a:pt x="1485" y="4081"/>
                    <a:pt x="1495" y="4079"/>
                    <a:pt x="1506" y="4077"/>
                  </a:cubicBezTo>
                  <a:cubicBezTo>
                    <a:pt x="1660" y="4059"/>
                    <a:pt x="1813" y="4036"/>
                    <a:pt x="1949" y="3959"/>
                  </a:cubicBezTo>
                  <a:cubicBezTo>
                    <a:pt x="2109" y="3864"/>
                    <a:pt x="2215" y="3705"/>
                    <a:pt x="2345" y="3575"/>
                  </a:cubicBezTo>
                  <a:cubicBezTo>
                    <a:pt x="2865" y="3020"/>
                    <a:pt x="3674" y="2866"/>
                    <a:pt x="4418" y="2730"/>
                  </a:cubicBezTo>
                  <a:cubicBezTo>
                    <a:pt x="4631" y="2695"/>
                    <a:pt x="4873" y="2636"/>
                    <a:pt x="4979" y="2453"/>
                  </a:cubicBezTo>
                  <a:cubicBezTo>
                    <a:pt x="5097" y="2240"/>
                    <a:pt x="4997" y="1962"/>
                    <a:pt x="5092" y="1738"/>
                  </a:cubicBezTo>
                  <a:cubicBezTo>
                    <a:pt x="5263" y="1354"/>
                    <a:pt x="5942" y="1342"/>
                    <a:pt x="5546" y="492"/>
                  </a:cubicBezTo>
                  <a:cubicBezTo>
                    <a:pt x="5529" y="444"/>
                    <a:pt x="5499" y="403"/>
                    <a:pt x="5464" y="374"/>
                  </a:cubicBezTo>
                  <a:cubicBezTo>
                    <a:pt x="5133" y="114"/>
                    <a:pt x="4660" y="232"/>
                    <a:pt x="4247" y="167"/>
                  </a:cubicBezTo>
                  <a:cubicBezTo>
                    <a:pt x="3981" y="127"/>
                    <a:pt x="3720" y="1"/>
                    <a:pt x="3454" y="1"/>
                  </a:cubicBezTo>
                  <a:close/>
                  <a:moveTo>
                    <a:pt x="1286" y="4098"/>
                  </a:moveTo>
                  <a:cubicBezTo>
                    <a:pt x="1286" y="4099"/>
                    <a:pt x="1286" y="4100"/>
                    <a:pt x="1288" y="4101"/>
                  </a:cubicBezTo>
                  <a:cubicBezTo>
                    <a:pt x="1287" y="4100"/>
                    <a:pt x="1287" y="4099"/>
                    <a:pt x="1286" y="4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383425" y="2080475"/>
              <a:ext cx="149150" cy="154825"/>
            </a:xfrm>
            <a:custGeom>
              <a:rect b="b" l="l" r="r" t="t"/>
              <a:pathLst>
                <a:path extrusionOk="0" h="6193" w="5966">
                  <a:moveTo>
                    <a:pt x="5052" y="0"/>
                  </a:moveTo>
                  <a:cubicBezTo>
                    <a:pt x="4731" y="0"/>
                    <a:pt x="4414" y="120"/>
                    <a:pt x="4164" y="320"/>
                  </a:cubicBezTo>
                  <a:cubicBezTo>
                    <a:pt x="3869" y="562"/>
                    <a:pt x="3668" y="904"/>
                    <a:pt x="3568" y="1271"/>
                  </a:cubicBezTo>
                  <a:cubicBezTo>
                    <a:pt x="3531" y="1063"/>
                    <a:pt x="3349" y="901"/>
                    <a:pt x="3145" y="901"/>
                  </a:cubicBezTo>
                  <a:cubicBezTo>
                    <a:pt x="3117" y="901"/>
                    <a:pt x="3088" y="904"/>
                    <a:pt x="3060" y="910"/>
                  </a:cubicBezTo>
                  <a:cubicBezTo>
                    <a:pt x="2894" y="946"/>
                    <a:pt x="2764" y="1070"/>
                    <a:pt x="2658" y="1200"/>
                  </a:cubicBezTo>
                  <a:cubicBezTo>
                    <a:pt x="2599" y="1276"/>
                    <a:pt x="2540" y="1353"/>
                    <a:pt x="2505" y="1448"/>
                  </a:cubicBezTo>
                  <a:cubicBezTo>
                    <a:pt x="2410" y="1672"/>
                    <a:pt x="2469" y="1956"/>
                    <a:pt x="2646" y="2127"/>
                  </a:cubicBezTo>
                  <a:cubicBezTo>
                    <a:pt x="2759" y="2240"/>
                    <a:pt x="2921" y="2302"/>
                    <a:pt x="3083" y="2302"/>
                  </a:cubicBezTo>
                  <a:cubicBezTo>
                    <a:pt x="3166" y="2302"/>
                    <a:pt x="3249" y="2285"/>
                    <a:pt x="3326" y="2251"/>
                  </a:cubicBezTo>
                  <a:lnTo>
                    <a:pt x="3326" y="2251"/>
                  </a:lnTo>
                  <a:cubicBezTo>
                    <a:pt x="2971" y="3025"/>
                    <a:pt x="2552" y="3952"/>
                    <a:pt x="2197" y="4720"/>
                  </a:cubicBezTo>
                  <a:lnTo>
                    <a:pt x="0" y="5382"/>
                  </a:lnTo>
                  <a:cubicBezTo>
                    <a:pt x="0" y="5382"/>
                    <a:pt x="1896" y="5937"/>
                    <a:pt x="3686" y="6037"/>
                  </a:cubicBezTo>
                  <a:cubicBezTo>
                    <a:pt x="3686" y="6037"/>
                    <a:pt x="4210" y="6192"/>
                    <a:pt x="4658" y="6192"/>
                  </a:cubicBezTo>
                  <a:cubicBezTo>
                    <a:pt x="4829" y="6192"/>
                    <a:pt x="4988" y="6170"/>
                    <a:pt x="5103" y="6108"/>
                  </a:cubicBezTo>
                  <a:lnTo>
                    <a:pt x="3727" y="5175"/>
                  </a:lnTo>
                  <a:cubicBezTo>
                    <a:pt x="3839" y="4519"/>
                    <a:pt x="3845" y="4312"/>
                    <a:pt x="3975" y="3680"/>
                  </a:cubicBezTo>
                  <a:cubicBezTo>
                    <a:pt x="4264" y="3796"/>
                    <a:pt x="4603" y="3902"/>
                    <a:pt x="4935" y="3902"/>
                  </a:cubicBezTo>
                  <a:cubicBezTo>
                    <a:pt x="5079" y="3902"/>
                    <a:pt x="5221" y="3882"/>
                    <a:pt x="5357" y="3834"/>
                  </a:cubicBezTo>
                  <a:cubicBezTo>
                    <a:pt x="5665" y="3722"/>
                    <a:pt x="5682" y="3255"/>
                    <a:pt x="5759" y="2930"/>
                  </a:cubicBezTo>
                  <a:cubicBezTo>
                    <a:pt x="5930" y="2216"/>
                    <a:pt x="5966" y="1460"/>
                    <a:pt x="5871" y="727"/>
                  </a:cubicBezTo>
                  <a:cubicBezTo>
                    <a:pt x="5848" y="568"/>
                    <a:pt x="5818" y="402"/>
                    <a:pt x="5724" y="278"/>
                  </a:cubicBezTo>
                  <a:cubicBezTo>
                    <a:pt x="5611" y="119"/>
                    <a:pt x="5416" y="42"/>
                    <a:pt x="5227" y="12"/>
                  </a:cubicBezTo>
                  <a:cubicBezTo>
                    <a:pt x="5169" y="4"/>
                    <a:pt x="5110" y="0"/>
                    <a:pt x="5052" y="0"/>
                  </a:cubicBez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454875" y="2113250"/>
              <a:ext cx="11250" cy="16575"/>
            </a:xfrm>
            <a:custGeom>
              <a:rect b="b" l="l" r="r" t="t"/>
              <a:pathLst>
                <a:path extrusionOk="0" h="663" w="450">
                  <a:moveTo>
                    <a:pt x="414" y="0"/>
                  </a:moveTo>
                  <a:cubicBezTo>
                    <a:pt x="412" y="0"/>
                    <a:pt x="410" y="1"/>
                    <a:pt x="408" y="1"/>
                  </a:cubicBezTo>
                  <a:cubicBezTo>
                    <a:pt x="273" y="13"/>
                    <a:pt x="143" y="95"/>
                    <a:pt x="72" y="219"/>
                  </a:cubicBezTo>
                  <a:cubicBezTo>
                    <a:pt x="1" y="355"/>
                    <a:pt x="7" y="521"/>
                    <a:pt x="84" y="651"/>
                  </a:cubicBezTo>
                  <a:cubicBezTo>
                    <a:pt x="89" y="659"/>
                    <a:pt x="97" y="663"/>
                    <a:pt x="104" y="663"/>
                  </a:cubicBezTo>
                  <a:cubicBezTo>
                    <a:pt x="123" y="663"/>
                    <a:pt x="143" y="642"/>
                    <a:pt x="131" y="621"/>
                  </a:cubicBezTo>
                  <a:cubicBezTo>
                    <a:pt x="66" y="509"/>
                    <a:pt x="60" y="361"/>
                    <a:pt x="125" y="249"/>
                  </a:cubicBezTo>
                  <a:cubicBezTo>
                    <a:pt x="178" y="143"/>
                    <a:pt x="290" y="72"/>
                    <a:pt x="408" y="54"/>
                  </a:cubicBezTo>
                  <a:cubicBezTo>
                    <a:pt x="442" y="54"/>
                    <a:pt x="449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457250" y="2119450"/>
              <a:ext cx="5475" cy="6825"/>
            </a:xfrm>
            <a:custGeom>
              <a:rect b="b" l="l" r="r" t="t"/>
              <a:pathLst>
                <a:path extrusionOk="0" h="273" w="219">
                  <a:moveTo>
                    <a:pt x="42" y="1"/>
                  </a:moveTo>
                  <a:cubicBezTo>
                    <a:pt x="30" y="1"/>
                    <a:pt x="12" y="7"/>
                    <a:pt x="6" y="25"/>
                  </a:cubicBezTo>
                  <a:cubicBezTo>
                    <a:pt x="0" y="36"/>
                    <a:pt x="12" y="54"/>
                    <a:pt x="24" y="60"/>
                  </a:cubicBezTo>
                  <a:cubicBezTo>
                    <a:pt x="65" y="72"/>
                    <a:pt x="101" y="95"/>
                    <a:pt x="119" y="131"/>
                  </a:cubicBezTo>
                  <a:cubicBezTo>
                    <a:pt x="142" y="166"/>
                    <a:pt x="154" y="202"/>
                    <a:pt x="154" y="249"/>
                  </a:cubicBezTo>
                  <a:cubicBezTo>
                    <a:pt x="148" y="261"/>
                    <a:pt x="166" y="273"/>
                    <a:pt x="178" y="273"/>
                  </a:cubicBezTo>
                  <a:cubicBezTo>
                    <a:pt x="195" y="273"/>
                    <a:pt x="207" y="261"/>
                    <a:pt x="207" y="249"/>
                  </a:cubicBezTo>
                  <a:cubicBezTo>
                    <a:pt x="219" y="143"/>
                    <a:pt x="142" y="36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454000" y="2205775"/>
              <a:ext cx="6825" cy="6750"/>
            </a:xfrm>
            <a:custGeom>
              <a:rect b="b" l="l" r="r" t="t"/>
              <a:pathLst>
                <a:path extrusionOk="0" h="270" w="273">
                  <a:moveTo>
                    <a:pt x="37" y="1"/>
                  </a:moveTo>
                  <a:cubicBezTo>
                    <a:pt x="27" y="1"/>
                    <a:pt x="15" y="6"/>
                    <a:pt x="6" y="15"/>
                  </a:cubicBezTo>
                  <a:cubicBezTo>
                    <a:pt x="0" y="33"/>
                    <a:pt x="6" y="51"/>
                    <a:pt x="18" y="56"/>
                  </a:cubicBezTo>
                  <a:cubicBezTo>
                    <a:pt x="107" y="98"/>
                    <a:pt x="172" y="169"/>
                    <a:pt x="213" y="257"/>
                  </a:cubicBezTo>
                  <a:cubicBezTo>
                    <a:pt x="217" y="265"/>
                    <a:pt x="225" y="270"/>
                    <a:pt x="235" y="270"/>
                  </a:cubicBezTo>
                  <a:cubicBezTo>
                    <a:pt x="241" y="270"/>
                    <a:pt x="248" y="268"/>
                    <a:pt x="254" y="263"/>
                  </a:cubicBezTo>
                  <a:cubicBezTo>
                    <a:pt x="266" y="257"/>
                    <a:pt x="272" y="240"/>
                    <a:pt x="260" y="228"/>
                  </a:cubicBezTo>
                  <a:cubicBezTo>
                    <a:pt x="219" y="133"/>
                    <a:pt x="142" y="51"/>
                    <a:pt x="48" y="3"/>
                  </a:cubicBezTo>
                  <a:cubicBezTo>
                    <a:pt x="45" y="2"/>
                    <a:pt x="41" y="1"/>
                    <a:pt x="37" y="1"/>
                  </a:cubicBezTo>
                  <a:close/>
                </a:path>
              </a:pathLst>
            </a:custGeom>
            <a:solidFill>
              <a:srgbClr val="1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465675" y="2207850"/>
              <a:ext cx="6225" cy="6500"/>
            </a:xfrm>
            <a:custGeom>
              <a:rect b="b" l="l" r="r" t="t"/>
              <a:pathLst>
                <a:path extrusionOk="0" h="260" w="249">
                  <a:moveTo>
                    <a:pt x="215" y="1"/>
                  </a:moveTo>
                  <a:cubicBezTo>
                    <a:pt x="210" y="1"/>
                    <a:pt x="206" y="1"/>
                    <a:pt x="201" y="3"/>
                  </a:cubicBezTo>
                  <a:cubicBezTo>
                    <a:pt x="118" y="56"/>
                    <a:pt x="53" y="127"/>
                    <a:pt x="6" y="216"/>
                  </a:cubicBezTo>
                  <a:cubicBezTo>
                    <a:pt x="0" y="233"/>
                    <a:pt x="0" y="245"/>
                    <a:pt x="18" y="257"/>
                  </a:cubicBezTo>
                  <a:cubicBezTo>
                    <a:pt x="21" y="259"/>
                    <a:pt x="25" y="259"/>
                    <a:pt x="28" y="259"/>
                  </a:cubicBezTo>
                  <a:cubicBezTo>
                    <a:pt x="38" y="259"/>
                    <a:pt x="49" y="254"/>
                    <a:pt x="53" y="245"/>
                  </a:cubicBezTo>
                  <a:cubicBezTo>
                    <a:pt x="95" y="168"/>
                    <a:pt x="160" y="97"/>
                    <a:pt x="230" y="50"/>
                  </a:cubicBezTo>
                  <a:cubicBezTo>
                    <a:pt x="242" y="44"/>
                    <a:pt x="248" y="27"/>
                    <a:pt x="242" y="15"/>
                  </a:cubicBezTo>
                  <a:cubicBezTo>
                    <a:pt x="238" y="6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1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95350" y="2116875"/>
              <a:ext cx="16100" cy="12875"/>
            </a:xfrm>
            <a:custGeom>
              <a:rect b="b" l="l" r="r" t="t"/>
              <a:pathLst>
                <a:path extrusionOk="0" h="515" w="644">
                  <a:moveTo>
                    <a:pt x="52" y="1"/>
                  </a:moveTo>
                  <a:cubicBezTo>
                    <a:pt x="37" y="1"/>
                    <a:pt x="21" y="9"/>
                    <a:pt x="18" y="27"/>
                  </a:cubicBezTo>
                  <a:cubicBezTo>
                    <a:pt x="0" y="181"/>
                    <a:pt x="53" y="358"/>
                    <a:pt x="178" y="458"/>
                  </a:cubicBezTo>
                  <a:cubicBezTo>
                    <a:pt x="221" y="493"/>
                    <a:pt x="270" y="515"/>
                    <a:pt x="322" y="515"/>
                  </a:cubicBezTo>
                  <a:cubicBezTo>
                    <a:pt x="340" y="515"/>
                    <a:pt x="359" y="512"/>
                    <a:pt x="378" y="506"/>
                  </a:cubicBezTo>
                  <a:cubicBezTo>
                    <a:pt x="443" y="488"/>
                    <a:pt x="491" y="435"/>
                    <a:pt x="520" y="376"/>
                  </a:cubicBezTo>
                  <a:cubicBezTo>
                    <a:pt x="567" y="299"/>
                    <a:pt x="597" y="204"/>
                    <a:pt x="632" y="116"/>
                  </a:cubicBezTo>
                  <a:cubicBezTo>
                    <a:pt x="643" y="98"/>
                    <a:pt x="626" y="84"/>
                    <a:pt x="608" y="84"/>
                  </a:cubicBezTo>
                  <a:cubicBezTo>
                    <a:pt x="596" y="84"/>
                    <a:pt x="584" y="90"/>
                    <a:pt x="579" y="104"/>
                  </a:cubicBezTo>
                  <a:cubicBezTo>
                    <a:pt x="544" y="187"/>
                    <a:pt x="514" y="275"/>
                    <a:pt x="467" y="358"/>
                  </a:cubicBezTo>
                  <a:cubicBezTo>
                    <a:pt x="436" y="410"/>
                    <a:pt x="387" y="462"/>
                    <a:pt x="323" y="462"/>
                  </a:cubicBezTo>
                  <a:cubicBezTo>
                    <a:pt x="314" y="462"/>
                    <a:pt x="305" y="461"/>
                    <a:pt x="296" y="458"/>
                  </a:cubicBezTo>
                  <a:cubicBezTo>
                    <a:pt x="213" y="441"/>
                    <a:pt x="154" y="364"/>
                    <a:pt x="118" y="293"/>
                  </a:cubicBezTo>
                  <a:cubicBezTo>
                    <a:pt x="77" y="210"/>
                    <a:pt x="65" y="116"/>
                    <a:pt x="77" y="27"/>
                  </a:cubicBezTo>
                  <a:cubicBezTo>
                    <a:pt x="80" y="9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519925" y="2119225"/>
              <a:ext cx="13175" cy="11500"/>
            </a:xfrm>
            <a:custGeom>
              <a:rect b="b" l="l" r="r" t="t"/>
              <a:pathLst>
                <a:path extrusionOk="0" h="460" w="527">
                  <a:moveTo>
                    <a:pt x="495" y="0"/>
                  </a:moveTo>
                  <a:cubicBezTo>
                    <a:pt x="484" y="0"/>
                    <a:pt x="473" y="7"/>
                    <a:pt x="470" y="22"/>
                  </a:cubicBezTo>
                  <a:cubicBezTo>
                    <a:pt x="453" y="104"/>
                    <a:pt x="447" y="199"/>
                    <a:pt x="423" y="282"/>
                  </a:cubicBezTo>
                  <a:cubicBezTo>
                    <a:pt x="406" y="344"/>
                    <a:pt x="368" y="400"/>
                    <a:pt x="298" y="400"/>
                  </a:cubicBezTo>
                  <a:cubicBezTo>
                    <a:pt x="294" y="400"/>
                    <a:pt x="291" y="400"/>
                    <a:pt x="287" y="400"/>
                  </a:cubicBezTo>
                  <a:cubicBezTo>
                    <a:pt x="122" y="394"/>
                    <a:pt x="81" y="199"/>
                    <a:pt x="57" y="69"/>
                  </a:cubicBezTo>
                  <a:cubicBezTo>
                    <a:pt x="55" y="55"/>
                    <a:pt x="45" y="50"/>
                    <a:pt x="35" y="50"/>
                  </a:cubicBezTo>
                  <a:cubicBezTo>
                    <a:pt x="19" y="50"/>
                    <a:pt x="0" y="65"/>
                    <a:pt x="4" y="87"/>
                  </a:cubicBezTo>
                  <a:cubicBezTo>
                    <a:pt x="21" y="217"/>
                    <a:pt x="57" y="370"/>
                    <a:pt x="187" y="435"/>
                  </a:cubicBezTo>
                  <a:cubicBezTo>
                    <a:pt x="220" y="450"/>
                    <a:pt x="257" y="460"/>
                    <a:pt x="293" y="460"/>
                  </a:cubicBezTo>
                  <a:cubicBezTo>
                    <a:pt x="316" y="460"/>
                    <a:pt x="338" y="456"/>
                    <a:pt x="358" y="447"/>
                  </a:cubicBezTo>
                  <a:cubicBezTo>
                    <a:pt x="423" y="423"/>
                    <a:pt x="459" y="364"/>
                    <a:pt x="476" y="299"/>
                  </a:cubicBezTo>
                  <a:cubicBezTo>
                    <a:pt x="488" y="264"/>
                    <a:pt x="494" y="223"/>
                    <a:pt x="500" y="181"/>
                  </a:cubicBezTo>
                  <a:cubicBezTo>
                    <a:pt x="506" y="134"/>
                    <a:pt x="518" y="87"/>
                    <a:pt x="524" y="34"/>
                  </a:cubicBezTo>
                  <a:cubicBezTo>
                    <a:pt x="527" y="13"/>
                    <a:pt x="510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91800" y="2103175"/>
              <a:ext cx="15525" cy="7800"/>
            </a:xfrm>
            <a:custGeom>
              <a:rect b="b" l="l" r="r" t="t"/>
              <a:pathLst>
                <a:path extrusionOk="0" h="312" w="621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67" y="32"/>
                    <a:pt x="184" y="109"/>
                    <a:pt x="30" y="227"/>
                  </a:cubicBezTo>
                  <a:cubicBezTo>
                    <a:pt x="12" y="238"/>
                    <a:pt x="1" y="262"/>
                    <a:pt x="12" y="286"/>
                  </a:cubicBezTo>
                  <a:cubicBezTo>
                    <a:pt x="20" y="301"/>
                    <a:pt x="39" y="312"/>
                    <a:pt x="55" y="312"/>
                  </a:cubicBezTo>
                  <a:cubicBezTo>
                    <a:pt x="64" y="312"/>
                    <a:pt x="71" y="309"/>
                    <a:pt x="77" y="303"/>
                  </a:cubicBezTo>
                  <a:cubicBezTo>
                    <a:pt x="225" y="191"/>
                    <a:pt x="396" y="120"/>
                    <a:pt x="579" y="91"/>
                  </a:cubicBezTo>
                  <a:cubicBezTo>
                    <a:pt x="603" y="91"/>
                    <a:pt x="621" y="55"/>
                    <a:pt x="615" y="38"/>
                  </a:cubicBezTo>
                  <a:cubicBezTo>
                    <a:pt x="605" y="13"/>
                    <a:pt x="587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20600" y="2105150"/>
              <a:ext cx="11400" cy="4775"/>
            </a:xfrm>
            <a:custGeom>
              <a:rect b="b" l="l" r="r" t="t"/>
              <a:pathLst>
                <a:path extrusionOk="0" h="191" w="456">
                  <a:moveTo>
                    <a:pt x="42" y="0"/>
                  </a:moveTo>
                  <a:cubicBezTo>
                    <a:pt x="18" y="0"/>
                    <a:pt x="0" y="24"/>
                    <a:pt x="0" y="47"/>
                  </a:cubicBezTo>
                  <a:cubicBezTo>
                    <a:pt x="0" y="77"/>
                    <a:pt x="18" y="95"/>
                    <a:pt x="42" y="95"/>
                  </a:cubicBezTo>
                  <a:cubicBezTo>
                    <a:pt x="160" y="106"/>
                    <a:pt x="278" y="142"/>
                    <a:pt x="390" y="189"/>
                  </a:cubicBezTo>
                  <a:cubicBezTo>
                    <a:pt x="393" y="190"/>
                    <a:pt x="396" y="190"/>
                    <a:pt x="399" y="190"/>
                  </a:cubicBezTo>
                  <a:cubicBezTo>
                    <a:pt x="420" y="190"/>
                    <a:pt x="438" y="174"/>
                    <a:pt x="443" y="154"/>
                  </a:cubicBezTo>
                  <a:cubicBezTo>
                    <a:pt x="455" y="130"/>
                    <a:pt x="437" y="106"/>
                    <a:pt x="414" y="95"/>
                  </a:cubicBezTo>
                  <a:cubicBezTo>
                    <a:pt x="296" y="47"/>
                    <a:pt x="172" y="18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68475" y="2148325"/>
              <a:ext cx="20450" cy="26725"/>
            </a:xfrm>
            <a:custGeom>
              <a:rect b="b" l="l" r="r" t="t"/>
              <a:pathLst>
                <a:path extrusionOk="0" h="1069" w="818">
                  <a:moveTo>
                    <a:pt x="38" y="1"/>
                  </a:moveTo>
                  <a:cubicBezTo>
                    <a:pt x="24" y="1"/>
                    <a:pt x="9" y="10"/>
                    <a:pt x="6" y="27"/>
                  </a:cubicBezTo>
                  <a:cubicBezTo>
                    <a:pt x="0" y="151"/>
                    <a:pt x="6" y="275"/>
                    <a:pt x="30" y="399"/>
                  </a:cubicBezTo>
                  <a:cubicBezTo>
                    <a:pt x="53" y="506"/>
                    <a:pt x="83" y="618"/>
                    <a:pt x="154" y="707"/>
                  </a:cubicBezTo>
                  <a:cubicBezTo>
                    <a:pt x="225" y="783"/>
                    <a:pt x="325" y="842"/>
                    <a:pt x="420" y="896"/>
                  </a:cubicBezTo>
                  <a:cubicBezTo>
                    <a:pt x="526" y="955"/>
                    <a:pt x="644" y="1014"/>
                    <a:pt x="756" y="1067"/>
                  </a:cubicBezTo>
                  <a:cubicBezTo>
                    <a:pt x="760" y="1068"/>
                    <a:pt x="764" y="1069"/>
                    <a:pt x="768" y="1069"/>
                  </a:cubicBezTo>
                  <a:cubicBezTo>
                    <a:pt x="797" y="1069"/>
                    <a:pt x="817" y="1029"/>
                    <a:pt x="786" y="1014"/>
                  </a:cubicBezTo>
                  <a:cubicBezTo>
                    <a:pt x="685" y="972"/>
                    <a:pt x="585" y="919"/>
                    <a:pt x="485" y="866"/>
                  </a:cubicBezTo>
                  <a:cubicBezTo>
                    <a:pt x="396" y="813"/>
                    <a:pt x="296" y="760"/>
                    <a:pt x="219" y="689"/>
                  </a:cubicBezTo>
                  <a:cubicBezTo>
                    <a:pt x="136" y="606"/>
                    <a:pt x="107" y="500"/>
                    <a:pt x="89" y="393"/>
                  </a:cubicBezTo>
                  <a:cubicBezTo>
                    <a:pt x="65" y="275"/>
                    <a:pt x="59" y="151"/>
                    <a:pt x="65" y="27"/>
                  </a:cubicBezTo>
                  <a:cubicBezTo>
                    <a:pt x="65" y="10"/>
                    <a:pt x="52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15275" y="2133175"/>
              <a:ext cx="8300" cy="7900"/>
            </a:xfrm>
            <a:custGeom>
              <a:rect b="b" l="l" r="r" t="t"/>
              <a:pathLst>
                <a:path extrusionOk="0" h="316" w="332">
                  <a:moveTo>
                    <a:pt x="126" y="0"/>
                  </a:moveTo>
                  <a:cubicBezTo>
                    <a:pt x="96" y="0"/>
                    <a:pt x="66" y="5"/>
                    <a:pt x="36" y="13"/>
                  </a:cubicBezTo>
                  <a:cubicBezTo>
                    <a:pt x="4" y="24"/>
                    <a:pt x="15" y="68"/>
                    <a:pt x="44" y="68"/>
                  </a:cubicBezTo>
                  <a:cubicBezTo>
                    <a:pt x="47" y="68"/>
                    <a:pt x="50" y="67"/>
                    <a:pt x="54" y="66"/>
                  </a:cubicBezTo>
                  <a:lnTo>
                    <a:pt x="54" y="72"/>
                  </a:lnTo>
                  <a:cubicBezTo>
                    <a:pt x="79" y="65"/>
                    <a:pt x="105" y="60"/>
                    <a:pt x="131" y="60"/>
                  </a:cubicBezTo>
                  <a:cubicBezTo>
                    <a:pt x="146" y="60"/>
                    <a:pt x="162" y="62"/>
                    <a:pt x="178" y="66"/>
                  </a:cubicBezTo>
                  <a:cubicBezTo>
                    <a:pt x="219" y="78"/>
                    <a:pt x="243" y="102"/>
                    <a:pt x="261" y="137"/>
                  </a:cubicBezTo>
                  <a:cubicBezTo>
                    <a:pt x="272" y="167"/>
                    <a:pt x="272" y="202"/>
                    <a:pt x="255" y="232"/>
                  </a:cubicBezTo>
                  <a:cubicBezTo>
                    <a:pt x="243" y="238"/>
                    <a:pt x="231" y="249"/>
                    <a:pt x="219" y="255"/>
                  </a:cubicBezTo>
                  <a:cubicBezTo>
                    <a:pt x="202" y="261"/>
                    <a:pt x="190" y="261"/>
                    <a:pt x="166" y="261"/>
                  </a:cubicBezTo>
                  <a:cubicBezTo>
                    <a:pt x="148" y="255"/>
                    <a:pt x="125" y="249"/>
                    <a:pt x="107" y="243"/>
                  </a:cubicBezTo>
                  <a:cubicBezTo>
                    <a:pt x="83" y="238"/>
                    <a:pt x="66" y="226"/>
                    <a:pt x="48" y="214"/>
                  </a:cubicBezTo>
                  <a:cubicBezTo>
                    <a:pt x="41" y="212"/>
                    <a:pt x="35" y="210"/>
                    <a:pt x="29" y="210"/>
                  </a:cubicBezTo>
                  <a:cubicBezTo>
                    <a:pt x="19" y="210"/>
                    <a:pt x="10" y="214"/>
                    <a:pt x="7" y="226"/>
                  </a:cubicBezTo>
                  <a:cubicBezTo>
                    <a:pt x="1" y="238"/>
                    <a:pt x="7" y="255"/>
                    <a:pt x="18" y="261"/>
                  </a:cubicBezTo>
                  <a:cubicBezTo>
                    <a:pt x="64" y="289"/>
                    <a:pt x="127" y="316"/>
                    <a:pt x="186" y="316"/>
                  </a:cubicBezTo>
                  <a:cubicBezTo>
                    <a:pt x="225" y="316"/>
                    <a:pt x="262" y="304"/>
                    <a:pt x="290" y="273"/>
                  </a:cubicBezTo>
                  <a:cubicBezTo>
                    <a:pt x="326" y="238"/>
                    <a:pt x="331" y="184"/>
                    <a:pt x="320" y="131"/>
                  </a:cubicBezTo>
                  <a:cubicBezTo>
                    <a:pt x="308" y="84"/>
                    <a:pt x="272" y="43"/>
                    <a:pt x="225" y="19"/>
                  </a:cubicBezTo>
                  <a:cubicBezTo>
                    <a:pt x="194" y="6"/>
                    <a:pt x="16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503750" y="2140400"/>
              <a:ext cx="12900" cy="10100"/>
            </a:xfrm>
            <a:custGeom>
              <a:rect b="b" l="l" r="r" t="t"/>
              <a:pathLst>
                <a:path extrusionOk="0" h="404" w="516">
                  <a:moveTo>
                    <a:pt x="68" y="0"/>
                  </a:moveTo>
                  <a:cubicBezTo>
                    <a:pt x="57" y="0"/>
                    <a:pt x="47" y="6"/>
                    <a:pt x="42" y="19"/>
                  </a:cubicBezTo>
                  <a:cubicBezTo>
                    <a:pt x="19" y="90"/>
                    <a:pt x="1" y="167"/>
                    <a:pt x="19" y="244"/>
                  </a:cubicBezTo>
                  <a:cubicBezTo>
                    <a:pt x="31" y="303"/>
                    <a:pt x="66" y="362"/>
                    <a:pt x="125" y="386"/>
                  </a:cubicBezTo>
                  <a:cubicBezTo>
                    <a:pt x="154" y="399"/>
                    <a:pt x="185" y="404"/>
                    <a:pt x="215" y="404"/>
                  </a:cubicBezTo>
                  <a:cubicBezTo>
                    <a:pt x="254" y="404"/>
                    <a:pt x="293" y="396"/>
                    <a:pt x="326" y="386"/>
                  </a:cubicBezTo>
                  <a:cubicBezTo>
                    <a:pt x="391" y="362"/>
                    <a:pt x="450" y="327"/>
                    <a:pt x="497" y="273"/>
                  </a:cubicBezTo>
                  <a:cubicBezTo>
                    <a:pt x="516" y="255"/>
                    <a:pt x="494" y="225"/>
                    <a:pt x="472" y="225"/>
                  </a:cubicBezTo>
                  <a:cubicBezTo>
                    <a:pt x="466" y="225"/>
                    <a:pt x="461" y="227"/>
                    <a:pt x="456" y="232"/>
                  </a:cubicBezTo>
                  <a:cubicBezTo>
                    <a:pt x="420" y="273"/>
                    <a:pt x="373" y="309"/>
                    <a:pt x="320" y="327"/>
                  </a:cubicBezTo>
                  <a:cubicBezTo>
                    <a:pt x="285" y="338"/>
                    <a:pt x="248" y="347"/>
                    <a:pt x="212" y="347"/>
                  </a:cubicBezTo>
                  <a:cubicBezTo>
                    <a:pt x="192" y="347"/>
                    <a:pt x="173" y="345"/>
                    <a:pt x="155" y="338"/>
                  </a:cubicBezTo>
                  <a:cubicBezTo>
                    <a:pt x="107" y="321"/>
                    <a:pt x="78" y="273"/>
                    <a:pt x="72" y="226"/>
                  </a:cubicBezTo>
                  <a:cubicBezTo>
                    <a:pt x="60" y="161"/>
                    <a:pt x="78" y="96"/>
                    <a:pt x="95" y="37"/>
                  </a:cubicBezTo>
                  <a:cubicBezTo>
                    <a:pt x="103" y="15"/>
                    <a:pt x="85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501700" y="2149575"/>
              <a:ext cx="3575" cy="3000"/>
            </a:xfrm>
            <a:custGeom>
              <a:rect b="b" l="l" r="r" t="t"/>
              <a:pathLst>
                <a:path extrusionOk="0" h="120" w="143">
                  <a:moveTo>
                    <a:pt x="24" y="1"/>
                  </a:moveTo>
                  <a:cubicBezTo>
                    <a:pt x="6" y="7"/>
                    <a:pt x="0" y="25"/>
                    <a:pt x="6" y="36"/>
                  </a:cubicBezTo>
                  <a:lnTo>
                    <a:pt x="6" y="42"/>
                  </a:lnTo>
                  <a:cubicBezTo>
                    <a:pt x="17" y="86"/>
                    <a:pt x="59" y="120"/>
                    <a:pt x="102" y="120"/>
                  </a:cubicBezTo>
                  <a:cubicBezTo>
                    <a:pt x="106" y="120"/>
                    <a:pt x="109" y="119"/>
                    <a:pt x="113" y="119"/>
                  </a:cubicBezTo>
                  <a:cubicBezTo>
                    <a:pt x="124" y="119"/>
                    <a:pt x="130" y="119"/>
                    <a:pt x="136" y="113"/>
                  </a:cubicBezTo>
                  <a:cubicBezTo>
                    <a:pt x="142" y="107"/>
                    <a:pt x="142" y="101"/>
                    <a:pt x="142" y="89"/>
                  </a:cubicBezTo>
                  <a:cubicBezTo>
                    <a:pt x="142" y="79"/>
                    <a:pt x="133" y="65"/>
                    <a:pt x="119" y="65"/>
                  </a:cubicBezTo>
                  <a:cubicBezTo>
                    <a:pt x="117" y="65"/>
                    <a:pt x="115" y="65"/>
                    <a:pt x="113" y="66"/>
                  </a:cubicBezTo>
                  <a:lnTo>
                    <a:pt x="107" y="66"/>
                  </a:lnTo>
                  <a:cubicBezTo>
                    <a:pt x="101" y="66"/>
                    <a:pt x="95" y="60"/>
                    <a:pt x="89" y="60"/>
                  </a:cubicBezTo>
                  <a:lnTo>
                    <a:pt x="95" y="60"/>
                  </a:lnTo>
                  <a:cubicBezTo>
                    <a:pt x="89" y="60"/>
                    <a:pt x="83" y="54"/>
                    <a:pt x="77" y="48"/>
                  </a:cubicBezTo>
                  <a:lnTo>
                    <a:pt x="77" y="48"/>
                  </a:lnTo>
                  <a:cubicBezTo>
                    <a:pt x="77" y="49"/>
                    <a:pt x="77" y="49"/>
                    <a:pt x="77" y="50"/>
                  </a:cubicBezTo>
                  <a:lnTo>
                    <a:pt x="77" y="50"/>
                  </a:lnTo>
                  <a:cubicBezTo>
                    <a:pt x="75" y="49"/>
                    <a:pt x="73" y="48"/>
                    <a:pt x="71" y="47"/>
                  </a:cubicBezTo>
                  <a:lnTo>
                    <a:pt x="71" y="47"/>
                  </a:lnTo>
                  <a:cubicBezTo>
                    <a:pt x="71" y="47"/>
                    <a:pt x="71" y="48"/>
                    <a:pt x="71" y="48"/>
                  </a:cubicBezTo>
                  <a:cubicBezTo>
                    <a:pt x="70" y="47"/>
                    <a:pt x="69" y="46"/>
                    <a:pt x="68" y="45"/>
                  </a:cubicBezTo>
                  <a:lnTo>
                    <a:pt x="68" y="45"/>
                  </a:lnTo>
                  <a:cubicBezTo>
                    <a:pt x="69" y="46"/>
                    <a:pt x="70" y="46"/>
                    <a:pt x="71" y="47"/>
                  </a:cubicBezTo>
                  <a:lnTo>
                    <a:pt x="71" y="47"/>
                  </a:lnTo>
                  <a:cubicBezTo>
                    <a:pt x="70" y="44"/>
                    <a:pt x="68" y="43"/>
                    <a:pt x="67" y="42"/>
                  </a:cubicBezTo>
                  <a:lnTo>
                    <a:pt x="67" y="42"/>
                  </a:lnTo>
                  <a:cubicBezTo>
                    <a:pt x="67" y="43"/>
                    <a:pt x="68" y="44"/>
                    <a:pt x="68" y="45"/>
                  </a:cubicBezTo>
                  <a:lnTo>
                    <a:pt x="68" y="45"/>
                  </a:lnTo>
                  <a:cubicBezTo>
                    <a:pt x="67" y="44"/>
                    <a:pt x="66" y="43"/>
                    <a:pt x="65" y="42"/>
                  </a:cubicBezTo>
                  <a:lnTo>
                    <a:pt x="65" y="42"/>
                  </a:lnTo>
                  <a:cubicBezTo>
                    <a:pt x="65" y="42"/>
                    <a:pt x="66" y="42"/>
                    <a:pt x="67" y="42"/>
                  </a:cubicBezTo>
                  <a:lnTo>
                    <a:pt x="67" y="42"/>
                  </a:lnTo>
                  <a:cubicBezTo>
                    <a:pt x="66" y="40"/>
                    <a:pt x="65" y="38"/>
                    <a:pt x="64" y="36"/>
                  </a:cubicBezTo>
                  <a:lnTo>
                    <a:pt x="64" y="36"/>
                  </a:lnTo>
                  <a:cubicBezTo>
                    <a:pt x="64" y="36"/>
                    <a:pt x="65" y="36"/>
                    <a:pt x="65" y="36"/>
                  </a:cubicBezTo>
                  <a:cubicBezTo>
                    <a:pt x="59" y="30"/>
                    <a:pt x="59" y="30"/>
                    <a:pt x="59" y="25"/>
                  </a:cubicBezTo>
                  <a:cubicBezTo>
                    <a:pt x="53" y="7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81750" y="3098475"/>
              <a:ext cx="128950" cy="62350"/>
            </a:xfrm>
            <a:custGeom>
              <a:rect b="b" l="l" r="r" t="t"/>
              <a:pathLst>
                <a:path extrusionOk="0" h="2494" w="5158">
                  <a:moveTo>
                    <a:pt x="2647" y="1"/>
                  </a:moveTo>
                  <a:lnTo>
                    <a:pt x="1" y="296"/>
                  </a:lnTo>
                  <a:lnTo>
                    <a:pt x="13" y="2493"/>
                  </a:lnTo>
                  <a:lnTo>
                    <a:pt x="5157" y="2464"/>
                  </a:lnTo>
                  <a:cubicBezTo>
                    <a:pt x="5157" y="2464"/>
                    <a:pt x="4888" y="1219"/>
                    <a:pt x="3852" y="1219"/>
                  </a:cubicBezTo>
                  <a:cubicBezTo>
                    <a:pt x="3651" y="1219"/>
                    <a:pt x="3422" y="1266"/>
                    <a:pt x="3161" y="1377"/>
                  </a:cubicBezTo>
                  <a:lnTo>
                    <a:pt x="2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80575" y="3097150"/>
              <a:ext cx="131600" cy="64850"/>
            </a:xfrm>
            <a:custGeom>
              <a:rect b="b" l="l" r="r" t="t"/>
              <a:pathLst>
                <a:path extrusionOk="0" h="2594" w="5264">
                  <a:moveTo>
                    <a:pt x="2665" y="101"/>
                  </a:moveTo>
                  <a:lnTo>
                    <a:pt x="3178" y="1489"/>
                  </a:lnTo>
                  <a:lnTo>
                    <a:pt x="3226" y="1471"/>
                  </a:lnTo>
                  <a:cubicBezTo>
                    <a:pt x="3465" y="1367"/>
                    <a:pt x="3688" y="1315"/>
                    <a:pt x="3895" y="1315"/>
                  </a:cubicBezTo>
                  <a:cubicBezTo>
                    <a:pt x="4077" y="1315"/>
                    <a:pt x="4246" y="1356"/>
                    <a:pt x="4401" y="1436"/>
                  </a:cubicBezTo>
                  <a:cubicBezTo>
                    <a:pt x="4891" y="1690"/>
                    <a:pt x="5092" y="2286"/>
                    <a:pt x="5145" y="2469"/>
                  </a:cubicBezTo>
                  <a:lnTo>
                    <a:pt x="101" y="2499"/>
                  </a:lnTo>
                  <a:lnTo>
                    <a:pt x="89" y="390"/>
                  </a:lnTo>
                  <a:lnTo>
                    <a:pt x="2665" y="101"/>
                  </a:lnTo>
                  <a:close/>
                  <a:moveTo>
                    <a:pt x="2724" y="0"/>
                  </a:moveTo>
                  <a:lnTo>
                    <a:pt x="1" y="313"/>
                  </a:lnTo>
                  <a:lnTo>
                    <a:pt x="12" y="2593"/>
                  </a:lnTo>
                  <a:lnTo>
                    <a:pt x="5204" y="2558"/>
                  </a:lnTo>
                  <a:lnTo>
                    <a:pt x="5263" y="2558"/>
                  </a:lnTo>
                  <a:lnTo>
                    <a:pt x="5252" y="2505"/>
                  </a:lnTo>
                  <a:cubicBezTo>
                    <a:pt x="5240" y="2469"/>
                    <a:pt x="5063" y="1678"/>
                    <a:pt x="4442" y="1353"/>
                  </a:cubicBezTo>
                  <a:cubicBezTo>
                    <a:pt x="4275" y="1269"/>
                    <a:pt x="4093" y="1227"/>
                    <a:pt x="3896" y="1227"/>
                  </a:cubicBezTo>
                  <a:cubicBezTo>
                    <a:pt x="3690" y="1227"/>
                    <a:pt x="3468" y="1274"/>
                    <a:pt x="3232" y="1371"/>
                  </a:cubicBezTo>
                  <a:lnTo>
                    <a:pt x="2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81900" y="3145425"/>
              <a:ext cx="123475" cy="3125"/>
            </a:xfrm>
            <a:custGeom>
              <a:rect b="b" l="l" r="r" t="t"/>
              <a:pathLst>
                <a:path extrusionOk="0" h="125" w="4939">
                  <a:moveTo>
                    <a:pt x="4939" y="1"/>
                  </a:moveTo>
                  <a:lnTo>
                    <a:pt x="1" y="30"/>
                  </a:lnTo>
                  <a:lnTo>
                    <a:pt x="7" y="125"/>
                  </a:lnTo>
                  <a:lnTo>
                    <a:pt x="4939" y="89"/>
                  </a:lnTo>
                  <a:lnTo>
                    <a:pt x="4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481750" y="3128625"/>
              <a:ext cx="28250" cy="18900"/>
            </a:xfrm>
            <a:custGeom>
              <a:rect b="b" l="l" r="r" t="t"/>
              <a:pathLst>
                <a:path extrusionOk="0" h="756" w="1130">
                  <a:moveTo>
                    <a:pt x="100" y="1"/>
                  </a:moveTo>
                  <a:cubicBezTo>
                    <a:pt x="39" y="1"/>
                    <a:pt x="2" y="5"/>
                    <a:pt x="1" y="5"/>
                  </a:cubicBezTo>
                  <a:lnTo>
                    <a:pt x="13" y="94"/>
                  </a:lnTo>
                  <a:cubicBezTo>
                    <a:pt x="14" y="94"/>
                    <a:pt x="47" y="90"/>
                    <a:pt x="100" y="90"/>
                  </a:cubicBezTo>
                  <a:cubicBezTo>
                    <a:pt x="315" y="90"/>
                    <a:pt x="861" y="151"/>
                    <a:pt x="1040" y="756"/>
                  </a:cubicBezTo>
                  <a:lnTo>
                    <a:pt x="1129" y="732"/>
                  </a:lnTo>
                  <a:cubicBezTo>
                    <a:pt x="931" y="68"/>
                    <a:pt x="33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540525" y="3123025"/>
              <a:ext cx="19525" cy="12300"/>
            </a:xfrm>
            <a:custGeom>
              <a:rect b="b" l="l" r="r" t="t"/>
              <a:pathLst>
                <a:path extrusionOk="0" h="492" w="781">
                  <a:moveTo>
                    <a:pt x="692" y="0"/>
                  </a:moveTo>
                  <a:cubicBezTo>
                    <a:pt x="680" y="0"/>
                    <a:pt x="667" y="3"/>
                    <a:pt x="656" y="11"/>
                  </a:cubicBezTo>
                  <a:cubicBezTo>
                    <a:pt x="473" y="141"/>
                    <a:pt x="272" y="253"/>
                    <a:pt x="66" y="342"/>
                  </a:cubicBezTo>
                  <a:cubicBezTo>
                    <a:pt x="24" y="359"/>
                    <a:pt x="1" y="395"/>
                    <a:pt x="13" y="436"/>
                  </a:cubicBezTo>
                  <a:cubicBezTo>
                    <a:pt x="18" y="466"/>
                    <a:pt x="52" y="492"/>
                    <a:pt x="84" y="492"/>
                  </a:cubicBezTo>
                  <a:cubicBezTo>
                    <a:pt x="90" y="492"/>
                    <a:pt x="96" y="491"/>
                    <a:pt x="101" y="489"/>
                  </a:cubicBezTo>
                  <a:cubicBezTo>
                    <a:pt x="326" y="395"/>
                    <a:pt x="538" y="283"/>
                    <a:pt x="733" y="141"/>
                  </a:cubicBezTo>
                  <a:cubicBezTo>
                    <a:pt x="763" y="117"/>
                    <a:pt x="780" y="76"/>
                    <a:pt x="757" y="40"/>
                  </a:cubicBezTo>
                  <a:cubicBezTo>
                    <a:pt x="745" y="16"/>
                    <a:pt x="719" y="0"/>
                    <a:pt x="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536850" y="3114400"/>
              <a:ext cx="21075" cy="12250"/>
            </a:xfrm>
            <a:custGeom>
              <a:rect b="b" l="l" r="r" t="t"/>
              <a:pathLst>
                <a:path extrusionOk="0" h="490" w="843">
                  <a:moveTo>
                    <a:pt x="737" y="1"/>
                  </a:moveTo>
                  <a:cubicBezTo>
                    <a:pt x="724" y="1"/>
                    <a:pt x="711" y="4"/>
                    <a:pt x="697" y="13"/>
                  </a:cubicBezTo>
                  <a:cubicBezTo>
                    <a:pt x="490" y="137"/>
                    <a:pt x="272" y="255"/>
                    <a:pt x="41" y="350"/>
                  </a:cubicBezTo>
                  <a:cubicBezTo>
                    <a:pt x="6" y="368"/>
                    <a:pt x="0" y="421"/>
                    <a:pt x="18" y="450"/>
                  </a:cubicBezTo>
                  <a:cubicBezTo>
                    <a:pt x="33" y="477"/>
                    <a:pt x="56" y="489"/>
                    <a:pt x="80" y="489"/>
                  </a:cubicBezTo>
                  <a:cubicBezTo>
                    <a:pt x="93" y="489"/>
                    <a:pt x="106" y="486"/>
                    <a:pt x="118" y="480"/>
                  </a:cubicBezTo>
                  <a:cubicBezTo>
                    <a:pt x="349" y="385"/>
                    <a:pt x="567" y="267"/>
                    <a:pt x="774" y="137"/>
                  </a:cubicBezTo>
                  <a:cubicBezTo>
                    <a:pt x="843" y="98"/>
                    <a:pt x="801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31250" y="2482675"/>
              <a:ext cx="131150" cy="635575"/>
            </a:xfrm>
            <a:custGeom>
              <a:rect b="b" l="l" r="r" t="t"/>
              <a:pathLst>
                <a:path extrusionOk="0" h="25423" w="5246">
                  <a:moveTo>
                    <a:pt x="2832" y="1"/>
                  </a:moveTo>
                  <a:cubicBezTo>
                    <a:pt x="1914" y="1"/>
                    <a:pt x="954" y="106"/>
                    <a:pt x="320" y="445"/>
                  </a:cubicBezTo>
                  <a:cubicBezTo>
                    <a:pt x="202" y="4078"/>
                    <a:pt x="278" y="7740"/>
                    <a:pt x="154" y="11366"/>
                  </a:cubicBezTo>
                  <a:cubicBezTo>
                    <a:pt x="1" y="15790"/>
                    <a:pt x="521" y="21065"/>
                    <a:pt x="1430" y="25400"/>
                  </a:cubicBezTo>
                  <a:cubicBezTo>
                    <a:pt x="1621" y="25415"/>
                    <a:pt x="1811" y="25422"/>
                    <a:pt x="2002" y="25422"/>
                  </a:cubicBezTo>
                  <a:cubicBezTo>
                    <a:pt x="3094" y="25422"/>
                    <a:pt x="4185" y="25194"/>
                    <a:pt x="5246" y="24922"/>
                  </a:cubicBezTo>
                  <a:cubicBezTo>
                    <a:pt x="5075" y="23859"/>
                    <a:pt x="4809" y="22075"/>
                    <a:pt x="4661" y="21006"/>
                  </a:cubicBezTo>
                  <a:cubicBezTo>
                    <a:pt x="3681" y="14083"/>
                    <a:pt x="3610" y="7037"/>
                    <a:pt x="4443" y="97"/>
                  </a:cubicBezTo>
                  <a:cubicBezTo>
                    <a:pt x="3987" y="44"/>
                    <a:pt x="3418" y="1"/>
                    <a:pt x="2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492225" y="2840000"/>
              <a:ext cx="22075" cy="62100"/>
            </a:xfrm>
            <a:custGeom>
              <a:rect b="b" l="l" r="r" t="t"/>
              <a:pathLst>
                <a:path extrusionOk="0" h="2484" w="883">
                  <a:moveTo>
                    <a:pt x="834" y="0"/>
                  </a:moveTo>
                  <a:cubicBezTo>
                    <a:pt x="824" y="0"/>
                    <a:pt x="816" y="4"/>
                    <a:pt x="810" y="15"/>
                  </a:cubicBezTo>
                  <a:cubicBezTo>
                    <a:pt x="432" y="789"/>
                    <a:pt x="161" y="1598"/>
                    <a:pt x="7" y="2442"/>
                  </a:cubicBezTo>
                  <a:cubicBezTo>
                    <a:pt x="0" y="2467"/>
                    <a:pt x="21" y="2484"/>
                    <a:pt x="40" y="2484"/>
                  </a:cubicBezTo>
                  <a:cubicBezTo>
                    <a:pt x="52" y="2484"/>
                    <a:pt x="64" y="2477"/>
                    <a:pt x="66" y="2460"/>
                  </a:cubicBezTo>
                  <a:lnTo>
                    <a:pt x="72" y="2460"/>
                  </a:lnTo>
                  <a:cubicBezTo>
                    <a:pt x="226" y="1621"/>
                    <a:pt x="492" y="812"/>
                    <a:pt x="870" y="50"/>
                  </a:cubicBezTo>
                  <a:cubicBezTo>
                    <a:pt x="882" y="25"/>
                    <a:pt x="856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07525" y="2859325"/>
              <a:ext cx="6900" cy="18600"/>
            </a:xfrm>
            <a:custGeom>
              <a:rect b="b" l="l" r="r" t="t"/>
              <a:pathLst>
                <a:path extrusionOk="0" h="744" w="276">
                  <a:moveTo>
                    <a:pt x="228" y="1"/>
                  </a:moveTo>
                  <a:cubicBezTo>
                    <a:pt x="218" y="1"/>
                    <a:pt x="210" y="5"/>
                    <a:pt x="204" y="16"/>
                  </a:cubicBezTo>
                  <a:cubicBezTo>
                    <a:pt x="92" y="234"/>
                    <a:pt x="21" y="470"/>
                    <a:pt x="4" y="713"/>
                  </a:cubicBezTo>
                  <a:cubicBezTo>
                    <a:pt x="1" y="733"/>
                    <a:pt x="17" y="744"/>
                    <a:pt x="34" y="744"/>
                  </a:cubicBezTo>
                  <a:cubicBezTo>
                    <a:pt x="51" y="744"/>
                    <a:pt x="69" y="733"/>
                    <a:pt x="69" y="713"/>
                  </a:cubicBezTo>
                  <a:cubicBezTo>
                    <a:pt x="86" y="482"/>
                    <a:pt x="151" y="258"/>
                    <a:pt x="263" y="51"/>
                  </a:cubicBezTo>
                  <a:cubicBezTo>
                    <a:pt x="276" y="26"/>
                    <a:pt x="2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465650" y="2563200"/>
              <a:ext cx="19375" cy="14625"/>
            </a:xfrm>
            <a:custGeom>
              <a:rect b="b" l="l" r="r" t="t"/>
              <a:pathLst>
                <a:path extrusionOk="0" h="585" w="775">
                  <a:moveTo>
                    <a:pt x="728" y="0"/>
                  </a:moveTo>
                  <a:cubicBezTo>
                    <a:pt x="722" y="0"/>
                    <a:pt x="716" y="2"/>
                    <a:pt x="710" y="6"/>
                  </a:cubicBezTo>
                  <a:cubicBezTo>
                    <a:pt x="485" y="177"/>
                    <a:pt x="255" y="349"/>
                    <a:pt x="31" y="520"/>
                  </a:cubicBezTo>
                  <a:cubicBezTo>
                    <a:pt x="1" y="540"/>
                    <a:pt x="21" y="585"/>
                    <a:pt x="49" y="585"/>
                  </a:cubicBezTo>
                  <a:cubicBezTo>
                    <a:pt x="55" y="585"/>
                    <a:pt x="60" y="583"/>
                    <a:pt x="66" y="579"/>
                  </a:cubicBezTo>
                  <a:cubicBezTo>
                    <a:pt x="291" y="408"/>
                    <a:pt x="521" y="236"/>
                    <a:pt x="745" y="65"/>
                  </a:cubicBezTo>
                  <a:cubicBezTo>
                    <a:pt x="775" y="41"/>
                    <a:pt x="75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491925" y="2544250"/>
              <a:ext cx="9975" cy="11225"/>
            </a:xfrm>
            <a:custGeom>
              <a:rect b="b" l="l" r="r" t="t"/>
              <a:pathLst>
                <a:path extrusionOk="0" h="449" w="399">
                  <a:moveTo>
                    <a:pt x="358" y="1"/>
                  </a:moveTo>
                  <a:cubicBezTo>
                    <a:pt x="346" y="1"/>
                    <a:pt x="333" y="6"/>
                    <a:pt x="326" y="20"/>
                  </a:cubicBezTo>
                  <a:cubicBezTo>
                    <a:pt x="279" y="173"/>
                    <a:pt x="173" y="303"/>
                    <a:pt x="37" y="386"/>
                  </a:cubicBezTo>
                  <a:cubicBezTo>
                    <a:pt x="1" y="402"/>
                    <a:pt x="23" y="448"/>
                    <a:pt x="53" y="448"/>
                  </a:cubicBezTo>
                  <a:cubicBezTo>
                    <a:pt x="57" y="448"/>
                    <a:pt x="62" y="447"/>
                    <a:pt x="66" y="445"/>
                  </a:cubicBezTo>
                  <a:lnTo>
                    <a:pt x="66" y="439"/>
                  </a:lnTo>
                  <a:cubicBezTo>
                    <a:pt x="220" y="351"/>
                    <a:pt x="338" y="209"/>
                    <a:pt x="391" y="38"/>
                  </a:cubicBezTo>
                  <a:cubicBezTo>
                    <a:pt x="399" y="16"/>
                    <a:pt x="379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275775" y="3098925"/>
              <a:ext cx="128625" cy="61900"/>
            </a:xfrm>
            <a:custGeom>
              <a:rect b="b" l="l" r="r" t="t"/>
              <a:pathLst>
                <a:path extrusionOk="0" h="2476" w="5145">
                  <a:moveTo>
                    <a:pt x="2652" y="0"/>
                  </a:moveTo>
                  <a:lnTo>
                    <a:pt x="0" y="284"/>
                  </a:lnTo>
                  <a:lnTo>
                    <a:pt x="0" y="2475"/>
                  </a:lnTo>
                  <a:lnTo>
                    <a:pt x="5145" y="2475"/>
                  </a:lnTo>
                  <a:cubicBezTo>
                    <a:pt x="5145" y="2475"/>
                    <a:pt x="4879" y="1227"/>
                    <a:pt x="3840" y="1227"/>
                  </a:cubicBezTo>
                  <a:cubicBezTo>
                    <a:pt x="3641" y="1227"/>
                    <a:pt x="3414" y="1273"/>
                    <a:pt x="3154" y="1382"/>
                  </a:cubicBezTo>
                  <a:lnTo>
                    <a:pt x="2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274575" y="3097725"/>
              <a:ext cx="131175" cy="64275"/>
            </a:xfrm>
            <a:custGeom>
              <a:rect b="b" l="l" r="r" t="t"/>
              <a:pathLst>
                <a:path extrusionOk="0" h="2571" w="5247">
                  <a:moveTo>
                    <a:pt x="2671" y="96"/>
                  </a:moveTo>
                  <a:lnTo>
                    <a:pt x="3173" y="1489"/>
                  </a:lnTo>
                  <a:lnTo>
                    <a:pt x="3220" y="1466"/>
                  </a:lnTo>
                  <a:cubicBezTo>
                    <a:pt x="3454" y="1367"/>
                    <a:pt x="3673" y="1319"/>
                    <a:pt x="3876" y="1319"/>
                  </a:cubicBezTo>
                  <a:cubicBezTo>
                    <a:pt x="4063" y="1319"/>
                    <a:pt x="4237" y="1360"/>
                    <a:pt x="4395" y="1442"/>
                  </a:cubicBezTo>
                  <a:cubicBezTo>
                    <a:pt x="4886" y="1696"/>
                    <a:pt x="5087" y="2299"/>
                    <a:pt x="5134" y="2482"/>
                  </a:cubicBezTo>
                  <a:lnTo>
                    <a:pt x="90" y="2482"/>
                  </a:lnTo>
                  <a:lnTo>
                    <a:pt x="90" y="367"/>
                  </a:lnTo>
                  <a:lnTo>
                    <a:pt x="2671" y="96"/>
                  </a:lnTo>
                  <a:close/>
                  <a:moveTo>
                    <a:pt x="2730" y="1"/>
                  </a:moveTo>
                  <a:lnTo>
                    <a:pt x="1" y="290"/>
                  </a:lnTo>
                  <a:lnTo>
                    <a:pt x="1" y="2570"/>
                  </a:lnTo>
                  <a:lnTo>
                    <a:pt x="5246" y="2570"/>
                  </a:lnTo>
                  <a:lnTo>
                    <a:pt x="5234" y="2517"/>
                  </a:lnTo>
                  <a:cubicBezTo>
                    <a:pt x="5228" y="2482"/>
                    <a:pt x="5057" y="1684"/>
                    <a:pt x="4437" y="1360"/>
                  </a:cubicBezTo>
                  <a:cubicBezTo>
                    <a:pt x="4267" y="1272"/>
                    <a:pt x="4081" y="1227"/>
                    <a:pt x="3881" y="1227"/>
                  </a:cubicBezTo>
                  <a:cubicBezTo>
                    <a:pt x="3677" y="1227"/>
                    <a:pt x="3458" y="1273"/>
                    <a:pt x="3226" y="1365"/>
                  </a:cubicBezTo>
                  <a:lnTo>
                    <a:pt x="2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75775" y="3146325"/>
              <a:ext cx="123325" cy="2225"/>
            </a:xfrm>
            <a:custGeom>
              <a:rect b="b" l="l" r="r" t="t"/>
              <a:pathLst>
                <a:path extrusionOk="0" h="89" w="4933">
                  <a:moveTo>
                    <a:pt x="0" y="0"/>
                  </a:moveTo>
                  <a:lnTo>
                    <a:pt x="0" y="89"/>
                  </a:lnTo>
                  <a:lnTo>
                    <a:pt x="4932" y="89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34400" y="3123600"/>
              <a:ext cx="19650" cy="12175"/>
            </a:xfrm>
            <a:custGeom>
              <a:rect b="b" l="l" r="r" t="t"/>
              <a:pathLst>
                <a:path extrusionOk="0" h="487" w="786">
                  <a:moveTo>
                    <a:pt x="696" y="1"/>
                  </a:moveTo>
                  <a:cubicBezTo>
                    <a:pt x="683" y="1"/>
                    <a:pt x="671" y="4"/>
                    <a:pt x="662" y="11"/>
                  </a:cubicBezTo>
                  <a:cubicBezTo>
                    <a:pt x="473" y="141"/>
                    <a:pt x="272" y="248"/>
                    <a:pt x="65" y="336"/>
                  </a:cubicBezTo>
                  <a:cubicBezTo>
                    <a:pt x="30" y="354"/>
                    <a:pt x="0" y="384"/>
                    <a:pt x="12" y="431"/>
                  </a:cubicBezTo>
                  <a:cubicBezTo>
                    <a:pt x="22" y="461"/>
                    <a:pt x="53" y="487"/>
                    <a:pt x="88" y="487"/>
                  </a:cubicBezTo>
                  <a:cubicBezTo>
                    <a:pt x="94" y="487"/>
                    <a:pt x="100" y="486"/>
                    <a:pt x="106" y="484"/>
                  </a:cubicBezTo>
                  <a:cubicBezTo>
                    <a:pt x="325" y="389"/>
                    <a:pt x="538" y="277"/>
                    <a:pt x="733" y="141"/>
                  </a:cubicBezTo>
                  <a:cubicBezTo>
                    <a:pt x="768" y="118"/>
                    <a:pt x="786" y="71"/>
                    <a:pt x="762" y="35"/>
                  </a:cubicBezTo>
                  <a:cubicBezTo>
                    <a:pt x="750" y="15"/>
                    <a:pt x="722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30700" y="3114850"/>
              <a:ext cx="21250" cy="12275"/>
            </a:xfrm>
            <a:custGeom>
              <a:rect b="b" l="l" r="r" t="t"/>
              <a:pathLst>
                <a:path extrusionOk="0" h="491" w="850">
                  <a:moveTo>
                    <a:pt x="743" y="0"/>
                  </a:moveTo>
                  <a:cubicBezTo>
                    <a:pt x="730" y="0"/>
                    <a:pt x="717" y="4"/>
                    <a:pt x="703" y="13"/>
                  </a:cubicBezTo>
                  <a:cubicBezTo>
                    <a:pt x="497" y="137"/>
                    <a:pt x="284" y="249"/>
                    <a:pt x="65" y="338"/>
                  </a:cubicBezTo>
                  <a:cubicBezTo>
                    <a:pt x="30" y="356"/>
                    <a:pt x="0" y="391"/>
                    <a:pt x="12" y="432"/>
                  </a:cubicBezTo>
                  <a:cubicBezTo>
                    <a:pt x="22" y="461"/>
                    <a:pt x="51" y="490"/>
                    <a:pt x="84" y="490"/>
                  </a:cubicBezTo>
                  <a:cubicBezTo>
                    <a:pt x="92" y="490"/>
                    <a:pt x="99" y="489"/>
                    <a:pt x="107" y="486"/>
                  </a:cubicBezTo>
                  <a:cubicBezTo>
                    <a:pt x="337" y="385"/>
                    <a:pt x="562" y="273"/>
                    <a:pt x="780" y="143"/>
                  </a:cubicBezTo>
                  <a:cubicBezTo>
                    <a:pt x="849" y="98"/>
                    <a:pt x="807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262025" y="2503600"/>
              <a:ext cx="208400" cy="608400"/>
            </a:xfrm>
            <a:custGeom>
              <a:rect b="b" l="l" r="r" t="t"/>
              <a:pathLst>
                <a:path extrusionOk="0" h="24336" w="8336">
                  <a:moveTo>
                    <a:pt x="5348" y="0"/>
                  </a:moveTo>
                  <a:cubicBezTo>
                    <a:pt x="4860" y="0"/>
                    <a:pt x="4407" y="48"/>
                    <a:pt x="4047" y="163"/>
                  </a:cubicBezTo>
                  <a:cubicBezTo>
                    <a:pt x="3267" y="3707"/>
                    <a:pt x="2488" y="7251"/>
                    <a:pt x="1708" y="10801"/>
                  </a:cubicBezTo>
                  <a:cubicBezTo>
                    <a:pt x="757" y="15125"/>
                    <a:pt x="1" y="19631"/>
                    <a:pt x="107" y="24061"/>
                  </a:cubicBezTo>
                  <a:cubicBezTo>
                    <a:pt x="896" y="24267"/>
                    <a:pt x="1711" y="24335"/>
                    <a:pt x="2528" y="24335"/>
                  </a:cubicBezTo>
                  <a:cubicBezTo>
                    <a:pt x="3002" y="24335"/>
                    <a:pt x="3476" y="24312"/>
                    <a:pt x="3946" y="24280"/>
                  </a:cubicBezTo>
                  <a:cubicBezTo>
                    <a:pt x="3970" y="23205"/>
                    <a:pt x="3994" y="22130"/>
                    <a:pt x="4041" y="21055"/>
                  </a:cubicBezTo>
                  <a:cubicBezTo>
                    <a:pt x="4336" y="14067"/>
                    <a:pt x="6256" y="7121"/>
                    <a:pt x="8335" y="447"/>
                  </a:cubicBezTo>
                  <a:cubicBezTo>
                    <a:pt x="7568" y="214"/>
                    <a:pt x="6382" y="0"/>
                    <a:pt x="5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18375" y="2542000"/>
              <a:ext cx="67675" cy="148200"/>
            </a:xfrm>
            <a:custGeom>
              <a:rect b="b" l="l" r="r" t="t"/>
              <a:pathLst>
                <a:path extrusionOk="0" h="5928" w="2707">
                  <a:moveTo>
                    <a:pt x="2658" y="0"/>
                  </a:moveTo>
                  <a:cubicBezTo>
                    <a:pt x="2650" y="0"/>
                    <a:pt x="2643" y="3"/>
                    <a:pt x="2636" y="9"/>
                  </a:cubicBezTo>
                  <a:cubicBezTo>
                    <a:pt x="1857" y="624"/>
                    <a:pt x="1414" y="1510"/>
                    <a:pt x="1083" y="2419"/>
                  </a:cubicBezTo>
                  <a:cubicBezTo>
                    <a:pt x="669" y="3559"/>
                    <a:pt x="345" y="4729"/>
                    <a:pt x="8" y="5887"/>
                  </a:cubicBezTo>
                  <a:cubicBezTo>
                    <a:pt x="1" y="5911"/>
                    <a:pt x="22" y="5928"/>
                    <a:pt x="42" y="5928"/>
                  </a:cubicBezTo>
                  <a:cubicBezTo>
                    <a:pt x="55" y="5928"/>
                    <a:pt x="68" y="5921"/>
                    <a:pt x="73" y="5904"/>
                  </a:cubicBezTo>
                  <a:cubicBezTo>
                    <a:pt x="392" y="4800"/>
                    <a:pt x="711" y="3695"/>
                    <a:pt x="1089" y="2608"/>
                  </a:cubicBezTo>
                  <a:cubicBezTo>
                    <a:pt x="1420" y="1651"/>
                    <a:pt x="1868" y="701"/>
                    <a:pt x="2684" y="57"/>
                  </a:cubicBezTo>
                  <a:cubicBezTo>
                    <a:pt x="2707" y="34"/>
                    <a:pt x="2683" y="0"/>
                    <a:pt x="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349250" y="2520775"/>
              <a:ext cx="54000" cy="45875"/>
            </a:xfrm>
            <a:custGeom>
              <a:rect b="b" l="l" r="r" t="t"/>
              <a:pathLst>
                <a:path extrusionOk="0" h="1835" w="2160">
                  <a:moveTo>
                    <a:pt x="2117" y="0"/>
                  </a:moveTo>
                  <a:cubicBezTo>
                    <a:pt x="2104" y="0"/>
                    <a:pt x="2092" y="6"/>
                    <a:pt x="2088" y="20"/>
                  </a:cubicBezTo>
                  <a:cubicBezTo>
                    <a:pt x="1781" y="918"/>
                    <a:pt x="971" y="1603"/>
                    <a:pt x="38" y="1774"/>
                  </a:cubicBezTo>
                  <a:cubicBezTo>
                    <a:pt x="0" y="1779"/>
                    <a:pt x="12" y="1834"/>
                    <a:pt x="46" y="1834"/>
                  </a:cubicBezTo>
                  <a:cubicBezTo>
                    <a:pt x="49" y="1834"/>
                    <a:pt x="52" y="1834"/>
                    <a:pt x="56" y="1833"/>
                  </a:cubicBezTo>
                  <a:cubicBezTo>
                    <a:pt x="1013" y="1668"/>
                    <a:pt x="1834" y="959"/>
                    <a:pt x="2153" y="37"/>
                  </a:cubicBezTo>
                  <a:cubicBezTo>
                    <a:pt x="2160" y="16"/>
                    <a:pt x="2138" y="0"/>
                    <a:pt x="2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288750" y="2562750"/>
              <a:ext cx="75675" cy="543275"/>
            </a:xfrm>
            <a:custGeom>
              <a:rect b="b" l="l" r="r" t="t"/>
              <a:pathLst>
                <a:path extrusionOk="0" h="21731" w="3027">
                  <a:moveTo>
                    <a:pt x="2985" y="1"/>
                  </a:moveTo>
                  <a:cubicBezTo>
                    <a:pt x="2972" y="1"/>
                    <a:pt x="2959" y="8"/>
                    <a:pt x="2954" y="24"/>
                  </a:cubicBezTo>
                  <a:cubicBezTo>
                    <a:pt x="1395" y="5500"/>
                    <a:pt x="444" y="11140"/>
                    <a:pt x="125" y="16822"/>
                  </a:cubicBezTo>
                  <a:cubicBezTo>
                    <a:pt x="36" y="18447"/>
                    <a:pt x="1" y="20071"/>
                    <a:pt x="13" y="21695"/>
                  </a:cubicBezTo>
                  <a:cubicBezTo>
                    <a:pt x="13" y="21719"/>
                    <a:pt x="29" y="21731"/>
                    <a:pt x="45" y="21731"/>
                  </a:cubicBezTo>
                  <a:cubicBezTo>
                    <a:pt x="62" y="21731"/>
                    <a:pt x="78" y="21719"/>
                    <a:pt x="78" y="21695"/>
                  </a:cubicBezTo>
                  <a:cubicBezTo>
                    <a:pt x="36" y="15995"/>
                    <a:pt x="627" y="10290"/>
                    <a:pt x="1844" y="4714"/>
                  </a:cubicBezTo>
                  <a:cubicBezTo>
                    <a:pt x="2186" y="3143"/>
                    <a:pt x="2582" y="1589"/>
                    <a:pt x="3019" y="42"/>
                  </a:cubicBezTo>
                  <a:cubicBezTo>
                    <a:pt x="3026" y="17"/>
                    <a:pt x="3006" y="1"/>
                    <a:pt x="2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354050" y="2773675"/>
              <a:ext cx="24500" cy="25000"/>
            </a:xfrm>
            <a:custGeom>
              <a:rect b="b" l="l" r="r" t="t"/>
              <a:pathLst>
                <a:path extrusionOk="0" h="1000" w="980">
                  <a:moveTo>
                    <a:pt x="931" y="1"/>
                  </a:moveTo>
                  <a:cubicBezTo>
                    <a:pt x="923" y="1"/>
                    <a:pt x="916" y="3"/>
                    <a:pt x="909" y="10"/>
                  </a:cubicBezTo>
                  <a:lnTo>
                    <a:pt x="23" y="943"/>
                  </a:lnTo>
                  <a:cubicBezTo>
                    <a:pt x="0" y="966"/>
                    <a:pt x="24" y="1000"/>
                    <a:pt x="49" y="1000"/>
                  </a:cubicBezTo>
                  <a:cubicBezTo>
                    <a:pt x="57" y="1000"/>
                    <a:pt x="64" y="997"/>
                    <a:pt x="71" y="990"/>
                  </a:cubicBezTo>
                  <a:cubicBezTo>
                    <a:pt x="366" y="677"/>
                    <a:pt x="661" y="370"/>
                    <a:pt x="957" y="57"/>
                  </a:cubicBezTo>
                  <a:cubicBezTo>
                    <a:pt x="980" y="34"/>
                    <a:pt x="956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335575" y="2806400"/>
              <a:ext cx="9625" cy="8075"/>
            </a:xfrm>
            <a:custGeom>
              <a:rect b="b" l="l" r="r" t="t"/>
              <a:pathLst>
                <a:path extrusionOk="0" h="323" w="385">
                  <a:moveTo>
                    <a:pt x="349" y="1"/>
                  </a:moveTo>
                  <a:cubicBezTo>
                    <a:pt x="340" y="1"/>
                    <a:pt x="332" y="6"/>
                    <a:pt x="325" y="12"/>
                  </a:cubicBezTo>
                  <a:cubicBezTo>
                    <a:pt x="219" y="95"/>
                    <a:pt x="118" y="183"/>
                    <a:pt x="12" y="266"/>
                  </a:cubicBezTo>
                  <a:cubicBezTo>
                    <a:pt x="0" y="278"/>
                    <a:pt x="0" y="302"/>
                    <a:pt x="12" y="313"/>
                  </a:cubicBezTo>
                  <a:cubicBezTo>
                    <a:pt x="21" y="319"/>
                    <a:pt x="30" y="322"/>
                    <a:pt x="38" y="322"/>
                  </a:cubicBezTo>
                  <a:cubicBezTo>
                    <a:pt x="46" y="322"/>
                    <a:pt x="54" y="319"/>
                    <a:pt x="59" y="313"/>
                  </a:cubicBezTo>
                  <a:lnTo>
                    <a:pt x="372" y="59"/>
                  </a:lnTo>
                  <a:cubicBezTo>
                    <a:pt x="384" y="48"/>
                    <a:pt x="384" y="24"/>
                    <a:pt x="372" y="12"/>
                  </a:cubicBezTo>
                  <a:cubicBezTo>
                    <a:pt x="364" y="4"/>
                    <a:pt x="356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321275" y="2829425"/>
              <a:ext cx="43975" cy="47825"/>
            </a:xfrm>
            <a:custGeom>
              <a:rect b="b" l="l" r="r" t="t"/>
              <a:pathLst>
                <a:path extrusionOk="0" h="1913" w="1759">
                  <a:moveTo>
                    <a:pt x="1713" y="0"/>
                  </a:moveTo>
                  <a:cubicBezTo>
                    <a:pt x="1705" y="0"/>
                    <a:pt x="1696" y="4"/>
                    <a:pt x="1689" y="13"/>
                  </a:cubicBezTo>
                  <a:cubicBezTo>
                    <a:pt x="1133" y="627"/>
                    <a:pt x="578" y="1241"/>
                    <a:pt x="23" y="1855"/>
                  </a:cubicBezTo>
                  <a:cubicBezTo>
                    <a:pt x="0" y="1878"/>
                    <a:pt x="24" y="1912"/>
                    <a:pt x="49" y="1912"/>
                  </a:cubicBezTo>
                  <a:cubicBezTo>
                    <a:pt x="56" y="1912"/>
                    <a:pt x="64" y="1909"/>
                    <a:pt x="70" y="1903"/>
                  </a:cubicBezTo>
                  <a:cubicBezTo>
                    <a:pt x="626" y="1288"/>
                    <a:pt x="1181" y="674"/>
                    <a:pt x="1736" y="60"/>
                  </a:cubicBezTo>
                  <a:cubicBezTo>
                    <a:pt x="1758" y="33"/>
                    <a:pt x="1737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308250" y="2204525"/>
              <a:ext cx="269950" cy="316525"/>
            </a:xfrm>
            <a:custGeom>
              <a:rect b="b" l="l" r="r" t="t"/>
              <a:pathLst>
                <a:path extrusionOk="0" h="12661" w="10798">
                  <a:moveTo>
                    <a:pt x="3999" y="0"/>
                  </a:moveTo>
                  <a:cubicBezTo>
                    <a:pt x="3432" y="284"/>
                    <a:pt x="2806" y="390"/>
                    <a:pt x="2210" y="597"/>
                  </a:cubicBezTo>
                  <a:cubicBezTo>
                    <a:pt x="1613" y="798"/>
                    <a:pt x="1017" y="1128"/>
                    <a:pt x="680" y="1707"/>
                  </a:cubicBezTo>
                  <a:cubicBezTo>
                    <a:pt x="438" y="2127"/>
                    <a:pt x="361" y="2629"/>
                    <a:pt x="308" y="3125"/>
                  </a:cubicBezTo>
                  <a:cubicBezTo>
                    <a:pt x="1" y="6190"/>
                    <a:pt x="1188" y="12487"/>
                    <a:pt x="1188" y="12487"/>
                  </a:cubicBezTo>
                  <a:cubicBezTo>
                    <a:pt x="1188" y="12487"/>
                    <a:pt x="2898" y="12660"/>
                    <a:pt x="4906" y="12660"/>
                  </a:cubicBezTo>
                  <a:cubicBezTo>
                    <a:pt x="6694" y="12660"/>
                    <a:pt x="8717" y="12523"/>
                    <a:pt x="9977" y="12002"/>
                  </a:cubicBezTo>
                  <a:cubicBezTo>
                    <a:pt x="10107" y="10331"/>
                    <a:pt x="10520" y="8701"/>
                    <a:pt x="10680" y="7029"/>
                  </a:cubicBezTo>
                  <a:cubicBezTo>
                    <a:pt x="10798" y="5765"/>
                    <a:pt x="10757" y="4430"/>
                    <a:pt x="10337" y="3231"/>
                  </a:cubicBezTo>
                  <a:cubicBezTo>
                    <a:pt x="9859" y="1861"/>
                    <a:pt x="8772" y="1288"/>
                    <a:pt x="7602" y="715"/>
                  </a:cubicBezTo>
                  <a:cubicBezTo>
                    <a:pt x="7192" y="931"/>
                    <a:pt x="6740" y="1036"/>
                    <a:pt x="6287" y="1036"/>
                  </a:cubicBezTo>
                  <a:cubicBezTo>
                    <a:pt x="5441" y="1036"/>
                    <a:pt x="4592" y="673"/>
                    <a:pt x="3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362450" y="2151600"/>
              <a:ext cx="163475" cy="124250"/>
            </a:xfrm>
            <a:custGeom>
              <a:rect b="b" l="l" r="r" t="t"/>
              <a:pathLst>
                <a:path extrusionOk="0" h="4970" w="6539">
                  <a:moveTo>
                    <a:pt x="2269" y="1"/>
                  </a:moveTo>
                  <a:cubicBezTo>
                    <a:pt x="2223" y="1"/>
                    <a:pt x="2178" y="7"/>
                    <a:pt x="2133" y="20"/>
                  </a:cubicBezTo>
                  <a:cubicBezTo>
                    <a:pt x="1908" y="91"/>
                    <a:pt x="1766" y="304"/>
                    <a:pt x="1560" y="410"/>
                  </a:cubicBezTo>
                  <a:cubicBezTo>
                    <a:pt x="1353" y="522"/>
                    <a:pt x="1111" y="511"/>
                    <a:pt x="880" y="576"/>
                  </a:cubicBezTo>
                  <a:cubicBezTo>
                    <a:pt x="378" y="705"/>
                    <a:pt x="0" y="1219"/>
                    <a:pt x="24" y="1739"/>
                  </a:cubicBezTo>
                  <a:cubicBezTo>
                    <a:pt x="48" y="2342"/>
                    <a:pt x="526" y="2814"/>
                    <a:pt x="975" y="3222"/>
                  </a:cubicBezTo>
                  <a:cubicBezTo>
                    <a:pt x="1554" y="3741"/>
                    <a:pt x="2144" y="4261"/>
                    <a:pt x="2735" y="4769"/>
                  </a:cubicBezTo>
                  <a:lnTo>
                    <a:pt x="2741" y="4769"/>
                  </a:lnTo>
                  <a:cubicBezTo>
                    <a:pt x="2706" y="4828"/>
                    <a:pt x="2824" y="4799"/>
                    <a:pt x="2847" y="4864"/>
                  </a:cubicBezTo>
                  <a:cubicBezTo>
                    <a:pt x="2866" y="4863"/>
                    <a:pt x="2884" y="4863"/>
                    <a:pt x="2903" y="4863"/>
                  </a:cubicBezTo>
                  <a:cubicBezTo>
                    <a:pt x="3217" y="4863"/>
                    <a:pt x="3531" y="4969"/>
                    <a:pt x="3839" y="4969"/>
                  </a:cubicBezTo>
                  <a:cubicBezTo>
                    <a:pt x="3925" y="4969"/>
                    <a:pt x="4009" y="4961"/>
                    <a:pt x="4094" y="4940"/>
                  </a:cubicBezTo>
                  <a:cubicBezTo>
                    <a:pt x="4531" y="4828"/>
                    <a:pt x="4802" y="4415"/>
                    <a:pt x="5115" y="4090"/>
                  </a:cubicBezTo>
                  <a:cubicBezTo>
                    <a:pt x="5618" y="3558"/>
                    <a:pt x="6344" y="3151"/>
                    <a:pt x="6492" y="2436"/>
                  </a:cubicBezTo>
                  <a:cubicBezTo>
                    <a:pt x="6539" y="2194"/>
                    <a:pt x="6486" y="1899"/>
                    <a:pt x="6267" y="1775"/>
                  </a:cubicBezTo>
                  <a:cubicBezTo>
                    <a:pt x="6173" y="1721"/>
                    <a:pt x="6055" y="1710"/>
                    <a:pt x="5948" y="1674"/>
                  </a:cubicBezTo>
                  <a:cubicBezTo>
                    <a:pt x="5736" y="1603"/>
                    <a:pt x="5564" y="1438"/>
                    <a:pt x="5346" y="1397"/>
                  </a:cubicBezTo>
                  <a:cubicBezTo>
                    <a:pt x="5304" y="1389"/>
                    <a:pt x="5263" y="1386"/>
                    <a:pt x="5223" y="1386"/>
                  </a:cubicBezTo>
                  <a:cubicBezTo>
                    <a:pt x="4877" y="1386"/>
                    <a:pt x="4570" y="1642"/>
                    <a:pt x="4354" y="1922"/>
                  </a:cubicBezTo>
                  <a:cubicBezTo>
                    <a:pt x="3911" y="1828"/>
                    <a:pt x="3515" y="1544"/>
                    <a:pt x="3284" y="1160"/>
                  </a:cubicBezTo>
                  <a:cubicBezTo>
                    <a:pt x="3131" y="906"/>
                    <a:pt x="3048" y="617"/>
                    <a:pt x="2883" y="375"/>
                  </a:cubicBezTo>
                  <a:cubicBezTo>
                    <a:pt x="2739" y="171"/>
                    <a:pt x="2507" y="1"/>
                    <a:pt x="2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447350" y="2296950"/>
              <a:ext cx="189775" cy="177825"/>
            </a:xfrm>
            <a:custGeom>
              <a:rect b="b" l="l" r="r" t="t"/>
              <a:pathLst>
                <a:path extrusionOk="0" h="7113" w="7591">
                  <a:moveTo>
                    <a:pt x="4194" y="1"/>
                  </a:moveTo>
                  <a:lnTo>
                    <a:pt x="1" y="7112"/>
                  </a:lnTo>
                  <a:lnTo>
                    <a:pt x="3397" y="7112"/>
                  </a:lnTo>
                  <a:lnTo>
                    <a:pt x="75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532250" y="2253700"/>
              <a:ext cx="157450" cy="221075"/>
            </a:xfrm>
            <a:custGeom>
              <a:rect b="b" l="l" r="r" t="t"/>
              <a:pathLst>
                <a:path extrusionOk="0" h="8843" w="6298">
                  <a:moveTo>
                    <a:pt x="6297" y="0"/>
                  </a:moveTo>
                  <a:lnTo>
                    <a:pt x="4201" y="1731"/>
                  </a:lnTo>
                  <a:lnTo>
                    <a:pt x="1" y="8842"/>
                  </a:lnTo>
                  <a:lnTo>
                    <a:pt x="2098" y="7112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84825" y="2253700"/>
              <a:ext cx="126725" cy="195375"/>
            </a:xfrm>
            <a:custGeom>
              <a:rect b="b" l="l" r="r" t="t"/>
              <a:pathLst>
                <a:path extrusionOk="0" h="7815" w="5069">
                  <a:moveTo>
                    <a:pt x="4194" y="0"/>
                  </a:moveTo>
                  <a:lnTo>
                    <a:pt x="1" y="7112"/>
                  </a:lnTo>
                  <a:lnTo>
                    <a:pt x="875" y="7814"/>
                  </a:lnTo>
                  <a:lnTo>
                    <a:pt x="5069" y="703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606675" y="2223125"/>
              <a:ext cx="161875" cy="225950"/>
            </a:xfrm>
            <a:custGeom>
              <a:rect b="b" l="l" r="r" t="t"/>
              <a:pathLst>
                <a:path extrusionOk="0" h="9038" w="6475">
                  <a:moveTo>
                    <a:pt x="6475" y="0"/>
                  </a:moveTo>
                  <a:lnTo>
                    <a:pt x="4195" y="1926"/>
                  </a:lnTo>
                  <a:lnTo>
                    <a:pt x="1" y="9037"/>
                  </a:lnTo>
                  <a:lnTo>
                    <a:pt x="1" y="9037"/>
                  </a:lnTo>
                  <a:lnTo>
                    <a:pt x="2281" y="7112"/>
                  </a:lnTo>
                  <a:lnTo>
                    <a:pt x="64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470275" y="2397650"/>
              <a:ext cx="103950" cy="55400"/>
            </a:xfrm>
            <a:custGeom>
              <a:rect b="b" l="l" r="r" t="t"/>
              <a:pathLst>
                <a:path extrusionOk="0" h="2216" w="4158">
                  <a:moveTo>
                    <a:pt x="3708" y="1"/>
                  </a:moveTo>
                  <a:cubicBezTo>
                    <a:pt x="3470" y="1"/>
                    <a:pt x="3225" y="92"/>
                    <a:pt x="3006" y="184"/>
                  </a:cubicBezTo>
                  <a:cubicBezTo>
                    <a:pt x="2598" y="355"/>
                    <a:pt x="2303" y="544"/>
                    <a:pt x="2078" y="922"/>
                  </a:cubicBezTo>
                  <a:cubicBezTo>
                    <a:pt x="1942" y="1147"/>
                    <a:pt x="1807" y="1377"/>
                    <a:pt x="1541" y="1466"/>
                  </a:cubicBezTo>
                  <a:cubicBezTo>
                    <a:pt x="1310" y="1537"/>
                    <a:pt x="1056" y="1501"/>
                    <a:pt x="814" y="1537"/>
                  </a:cubicBezTo>
                  <a:cubicBezTo>
                    <a:pt x="442" y="1584"/>
                    <a:pt x="147" y="1826"/>
                    <a:pt x="11" y="2175"/>
                  </a:cubicBezTo>
                  <a:cubicBezTo>
                    <a:pt x="0" y="2199"/>
                    <a:pt x="20" y="2216"/>
                    <a:pt x="39" y="2216"/>
                  </a:cubicBezTo>
                  <a:cubicBezTo>
                    <a:pt x="52" y="2216"/>
                    <a:pt x="65" y="2209"/>
                    <a:pt x="70" y="2192"/>
                  </a:cubicBezTo>
                  <a:cubicBezTo>
                    <a:pt x="159" y="1974"/>
                    <a:pt x="312" y="1791"/>
                    <a:pt x="525" y="1690"/>
                  </a:cubicBezTo>
                  <a:cubicBezTo>
                    <a:pt x="732" y="1590"/>
                    <a:pt x="950" y="1590"/>
                    <a:pt x="1175" y="1578"/>
                  </a:cubicBezTo>
                  <a:cubicBezTo>
                    <a:pt x="1511" y="1566"/>
                    <a:pt x="1777" y="1483"/>
                    <a:pt x="1978" y="1200"/>
                  </a:cubicBezTo>
                  <a:cubicBezTo>
                    <a:pt x="2084" y="1052"/>
                    <a:pt x="2167" y="887"/>
                    <a:pt x="2273" y="745"/>
                  </a:cubicBezTo>
                  <a:cubicBezTo>
                    <a:pt x="2409" y="562"/>
                    <a:pt x="2598" y="444"/>
                    <a:pt x="2799" y="349"/>
                  </a:cubicBezTo>
                  <a:cubicBezTo>
                    <a:pt x="3058" y="224"/>
                    <a:pt x="3387" y="68"/>
                    <a:pt x="3694" y="68"/>
                  </a:cubicBezTo>
                  <a:cubicBezTo>
                    <a:pt x="3834" y="68"/>
                    <a:pt x="3970" y="101"/>
                    <a:pt x="4092" y="184"/>
                  </a:cubicBezTo>
                  <a:cubicBezTo>
                    <a:pt x="4098" y="188"/>
                    <a:pt x="4104" y="190"/>
                    <a:pt x="4109" y="190"/>
                  </a:cubicBezTo>
                  <a:cubicBezTo>
                    <a:pt x="4138" y="190"/>
                    <a:pt x="4158" y="145"/>
                    <a:pt x="4128" y="125"/>
                  </a:cubicBezTo>
                  <a:cubicBezTo>
                    <a:pt x="3996" y="35"/>
                    <a:pt x="3853" y="1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26200" y="2296325"/>
              <a:ext cx="66325" cy="57925"/>
            </a:xfrm>
            <a:custGeom>
              <a:rect b="b" l="l" r="r" t="t"/>
              <a:pathLst>
                <a:path extrusionOk="0" h="2317" w="2653">
                  <a:moveTo>
                    <a:pt x="2491" y="1"/>
                  </a:moveTo>
                  <a:cubicBezTo>
                    <a:pt x="2488" y="1"/>
                    <a:pt x="2485" y="1"/>
                    <a:pt x="2482" y="2"/>
                  </a:cubicBezTo>
                  <a:cubicBezTo>
                    <a:pt x="2375" y="26"/>
                    <a:pt x="2405" y="144"/>
                    <a:pt x="2434" y="215"/>
                  </a:cubicBezTo>
                  <a:cubicBezTo>
                    <a:pt x="2511" y="415"/>
                    <a:pt x="2570" y="599"/>
                    <a:pt x="2576" y="811"/>
                  </a:cubicBezTo>
                  <a:cubicBezTo>
                    <a:pt x="2582" y="1201"/>
                    <a:pt x="2434" y="1697"/>
                    <a:pt x="2056" y="1880"/>
                  </a:cubicBezTo>
                  <a:cubicBezTo>
                    <a:pt x="1992" y="1910"/>
                    <a:pt x="1926" y="1929"/>
                    <a:pt x="1859" y="1929"/>
                  </a:cubicBezTo>
                  <a:cubicBezTo>
                    <a:pt x="1820" y="1929"/>
                    <a:pt x="1782" y="1923"/>
                    <a:pt x="1743" y="1910"/>
                  </a:cubicBezTo>
                  <a:cubicBezTo>
                    <a:pt x="1655" y="1886"/>
                    <a:pt x="1578" y="1827"/>
                    <a:pt x="1495" y="1798"/>
                  </a:cubicBezTo>
                  <a:cubicBezTo>
                    <a:pt x="1456" y="1785"/>
                    <a:pt x="1421" y="1779"/>
                    <a:pt x="1387" y="1779"/>
                  </a:cubicBezTo>
                  <a:cubicBezTo>
                    <a:pt x="1279" y="1779"/>
                    <a:pt x="1196" y="1839"/>
                    <a:pt x="1105" y="1916"/>
                  </a:cubicBezTo>
                  <a:cubicBezTo>
                    <a:pt x="946" y="2058"/>
                    <a:pt x="780" y="2199"/>
                    <a:pt x="574" y="2247"/>
                  </a:cubicBezTo>
                  <a:cubicBezTo>
                    <a:pt x="539" y="2254"/>
                    <a:pt x="504" y="2257"/>
                    <a:pt x="469" y="2257"/>
                  </a:cubicBezTo>
                  <a:cubicBezTo>
                    <a:pt x="304" y="2257"/>
                    <a:pt x="140" y="2178"/>
                    <a:pt x="72" y="2022"/>
                  </a:cubicBezTo>
                  <a:cubicBezTo>
                    <a:pt x="66" y="2009"/>
                    <a:pt x="56" y="2003"/>
                    <a:pt x="46" y="2003"/>
                  </a:cubicBezTo>
                  <a:cubicBezTo>
                    <a:pt x="24" y="2003"/>
                    <a:pt x="1" y="2028"/>
                    <a:pt x="13" y="2052"/>
                  </a:cubicBezTo>
                  <a:cubicBezTo>
                    <a:pt x="92" y="2241"/>
                    <a:pt x="264" y="2316"/>
                    <a:pt x="447" y="2316"/>
                  </a:cubicBezTo>
                  <a:cubicBezTo>
                    <a:pt x="576" y="2316"/>
                    <a:pt x="711" y="2278"/>
                    <a:pt x="822" y="2217"/>
                  </a:cubicBezTo>
                  <a:cubicBezTo>
                    <a:pt x="905" y="2170"/>
                    <a:pt x="981" y="2111"/>
                    <a:pt x="1058" y="2046"/>
                  </a:cubicBezTo>
                  <a:cubicBezTo>
                    <a:pt x="1147" y="1969"/>
                    <a:pt x="1247" y="1845"/>
                    <a:pt x="1377" y="1845"/>
                  </a:cubicBezTo>
                  <a:cubicBezTo>
                    <a:pt x="1489" y="1845"/>
                    <a:pt x="1584" y="1928"/>
                    <a:pt x="1684" y="1963"/>
                  </a:cubicBezTo>
                  <a:cubicBezTo>
                    <a:pt x="1741" y="1985"/>
                    <a:pt x="1795" y="1997"/>
                    <a:pt x="1850" y="1997"/>
                  </a:cubicBezTo>
                  <a:cubicBezTo>
                    <a:pt x="1869" y="1997"/>
                    <a:pt x="1889" y="1996"/>
                    <a:pt x="1909" y="1993"/>
                  </a:cubicBezTo>
                  <a:cubicBezTo>
                    <a:pt x="2269" y="1951"/>
                    <a:pt x="2499" y="1573"/>
                    <a:pt x="2588" y="1254"/>
                  </a:cubicBezTo>
                  <a:cubicBezTo>
                    <a:pt x="2641" y="1059"/>
                    <a:pt x="2653" y="853"/>
                    <a:pt x="2629" y="658"/>
                  </a:cubicBezTo>
                  <a:cubicBezTo>
                    <a:pt x="2617" y="563"/>
                    <a:pt x="2600" y="469"/>
                    <a:pt x="2570" y="374"/>
                  </a:cubicBezTo>
                  <a:cubicBezTo>
                    <a:pt x="2552" y="333"/>
                    <a:pt x="2428" y="85"/>
                    <a:pt x="2499" y="67"/>
                  </a:cubicBezTo>
                  <a:cubicBezTo>
                    <a:pt x="2537" y="56"/>
                    <a:pt x="2525" y="1"/>
                    <a:pt x="2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03075" y="2385625"/>
              <a:ext cx="20375" cy="4175"/>
            </a:xfrm>
            <a:custGeom>
              <a:rect b="b" l="l" r="r" t="t"/>
              <a:pathLst>
                <a:path extrusionOk="0" h="167" w="815">
                  <a:moveTo>
                    <a:pt x="774" y="0"/>
                  </a:moveTo>
                  <a:cubicBezTo>
                    <a:pt x="770" y="0"/>
                    <a:pt x="765" y="1"/>
                    <a:pt x="760" y="4"/>
                  </a:cubicBezTo>
                  <a:cubicBezTo>
                    <a:pt x="598" y="68"/>
                    <a:pt x="426" y="101"/>
                    <a:pt x="254" y="101"/>
                  </a:cubicBezTo>
                  <a:cubicBezTo>
                    <a:pt x="188" y="101"/>
                    <a:pt x="123" y="96"/>
                    <a:pt x="58" y="86"/>
                  </a:cubicBezTo>
                  <a:cubicBezTo>
                    <a:pt x="56" y="86"/>
                    <a:pt x="54" y="86"/>
                    <a:pt x="52" y="86"/>
                  </a:cubicBezTo>
                  <a:cubicBezTo>
                    <a:pt x="15" y="86"/>
                    <a:pt x="0" y="146"/>
                    <a:pt x="40" y="151"/>
                  </a:cubicBezTo>
                  <a:cubicBezTo>
                    <a:pt x="112" y="161"/>
                    <a:pt x="185" y="167"/>
                    <a:pt x="258" y="167"/>
                  </a:cubicBezTo>
                  <a:cubicBezTo>
                    <a:pt x="434" y="167"/>
                    <a:pt x="611" y="135"/>
                    <a:pt x="778" y="68"/>
                  </a:cubicBezTo>
                  <a:cubicBezTo>
                    <a:pt x="815" y="53"/>
                    <a:pt x="805" y="0"/>
                    <a:pt x="774" y="0"/>
                  </a:cubicBezTo>
                  <a:close/>
                </a:path>
              </a:pathLst>
            </a:custGeom>
            <a:solidFill>
              <a:srgbClr val="1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39950" y="2370125"/>
              <a:ext cx="13775" cy="11925"/>
            </a:xfrm>
            <a:custGeom>
              <a:rect b="b" l="l" r="r" t="t"/>
              <a:pathLst>
                <a:path extrusionOk="0" h="477" w="551">
                  <a:moveTo>
                    <a:pt x="498" y="0"/>
                  </a:moveTo>
                  <a:cubicBezTo>
                    <a:pt x="494" y="0"/>
                    <a:pt x="489" y="1"/>
                    <a:pt x="484" y="3"/>
                  </a:cubicBezTo>
                  <a:cubicBezTo>
                    <a:pt x="295" y="110"/>
                    <a:pt x="136" y="257"/>
                    <a:pt x="12" y="429"/>
                  </a:cubicBezTo>
                  <a:cubicBezTo>
                    <a:pt x="0" y="440"/>
                    <a:pt x="6" y="464"/>
                    <a:pt x="24" y="470"/>
                  </a:cubicBezTo>
                  <a:cubicBezTo>
                    <a:pt x="30" y="474"/>
                    <a:pt x="36" y="476"/>
                    <a:pt x="42" y="476"/>
                  </a:cubicBezTo>
                  <a:cubicBezTo>
                    <a:pt x="53" y="476"/>
                    <a:pt x="63" y="470"/>
                    <a:pt x="71" y="458"/>
                  </a:cubicBezTo>
                  <a:cubicBezTo>
                    <a:pt x="189" y="299"/>
                    <a:pt x="343" y="163"/>
                    <a:pt x="520" y="62"/>
                  </a:cubicBezTo>
                  <a:cubicBezTo>
                    <a:pt x="551" y="47"/>
                    <a:pt x="528" y="0"/>
                    <a:pt x="498" y="0"/>
                  </a:cubicBezTo>
                  <a:close/>
                </a:path>
              </a:pathLst>
            </a:custGeom>
            <a:solidFill>
              <a:srgbClr val="1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6575" y="2350225"/>
              <a:ext cx="20725" cy="10925"/>
            </a:xfrm>
            <a:custGeom>
              <a:rect b="b" l="l" r="r" t="t"/>
              <a:pathLst>
                <a:path extrusionOk="0" h="437" w="829">
                  <a:moveTo>
                    <a:pt x="779" y="0"/>
                  </a:moveTo>
                  <a:cubicBezTo>
                    <a:pt x="775" y="0"/>
                    <a:pt x="772" y="1"/>
                    <a:pt x="768" y="2"/>
                  </a:cubicBezTo>
                  <a:cubicBezTo>
                    <a:pt x="496" y="61"/>
                    <a:pt x="236" y="191"/>
                    <a:pt x="24" y="380"/>
                  </a:cubicBezTo>
                  <a:cubicBezTo>
                    <a:pt x="1" y="403"/>
                    <a:pt x="24" y="437"/>
                    <a:pt x="49" y="437"/>
                  </a:cubicBezTo>
                  <a:cubicBezTo>
                    <a:pt x="57" y="437"/>
                    <a:pt x="64" y="434"/>
                    <a:pt x="71" y="427"/>
                  </a:cubicBezTo>
                  <a:cubicBezTo>
                    <a:pt x="278" y="244"/>
                    <a:pt x="520" y="120"/>
                    <a:pt x="786" y="67"/>
                  </a:cubicBezTo>
                  <a:cubicBezTo>
                    <a:pt x="829" y="56"/>
                    <a:pt x="818" y="0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13025" y="2347600"/>
              <a:ext cx="9200" cy="5275"/>
            </a:xfrm>
            <a:custGeom>
              <a:rect b="b" l="l" r="r" t="t"/>
              <a:pathLst>
                <a:path extrusionOk="0" h="211" w="368">
                  <a:moveTo>
                    <a:pt x="41" y="0"/>
                  </a:moveTo>
                  <a:cubicBezTo>
                    <a:pt x="30" y="0"/>
                    <a:pt x="20" y="7"/>
                    <a:pt x="13" y="18"/>
                  </a:cubicBezTo>
                  <a:cubicBezTo>
                    <a:pt x="1" y="30"/>
                    <a:pt x="7" y="54"/>
                    <a:pt x="25" y="66"/>
                  </a:cubicBezTo>
                  <a:lnTo>
                    <a:pt x="314" y="207"/>
                  </a:lnTo>
                  <a:cubicBezTo>
                    <a:pt x="320" y="209"/>
                    <a:pt x="327" y="211"/>
                    <a:pt x="333" y="211"/>
                  </a:cubicBezTo>
                  <a:cubicBezTo>
                    <a:pt x="344" y="211"/>
                    <a:pt x="354" y="207"/>
                    <a:pt x="361" y="196"/>
                  </a:cubicBezTo>
                  <a:cubicBezTo>
                    <a:pt x="367" y="178"/>
                    <a:pt x="361" y="160"/>
                    <a:pt x="349" y="148"/>
                  </a:cubicBezTo>
                  <a:cubicBezTo>
                    <a:pt x="249" y="101"/>
                    <a:pt x="154" y="54"/>
                    <a:pt x="60" y="7"/>
                  </a:cubicBezTo>
                  <a:cubicBezTo>
                    <a:pt x="54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32975" y="2378425"/>
              <a:ext cx="44975" cy="26225"/>
            </a:xfrm>
            <a:custGeom>
              <a:rect b="b" l="l" r="r" t="t"/>
              <a:pathLst>
                <a:path extrusionOk="0" h="1049" w="1799">
                  <a:moveTo>
                    <a:pt x="1753" y="1"/>
                  </a:moveTo>
                  <a:cubicBezTo>
                    <a:pt x="1749" y="1"/>
                    <a:pt x="1746" y="1"/>
                    <a:pt x="1743" y="2"/>
                  </a:cubicBezTo>
                  <a:cubicBezTo>
                    <a:pt x="1371" y="67"/>
                    <a:pt x="1010" y="191"/>
                    <a:pt x="685" y="380"/>
                  </a:cubicBezTo>
                  <a:cubicBezTo>
                    <a:pt x="526" y="469"/>
                    <a:pt x="372" y="569"/>
                    <a:pt x="231" y="687"/>
                  </a:cubicBezTo>
                  <a:cubicBezTo>
                    <a:pt x="130" y="764"/>
                    <a:pt x="0" y="894"/>
                    <a:pt x="77" y="1030"/>
                  </a:cubicBezTo>
                  <a:cubicBezTo>
                    <a:pt x="85" y="1043"/>
                    <a:pt x="95" y="1048"/>
                    <a:pt x="106" y="1048"/>
                  </a:cubicBezTo>
                  <a:cubicBezTo>
                    <a:pt x="127" y="1048"/>
                    <a:pt x="148" y="1024"/>
                    <a:pt x="136" y="1000"/>
                  </a:cubicBezTo>
                  <a:cubicBezTo>
                    <a:pt x="53" y="853"/>
                    <a:pt x="337" y="687"/>
                    <a:pt x="426" y="622"/>
                  </a:cubicBezTo>
                  <a:cubicBezTo>
                    <a:pt x="555" y="528"/>
                    <a:pt x="697" y="445"/>
                    <a:pt x="839" y="368"/>
                  </a:cubicBezTo>
                  <a:cubicBezTo>
                    <a:pt x="1128" y="221"/>
                    <a:pt x="1436" y="120"/>
                    <a:pt x="1760" y="61"/>
                  </a:cubicBezTo>
                  <a:cubicBezTo>
                    <a:pt x="1798" y="56"/>
                    <a:pt x="1787" y="1"/>
                    <a:pt x="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456950" y="2333800"/>
              <a:ext cx="118900" cy="94000"/>
            </a:xfrm>
            <a:custGeom>
              <a:rect b="b" l="l" r="r" t="t"/>
              <a:pathLst>
                <a:path extrusionOk="0" h="3760" w="4756">
                  <a:moveTo>
                    <a:pt x="4156" y="0"/>
                  </a:moveTo>
                  <a:cubicBezTo>
                    <a:pt x="4088" y="0"/>
                    <a:pt x="4016" y="33"/>
                    <a:pt x="3958" y="74"/>
                  </a:cubicBezTo>
                  <a:cubicBezTo>
                    <a:pt x="3734" y="257"/>
                    <a:pt x="3704" y="594"/>
                    <a:pt x="3527" y="824"/>
                  </a:cubicBezTo>
                  <a:cubicBezTo>
                    <a:pt x="3361" y="1031"/>
                    <a:pt x="3090" y="1120"/>
                    <a:pt x="2836" y="1191"/>
                  </a:cubicBezTo>
                  <a:cubicBezTo>
                    <a:pt x="2773" y="1205"/>
                    <a:pt x="2711" y="1223"/>
                    <a:pt x="2649" y="1223"/>
                  </a:cubicBezTo>
                  <a:cubicBezTo>
                    <a:pt x="2634" y="1223"/>
                    <a:pt x="2620" y="1222"/>
                    <a:pt x="2605" y="1220"/>
                  </a:cubicBezTo>
                  <a:cubicBezTo>
                    <a:pt x="2529" y="1202"/>
                    <a:pt x="2452" y="1149"/>
                    <a:pt x="2434" y="1072"/>
                  </a:cubicBezTo>
                  <a:cubicBezTo>
                    <a:pt x="2416" y="996"/>
                    <a:pt x="2470" y="919"/>
                    <a:pt x="2511" y="854"/>
                  </a:cubicBezTo>
                  <a:cubicBezTo>
                    <a:pt x="2682" y="606"/>
                    <a:pt x="2824" y="328"/>
                    <a:pt x="2924" y="51"/>
                  </a:cubicBezTo>
                  <a:lnTo>
                    <a:pt x="2924" y="51"/>
                  </a:lnTo>
                  <a:cubicBezTo>
                    <a:pt x="2741" y="68"/>
                    <a:pt x="2576" y="186"/>
                    <a:pt x="2428" y="305"/>
                  </a:cubicBezTo>
                  <a:cubicBezTo>
                    <a:pt x="1719" y="866"/>
                    <a:pt x="1111" y="1569"/>
                    <a:pt x="320" y="2000"/>
                  </a:cubicBezTo>
                  <a:cubicBezTo>
                    <a:pt x="60" y="2536"/>
                    <a:pt x="1" y="3208"/>
                    <a:pt x="224" y="3757"/>
                  </a:cubicBezTo>
                  <a:lnTo>
                    <a:pt x="224" y="3757"/>
                  </a:lnTo>
                  <a:cubicBezTo>
                    <a:pt x="570" y="3556"/>
                    <a:pt x="853" y="3257"/>
                    <a:pt x="1206" y="3081"/>
                  </a:cubicBezTo>
                  <a:cubicBezTo>
                    <a:pt x="1649" y="2862"/>
                    <a:pt x="2168" y="2850"/>
                    <a:pt x="2659" y="2809"/>
                  </a:cubicBezTo>
                  <a:cubicBezTo>
                    <a:pt x="3155" y="2768"/>
                    <a:pt x="3675" y="2673"/>
                    <a:pt x="4035" y="2330"/>
                  </a:cubicBezTo>
                  <a:cubicBezTo>
                    <a:pt x="4118" y="2254"/>
                    <a:pt x="4177" y="2106"/>
                    <a:pt x="4082" y="2047"/>
                  </a:cubicBezTo>
                  <a:cubicBezTo>
                    <a:pt x="4063" y="2033"/>
                    <a:pt x="4040" y="2028"/>
                    <a:pt x="4015" y="2028"/>
                  </a:cubicBezTo>
                  <a:cubicBezTo>
                    <a:pt x="3987" y="2028"/>
                    <a:pt x="3957" y="2035"/>
                    <a:pt x="3928" y="2041"/>
                  </a:cubicBezTo>
                  <a:cubicBezTo>
                    <a:pt x="3816" y="2065"/>
                    <a:pt x="3716" y="2094"/>
                    <a:pt x="3598" y="2118"/>
                  </a:cubicBezTo>
                  <a:cubicBezTo>
                    <a:pt x="4047" y="1994"/>
                    <a:pt x="4442" y="1687"/>
                    <a:pt x="4673" y="1285"/>
                  </a:cubicBezTo>
                  <a:cubicBezTo>
                    <a:pt x="4726" y="1196"/>
                    <a:pt x="4755" y="1066"/>
                    <a:pt x="4673" y="1019"/>
                  </a:cubicBezTo>
                  <a:cubicBezTo>
                    <a:pt x="4654" y="1008"/>
                    <a:pt x="4634" y="1003"/>
                    <a:pt x="4613" y="1003"/>
                  </a:cubicBezTo>
                  <a:cubicBezTo>
                    <a:pt x="4559" y="1003"/>
                    <a:pt x="4502" y="1038"/>
                    <a:pt x="4454" y="1072"/>
                  </a:cubicBezTo>
                  <a:cubicBezTo>
                    <a:pt x="4441" y="1082"/>
                    <a:pt x="4427" y="1091"/>
                    <a:pt x="4414" y="1100"/>
                  </a:cubicBezTo>
                  <a:lnTo>
                    <a:pt x="4414" y="1100"/>
                  </a:lnTo>
                  <a:cubicBezTo>
                    <a:pt x="4493" y="997"/>
                    <a:pt x="4556" y="882"/>
                    <a:pt x="4602" y="759"/>
                  </a:cubicBezTo>
                  <a:cubicBezTo>
                    <a:pt x="4637" y="677"/>
                    <a:pt x="4661" y="588"/>
                    <a:pt x="4649" y="499"/>
                  </a:cubicBezTo>
                  <a:cubicBezTo>
                    <a:pt x="4637" y="411"/>
                    <a:pt x="4578" y="328"/>
                    <a:pt x="4490" y="310"/>
                  </a:cubicBezTo>
                  <a:cubicBezTo>
                    <a:pt x="4480" y="308"/>
                    <a:pt x="4470" y="307"/>
                    <a:pt x="4459" y="307"/>
                  </a:cubicBezTo>
                  <a:cubicBezTo>
                    <a:pt x="4410" y="307"/>
                    <a:pt x="4359" y="335"/>
                    <a:pt x="4327" y="374"/>
                  </a:cubicBezTo>
                  <a:lnTo>
                    <a:pt x="4327" y="374"/>
                  </a:lnTo>
                  <a:cubicBezTo>
                    <a:pt x="4342" y="327"/>
                    <a:pt x="4351" y="278"/>
                    <a:pt x="4348" y="228"/>
                  </a:cubicBezTo>
                  <a:cubicBezTo>
                    <a:pt x="4348" y="145"/>
                    <a:pt x="4312" y="62"/>
                    <a:pt x="4242" y="21"/>
                  </a:cubicBezTo>
                  <a:cubicBezTo>
                    <a:pt x="4215" y="7"/>
                    <a:pt x="4186" y="0"/>
                    <a:pt x="4156" y="0"/>
                  </a:cubicBezTo>
                  <a:close/>
                  <a:moveTo>
                    <a:pt x="224" y="3757"/>
                  </a:moveTo>
                  <a:lnTo>
                    <a:pt x="224" y="3757"/>
                  </a:lnTo>
                  <a:cubicBezTo>
                    <a:pt x="222" y="3758"/>
                    <a:pt x="221" y="3759"/>
                    <a:pt x="219" y="3760"/>
                  </a:cubicBezTo>
                  <a:lnTo>
                    <a:pt x="225" y="3760"/>
                  </a:lnTo>
                  <a:cubicBezTo>
                    <a:pt x="225" y="3759"/>
                    <a:pt x="224" y="3758"/>
                    <a:pt x="224" y="3757"/>
                  </a:cubicBezTo>
                  <a:close/>
                </a:path>
              </a:pathLst>
            </a:custGeom>
            <a:solidFill>
              <a:srgbClr val="FFD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17250" y="2333125"/>
              <a:ext cx="49150" cy="32325"/>
            </a:xfrm>
            <a:custGeom>
              <a:rect b="b" l="l" r="r" t="t"/>
              <a:pathLst>
                <a:path extrusionOk="0" h="1293" w="1966">
                  <a:moveTo>
                    <a:pt x="1694" y="1"/>
                  </a:moveTo>
                  <a:cubicBezTo>
                    <a:pt x="1481" y="7"/>
                    <a:pt x="1381" y="290"/>
                    <a:pt x="1304" y="450"/>
                  </a:cubicBezTo>
                  <a:cubicBezTo>
                    <a:pt x="1186" y="686"/>
                    <a:pt x="1056" y="928"/>
                    <a:pt x="837" y="1082"/>
                  </a:cubicBezTo>
                  <a:cubicBezTo>
                    <a:pt x="713" y="1164"/>
                    <a:pt x="571" y="1218"/>
                    <a:pt x="424" y="1235"/>
                  </a:cubicBezTo>
                  <a:cubicBezTo>
                    <a:pt x="405" y="1237"/>
                    <a:pt x="385" y="1238"/>
                    <a:pt x="365" y="1238"/>
                  </a:cubicBezTo>
                  <a:cubicBezTo>
                    <a:pt x="247" y="1238"/>
                    <a:pt x="114" y="1204"/>
                    <a:pt x="63" y="1088"/>
                  </a:cubicBezTo>
                  <a:cubicBezTo>
                    <a:pt x="59" y="1073"/>
                    <a:pt x="45" y="1066"/>
                    <a:pt x="33" y="1066"/>
                  </a:cubicBezTo>
                  <a:cubicBezTo>
                    <a:pt x="16" y="1066"/>
                    <a:pt x="0" y="1079"/>
                    <a:pt x="10" y="1099"/>
                  </a:cubicBezTo>
                  <a:cubicBezTo>
                    <a:pt x="70" y="1248"/>
                    <a:pt x="225" y="1293"/>
                    <a:pt x="375" y="1293"/>
                  </a:cubicBezTo>
                  <a:cubicBezTo>
                    <a:pt x="403" y="1293"/>
                    <a:pt x="432" y="1291"/>
                    <a:pt x="459" y="1288"/>
                  </a:cubicBezTo>
                  <a:cubicBezTo>
                    <a:pt x="695" y="1259"/>
                    <a:pt x="908" y="1135"/>
                    <a:pt x="1062" y="952"/>
                  </a:cubicBezTo>
                  <a:cubicBezTo>
                    <a:pt x="1215" y="775"/>
                    <a:pt x="1316" y="556"/>
                    <a:pt x="1422" y="349"/>
                  </a:cubicBezTo>
                  <a:cubicBezTo>
                    <a:pt x="1475" y="237"/>
                    <a:pt x="1552" y="66"/>
                    <a:pt x="1694" y="60"/>
                  </a:cubicBezTo>
                  <a:cubicBezTo>
                    <a:pt x="1696" y="60"/>
                    <a:pt x="1698" y="60"/>
                    <a:pt x="1700" y="60"/>
                  </a:cubicBezTo>
                  <a:cubicBezTo>
                    <a:pt x="1912" y="60"/>
                    <a:pt x="1894" y="333"/>
                    <a:pt x="1847" y="467"/>
                  </a:cubicBezTo>
                  <a:cubicBezTo>
                    <a:pt x="1840" y="489"/>
                    <a:pt x="1857" y="502"/>
                    <a:pt x="1875" y="502"/>
                  </a:cubicBezTo>
                  <a:cubicBezTo>
                    <a:pt x="1887" y="502"/>
                    <a:pt x="1899" y="497"/>
                    <a:pt x="1906" y="485"/>
                  </a:cubicBezTo>
                  <a:cubicBezTo>
                    <a:pt x="1942" y="373"/>
                    <a:pt x="1965" y="243"/>
                    <a:pt x="1906" y="137"/>
                  </a:cubicBezTo>
                  <a:cubicBezTo>
                    <a:pt x="1865" y="60"/>
                    <a:pt x="1788" y="1"/>
                    <a:pt x="1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36500" y="2342325"/>
              <a:ext cx="37425" cy="41125"/>
            </a:xfrm>
            <a:custGeom>
              <a:rect b="b" l="l" r="r" t="t"/>
              <a:pathLst>
                <a:path extrusionOk="0" h="1645" w="1497">
                  <a:moveTo>
                    <a:pt x="1253" y="1"/>
                  </a:moveTo>
                  <a:cubicBezTo>
                    <a:pt x="1228" y="1"/>
                    <a:pt x="1203" y="6"/>
                    <a:pt x="1178" y="17"/>
                  </a:cubicBezTo>
                  <a:cubicBezTo>
                    <a:pt x="1071" y="58"/>
                    <a:pt x="1018" y="182"/>
                    <a:pt x="959" y="277"/>
                  </a:cubicBezTo>
                  <a:cubicBezTo>
                    <a:pt x="888" y="395"/>
                    <a:pt x="811" y="513"/>
                    <a:pt x="729" y="631"/>
                  </a:cubicBezTo>
                  <a:cubicBezTo>
                    <a:pt x="540" y="897"/>
                    <a:pt x="321" y="1139"/>
                    <a:pt x="26" y="1298"/>
                  </a:cubicBezTo>
                  <a:cubicBezTo>
                    <a:pt x="1" y="1313"/>
                    <a:pt x="18" y="1350"/>
                    <a:pt x="42" y="1350"/>
                  </a:cubicBezTo>
                  <a:cubicBezTo>
                    <a:pt x="46" y="1350"/>
                    <a:pt x="51" y="1348"/>
                    <a:pt x="55" y="1346"/>
                  </a:cubicBezTo>
                  <a:cubicBezTo>
                    <a:pt x="475" y="1121"/>
                    <a:pt x="752" y="725"/>
                    <a:pt x="995" y="330"/>
                  </a:cubicBezTo>
                  <a:cubicBezTo>
                    <a:pt x="1054" y="235"/>
                    <a:pt x="1125" y="58"/>
                    <a:pt x="1254" y="58"/>
                  </a:cubicBezTo>
                  <a:cubicBezTo>
                    <a:pt x="1257" y="58"/>
                    <a:pt x="1259" y="58"/>
                    <a:pt x="1262" y="58"/>
                  </a:cubicBezTo>
                  <a:cubicBezTo>
                    <a:pt x="1352" y="58"/>
                    <a:pt x="1402" y="161"/>
                    <a:pt x="1408" y="241"/>
                  </a:cubicBezTo>
                  <a:cubicBezTo>
                    <a:pt x="1408" y="312"/>
                    <a:pt x="1390" y="383"/>
                    <a:pt x="1367" y="448"/>
                  </a:cubicBezTo>
                  <a:cubicBezTo>
                    <a:pt x="1290" y="678"/>
                    <a:pt x="1130" y="861"/>
                    <a:pt x="953" y="1027"/>
                  </a:cubicBezTo>
                  <a:cubicBezTo>
                    <a:pt x="729" y="1228"/>
                    <a:pt x="475" y="1405"/>
                    <a:pt x="227" y="1588"/>
                  </a:cubicBezTo>
                  <a:cubicBezTo>
                    <a:pt x="207" y="1608"/>
                    <a:pt x="221" y="1645"/>
                    <a:pt x="243" y="1645"/>
                  </a:cubicBezTo>
                  <a:cubicBezTo>
                    <a:pt x="247" y="1645"/>
                    <a:pt x="252" y="1644"/>
                    <a:pt x="256" y="1641"/>
                  </a:cubicBezTo>
                  <a:cubicBezTo>
                    <a:pt x="498" y="1458"/>
                    <a:pt x="741" y="1287"/>
                    <a:pt x="965" y="1092"/>
                  </a:cubicBezTo>
                  <a:cubicBezTo>
                    <a:pt x="1154" y="920"/>
                    <a:pt x="1325" y="725"/>
                    <a:pt x="1414" y="483"/>
                  </a:cubicBezTo>
                  <a:cubicBezTo>
                    <a:pt x="1455" y="365"/>
                    <a:pt x="1497" y="218"/>
                    <a:pt x="1426" y="105"/>
                  </a:cubicBezTo>
                  <a:cubicBezTo>
                    <a:pt x="1387" y="40"/>
                    <a:pt x="1322" y="1"/>
                    <a:pt x="1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41900" y="2357150"/>
              <a:ext cx="34650" cy="32575"/>
            </a:xfrm>
            <a:custGeom>
              <a:rect b="b" l="l" r="r" t="t"/>
              <a:pathLst>
                <a:path extrusionOk="0" h="1303" w="1386">
                  <a:moveTo>
                    <a:pt x="1202" y="1"/>
                  </a:moveTo>
                  <a:cubicBezTo>
                    <a:pt x="1168" y="1"/>
                    <a:pt x="1132" y="14"/>
                    <a:pt x="1098" y="44"/>
                  </a:cubicBezTo>
                  <a:cubicBezTo>
                    <a:pt x="1075" y="62"/>
                    <a:pt x="1094" y="87"/>
                    <a:pt x="1117" y="87"/>
                  </a:cubicBezTo>
                  <a:cubicBezTo>
                    <a:pt x="1125" y="87"/>
                    <a:pt x="1132" y="85"/>
                    <a:pt x="1139" y="79"/>
                  </a:cubicBezTo>
                  <a:cubicBezTo>
                    <a:pt x="1160" y="62"/>
                    <a:pt x="1181" y="55"/>
                    <a:pt x="1201" y="55"/>
                  </a:cubicBezTo>
                  <a:cubicBezTo>
                    <a:pt x="1269" y="55"/>
                    <a:pt x="1322" y="141"/>
                    <a:pt x="1322" y="209"/>
                  </a:cubicBezTo>
                  <a:cubicBezTo>
                    <a:pt x="1322" y="304"/>
                    <a:pt x="1263" y="381"/>
                    <a:pt x="1210" y="446"/>
                  </a:cubicBezTo>
                  <a:cubicBezTo>
                    <a:pt x="1109" y="570"/>
                    <a:pt x="1003" y="682"/>
                    <a:pt x="879" y="782"/>
                  </a:cubicBezTo>
                  <a:cubicBezTo>
                    <a:pt x="631" y="995"/>
                    <a:pt x="341" y="1148"/>
                    <a:pt x="34" y="1243"/>
                  </a:cubicBezTo>
                  <a:cubicBezTo>
                    <a:pt x="1" y="1254"/>
                    <a:pt x="15" y="1302"/>
                    <a:pt x="47" y="1302"/>
                  </a:cubicBezTo>
                  <a:cubicBezTo>
                    <a:pt x="48" y="1302"/>
                    <a:pt x="50" y="1302"/>
                    <a:pt x="52" y="1302"/>
                  </a:cubicBezTo>
                  <a:cubicBezTo>
                    <a:pt x="436" y="1178"/>
                    <a:pt x="790" y="971"/>
                    <a:pt x="1074" y="682"/>
                  </a:cubicBezTo>
                  <a:cubicBezTo>
                    <a:pt x="1145" y="611"/>
                    <a:pt x="1216" y="534"/>
                    <a:pt x="1275" y="457"/>
                  </a:cubicBezTo>
                  <a:cubicBezTo>
                    <a:pt x="1328" y="386"/>
                    <a:pt x="1375" y="310"/>
                    <a:pt x="1381" y="221"/>
                  </a:cubicBezTo>
                  <a:cubicBezTo>
                    <a:pt x="1385" y="111"/>
                    <a:pt x="1301" y="1"/>
                    <a:pt x="1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477300" y="2382750"/>
              <a:ext cx="86450" cy="34425"/>
            </a:xfrm>
            <a:custGeom>
              <a:rect b="b" l="l" r="r" t="t"/>
              <a:pathLst>
                <a:path extrusionOk="0" h="1377" w="3458">
                  <a:moveTo>
                    <a:pt x="3182" y="0"/>
                  </a:moveTo>
                  <a:cubicBezTo>
                    <a:pt x="3159" y="0"/>
                    <a:pt x="3143" y="39"/>
                    <a:pt x="3168" y="54"/>
                  </a:cubicBezTo>
                  <a:lnTo>
                    <a:pt x="3209" y="266"/>
                  </a:lnTo>
                  <a:cubicBezTo>
                    <a:pt x="3191" y="296"/>
                    <a:pt x="3168" y="325"/>
                    <a:pt x="3138" y="355"/>
                  </a:cubicBezTo>
                  <a:cubicBezTo>
                    <a:pt x="3114" y="378"/>
                    <a:pt x="3079" y="408"/>
                    <a:pt x="3050" y="432"/>
                  </a:cubicBezTo>
                  <a:cubicBezTo>
                    <a:pt x="2979" y="485"/>
                    <a:pt x="2908" y="532"/>
                    <a:pt x="2837" y="573"/>
                  </a:cubicBezTo>
                  <a:cubicBezTo>
                    <a:pt x="2689" y="656"/>
                    <a:pt x="2524" y="721"/>
                    <a:pt x="2358" y="762"/>
                  </a:cubicBezTo>
                  <a:cubicBezTo>
                    <a:pt x="1998" y="851"/>
                    <a:pt x="1626" y="792"/>
                    <a:pt x="1260" y="839"/>
                  </a:cubicBezTo>
                  <a:cubicBezTo>
                    <a:pt x="1041" y="869"/>
                    <a:pt x="823" y="945"/>
                    <a:pt x="610" y="1022"/>
                  </a:cubicBezTo>
                  <a:cubicBezTo>
                    <a:pt x="409" y="1105"/>
                    <a:pt x="203" y="1188"/>
                    <a:pt x="25" y="1318"/>
                  </a:cubicBezTo>
                  <a:cubicBezTo>
                    <a:pt x="1" y="1337"/>
                    <a:pt x="17" y="1377"/>
                    <a:pt x="40" y="1377"/>
                  </a:cubicBezTo>
                  <a:cubicBezTo>
                    <a:pt x="45" y="1377"/>
                    <a:pt x="50" y="1375"/>
                    <a:pt x="55" y="1371"/>
                  </a:cubicBezTo>
                  <a:cubicBezTo>
                    <a:pt x="285" y="1193"/>
                    <a:pt x="581" y="1087"/>
                    <a:pt x="852" y="999"/>
                  </a:cubicBezTo>
                  <a:cubicBezTo>
                    <a:pt x="988" y="957"/>
                    <a:pt x="1130" y="910"/>
                    <a:pt x="1278" y="892"/>
                  </a:cubicBezTo>
                  <a:cubicBezTo>
                    <a:pt x="1384" y="880"/>
                    <a:pt x="1492" y="879"/>
                    <a:pt x="1599" y="879"/>
                  </a:cubicBezTo>
                  <a:cubicBezTo>
                    <a:pt x="1635" y="879"/>
                    <a:pt x="1671" y="879"/>
                    <a:pt x="1707" y="879"/>
                  </a:cubicBezTo>
                  <a:cubicBezTo>
                    <a:pt x="1779" y="879"/>
                    <a:pt x="1850" y="878"/>
                    <a:pt x="1921" y="875"/>
                  </a:cubicBezTo>
                  <a:cubicBezTo>
                    <a:pt x="2299" y="857"/>
                    <a:pt x="2660" y="762"/>
                    <a:pt x="2973" y="556"/>
                  </a:cubicBezTo>
                  <a:cubicBezTo>
                    <a:pt x="3132" y="449"/>
                    <a:pt x="3457" y="189"/>
                    <a:pt x="3197" y="6"/>
                  </a:cubicBezTo>
                  <a:cubicBezTo>
                    <a:pt x="3192" y="2"/>
                    <a:pt x="3187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58100" y="2334350"/>
              <a:ext cx="5050" cy="11200"/>
            </a:xfrm>
            <a:custGeom>
              <a:rect b="b" l="l" r="r" t="t"/>
              <a:pathLst>
                <a:path extrusionOk="0" h="448" w="202">
                  <a:moveTo>
                    <a:pt x="114" y="1"/>
                  </a:moveTo>
                  <a:cubicBezTo>
                    <a:pt x="105" y="1"/>
                    <a:pt x="95" y="5"/>
                    <a:pt x="89" y="17"/>
                  </a:cubicBezTo>
                  <a:cubicBezTo>
                    <a:pt x="48" y="99"/>
                    <a:pt x="1" y="194"/>
                    <a:pt x="18" y="288"/>
                  </a:cubicBezTo>
                  <a:cubicBezTo>
                    <a:pt x="30" y="371"/>
                    <a:pt x="89" y="436"/>
                    <a:pt x="172" y="448"/>
                  </a:cubicBezTo>
                  <a:cubicBezTo>
                    <a:pt x="190" y="448"/>
                    <a:pt x="201" y="436"/>
                    <a:pt x="201" y="418"/>
                  </a:cubicBezTo>
                  <a:cubicBezTo>
                    <a:pt x="201" y="401"/>
                    <a:pt x="190" y="395"/>
                    <a:pt x="172" y="389"/>
                  </a:cubicBezTo>
                  <a:cubicBezTo>
                    <a:pt x="113" y="383"/>
                    <a:pt x="77" y="324"/>
                    <a:pt x="72" y="265"/>
                  </a:cubicBezTo>
                  <a:cubicBezTo>
                    <a:pt x="60" y="188"/>
                    <a:pt x="107" y="111"/>
                    <a:pt x="142" y="40"/>
                  </a:cubicBezTo>
                  <a:cubicBezTo>
                    <a:pt x="154" y="20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1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65775" y="2343600"/>
              <a:ext cx="5300" cy="13625"/>
            </a:xfrm>
            <a:custGeom>
              <a:rect b="b" l="l" r="r" t="t"/>
              <a:pathLst>
                <a:path extrusionOk="0" h="545" w="212">
                  <a:moveTo>
                    <a:pt x="164" y="1"/>
                  </a:moveTo>
                  <a:cubicBezTo>
                    <a:pt x="156" y="1"/>
                    <a:pt x="148" y="4"/>
                    <a:pt x="143" y="13"/>
                  </a:cubicBezTo>
                  <a:lnTo>
                    <a:pt x="137" y="13"/>
                  </a:lnTo>
                  <a:cubicBezTo>
                    <a:pt x="72" y="102"/>
                    <a:pt x="1" y="208"/>
                    <a:pt x="7" y="326"/>
                  </a:cubicBezTo>
                  <a:cubicBezTo>
                    <a:pt x="13" y="420"/>
                    <a:pt x="66" y="521"/>
                    <a:pt x="166" y="545"/>
                  </a:cubicBezTo>
                  <a:cubicBezTo>
                    <a:pt x="168" y="545"/>
                    <a:pt x="170" y="545"/>
                    <a:pt x="172" y="545"/>
                  </a:cubicBezTo>
                  <a:cubicBezTo>
                    <a:pt x="203" y="545"/>
                    <a:pt x="212" y="497"/>
                    <a:pt x="178" y="485"/>
                  </a:cubicBezTo>
                  <a:cubicBezTo>
                    <a:pt x="101" y="468"/>
                    <a:pt x="60" y="385"/>
                    <a:pt x="66" y="308"/>
                  </a:cubicBezTo>
                  <a:cubicBezTo>
                    <a:pt x="66" y="208"/>
                    <a:pt x="131" y="119"/>
                    <a:pt x="190" y="42"/>
                  </a:cubicBezTo>
                  <a:cubicBezTo>
                    <a:pt x="206" y="22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568875" y="2359175"/>
              <a:ext cx="6525" cy="10225"/>
            </a:xfrm>
            <a:custGeom>
              <a:rect b="b" l="l" r="r" t="t"/>
              <a:pathLst>
                <a:path extrusionOk="0" h="409" w="261">
                  <a:moveTo>
                    <a:pt x="228" y="1"/>
                  </a:moveTo>
                  <a:cubicBezTo>
                    <a:pt x="223" y="1"/>
                    <a:pt x="218" y="2"/>
                    <a:pt x="213" y="4"/>
                  </a:cubicBezTo>
                  <a:cubicBezTo>
                    <a:pt x="66" y="63"/>
                    <a:pt x="1" y="252"/>
                    <a:pt x="66" y="394"/>
                  </a:cubicBezTo>
                  <a:cubicBezTo>
                    <a:pt x="70" y="403"/>
                    <a:pt x="84" y="408"/>
                    <a:pt x="96" y="408"/>
                  </a:cubicBezTo>
                  <a:cubicBezTo>
                    <a:pt x="100" y="408"/>
                    <a:pt x="104" y="407"/>
                    <a:pt x="107" y="406"/>
                  </a:cubicBezTo>
                  <a:cubicBezTo>
                    <a:pt x="119" y="394"/>
                    <a:pt x="119" y="376"/>
                    <a:pt x="113" y="365"/>
                  </a:cubicBezTo>
                  <a:cubicBezTo>
                    <a:pt x="60" y="246"/>
                    <a:pt x="125" y="99"/>
                    <a:pt x="243" y="51"/>
                  </a:cubicBezTo>
                  <a:cubicBezTo>
                    <a:pt x="255" y="46"/>
                    <a:pt x="261" y="28"/>
                    <a:pt x="255" y="16"/>
                  </a:cubicBezTo>
                  <a:cubicBezTo>
                    <a:pt x="247" y="5"/>
                    <a:pt x="237" y="1"/>
                    <a:pt x="228" y="1"/>
                  </a:cubicBezTo>
                  <a:close/>
                </a:path>
              </a:pathLst>
            </a:custGeom>
            <a:solidFill>
              <a:srgbClr val="1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554125" y="2384750"/>
              <a:ext cx="4000" cy="7050"/>
            </a:xfrm>
            <a:custGeom>
              <a:rect b="b" l="l" r="r" t="t"/>
              <a:pathLst>
                <a:path extrusionOk="0" h="282" w="160">
                  <a:moveTo>
                    <a:pt x="123" y="1"/>
                  </a:moveTo>
                  <a:cubicBezTo>
                    <a:pt x="119" y="1"/>
                    <a:pt x="116" y="1"/>
                    <a:pt x="112" y="3"/>
                  </a:cubicBezTo>
                  <a:cubicBezTo>
                    <a:pt x="30" y="62"/>
                    <a:pt x="0" y="180"/>
                    <a:pt x="53" y="269"/>
                  </a:cubicBezTo>
                  <a:cubicBezTo>
                    <a:pt x="58" y="278"/>
                    <a:pt x="66" y="281"/>
                    <a:pt x="74" y="281"/>
                  </a:cubicBezTo>
                  <a:cubicBezTo>
                    <a:pt x="93" y="281"/>
                    <a:pt x="113" y="260"/>
                    <a:pt x="101" y="239"/>
                  </a:cubicBezTo>
                  <a:cubicBezTo>
                    <a:pt x="101" y="233"/>
                    <a:pt x="95" y="233"/>
                    <a:pt x="95" y="228"/>
                  </a:cubicBezTo>
                  <a:cubicBezTo>
                    <a:pt x="89" y="222"/>
                    <a:pt x="95" y="222"/>
                    <a:pt x="89" y="216"/>
                  </a:cubicBezTo>
                  <a:cubicBezTo>
                    <a:pt x="89" y="210"/>
                    <a:pt x="83" y="198"/>
                    <a:pt x="83" y="192"/>
                  </a:cubicBezTo>
                  <a:lnTo>
                    <a:pt x="83" y="186"/>
                  </a:lnTo>
                  <a:lnTo>
                    <a:pt x="83" y="180"/>
                  </a:lnTo>
                  <a:lnTo>
                    <a:pt x="83" y="163"/>
                  </a:lnTo>
                  <a:cubicBezTo>
                    <a:pt x="83" y="151"/>
                    <a:pt x="83" y="151"/>
                    <a:pt x="83" y="139"/>
                  </a:cubicBezTo>
                  <a:cubicBezTo>
                    <a:pt x="89" y="121"/>
                    <a:pt x="95" y="109"/>
                    <a:pt x="106" y="92"/>
                  </a:cubicBezTo>
                  <a:cubicBezTo>
                    <a:pt x="112" y="80"/>
                    <a:pt x="130" y="62"/>
                    <a:pt x="142" y="56"/>
                  </a:cubicBezTo>
                  <a:cubicBezTo>
                    <a:pt x="154" y="44"/>
                    <a:pt x="160" y="33"/>
                    <a:pt x="148" y="15"/>
                  </a:cubicBezTo>
                  <a:cubicBezTo>
                    <a:pt x="143" y="6"/>
                    <a:pt x="133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545400" y="2391300"/>
              <a:ext cx="1950" cy="2325"/>
            </a:xfrm>
            <a:custGeom>
              <a:rect b="b" l="l" r="r" t="t"/>
              <a:pathLst>
                <a:path extrusionOk="0" h="93" w="78">
                  <a:moveTo>
                    <a:pt x="12" y="1"/>
                  </a:moveTo>
                  <a:cubicBezTo>
                    <a:pt x="7" y="7"/>
                    <a:pt x="1" y="13"/>
                    <a:pt x="1" y="19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30"/>
                    <a:pt x="1" y="36"/>
                    <a:pt x="7" y="42"/>
                  </a:cubicBezTo>
                  <a:cubicBezTo>
                    <a:pt x="12" y="54"/>
                    <a:pt x="18" y="66"/>
                    <a:pt x="24" y="78"/>
                  </a:cubicBezTo>
                  <a:cubicBezTo>
                    <a:pt x="24" y="84"/>
                    <a:pt x="30" y="90"/>
                    <a:pt x="42" y="90"/>
                  </a:cubicBezTo>
                  <a:cubicBezTo>
                    <a:pt x="44" y="92"/>
                    <a:pt x="46" y="92"/>
                    <a:pt x="48" y="92"/>
                  </a:cubicBezTo>
                  <a:cubicBezTo>
                    <a:pt x="52" y="92"/>
                    <a:pt x="56" y="90"/>
                    <a:pt x="60" y="90"/>
                  </a:cubicBezTo>
                  <a:cubicBezTo>
                    <a:pt x="66" y="84"/>
                    <a:pt x="72" y="78"/>
                    <a:pt x="77" y="72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0"/>
                    <a:pt x="72" y="54"/>
                    <a:pt x="72" y="48"/>
                  </a:cubicBezTo>
                  <a:cubicBezTo>
                    <a:pt x="66" y="36"/>
                    <a:pt x="60" y="25"/>
                    <a:pt x="54" y="13"/>
                  </a:cubicBezTo>
                  <a:cubicBezTo>
                    <a:pt x="48" y="7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547625" y="2390425"/>
              <a:ext cx="1950" cy="2800"/>
            </a:xfrm>
            <a:custGeom>
              <a:rect b="b" l="l" r="r" t="t"/>
              <a:pathLst>
                <a:path extrusionOk="0" h="112" w="78">
                  <a:moveTo>
                    <a:pt x="18" y="1"/>
                  </a:moveTo>
                  <a:cubicBezTo>
                    <a:pt x="12" y="1"/>
                    <a:pt x="6" y="6"/>
                    <a:pt x="6" y="12"/>
                  </a:cubicBezTo>
                  <a:cubicBezTo>
                    <a:pt x="0" y="18"/>
                    <a:pt x="0" y="30"/>
                    <a:pt x="0" y="36"/>
                  </a:cubicBezTo>
                  <a:cubicBezTo>
                    <a:pt x="6" y="54"/>
                    <a:pt x="12" y="71"/>
                    <a:pt x="18" y="89"/>
                  </a:cubicBezTo>
                  <a:cubicBezTo>
                    <a:pt x="24" y="95"/>
                    <a:pt x="24" y="101"/>
                    <a:pt x="30" y="107"/>
                  </a:cubicBezTo>
                  <a:cubicBezTo>
                    <a:pt x="36" y="110"/>
                    <a:pt x="40" y="111"/>
                    <a:pt x="44" y="111"/>
                  </a:cubicBezTo>
                  <a:cubicBezTo>
                    <a:pt x="48" y="111"/>
                    <a:pt x="50" y="110"/>
                    <a:pt x="53" y="107"/>
                  </a:cubicBezTo>
                  <a:cubicBezTo>
                    <a:pt x="59" y="107"/>
                    <a:pt x="71" y="101"/>
                    <a:pt x="71" y="95"/>
                  </a:cubicBezTo>
                  <a:cubicBezTo>
                    <a:pt x="77" y="89"/>
                    <a:pt x="77" y="83"/>
                    <a:pt x="77" y="71"/>
                  </a:cubicBezTo>
                  <a:lnTo>
                    <a:pt x="59" y="18"/>
                  </a:lnTo>
                  <a:cubicBezTo>
                    <a:pt x="53" y="12"/>
                    <a:pt x="48" y="6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557950" y="2375075"/>
              <a:ext cx="1500" cy="2225"/>
            </a:xfrm>
            <a:custGeom>
              <a:rect b="b" l="l" r="r" t="t"/>
              <a:pathLst>
                <a:path extrusionOk="0" h="89" w="60">
                  <a:moveTo>
                    <a:pt x="30" y="0"/>
                  </a:moveTo>
                  <a:cubicBezTo>
                    <a:pt x="24" y="0"/>
                    <a:pt x="18" y="0"/>
                    <a:pt x="13" y="6"/>
                  </a:cubicBezTo>
                  <a:cubicBezTo>
                    <a:pt x="7" y="12"/>
                    <a:pt x="1" y="18"/>
                    <a:pt x="1" y="24"/>
                  </a:cubicBezTo>
                  <a:lnTo>
                    <a:pt x="1" y="65"/>
                  </a:lnTo>
                  <a:cubicBezTo>
                    <a:pt x="1" y="71"/>
                    <a:pt x="7" y="77"/>
                    <a:pt x="13" y="83"/>
                  </a:cubicBezTo>
                  <a:cubicBezTo>
                    <a:pt x="18" y="89"/>
                    <a:pt x="24" y="89"/>
                    <a:pt x="30" y="89"/>
                  </a:cubicBezTo>
                  <a:cubicBezTo>
                    <a:pt x="36" y="89"/>
                    <a:pt x="48" y="89"/>
                    <a:pt x="48" y="83"/>
                  </a:cubicBezTo>
                  <a:cubicBezTo>
                    <a:pt x="54" y="77"/>
                    <a:pt x="60" y="71"/>
                    <a:pt x="60" y="65"/>
                  </a:cubicBezTo>
                  <a:lnTo>
                    <a:pt x="60" y="24"/>
                  </a:lnTo>
                  <a:cubicBezTo>
                    <a:pt x="60" y="18"/>
                    <a:pt x="54" y="12"/>
                    <a:pt x="48" y="6"/>
                  </a:cubicBezTo>
                  <a:cubicBezTo>
                    <a:pt x="48" y="0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60025" y="2373150"/>
              <a:ext cx="1950" cy="1500"/>
            </a:xfrm>
            <a:custGeom>
              <a:rect b="b" l="l" r="r" t="t"/>
              <a:pathLst>
                <a:path extrusionOk="0" h="60" w="78">
                  <a:moveTo>
                    <a:pt x="42" y="0"/>
                  </a:moveTo>
                  <a:cubicBezTo>
                    <a:pt x="0" y="0"/>
                    <a:pt x="0" y="60"/>
                    <a:pt x="42" y="60"/>
                  </a:cubicBezTo>
                  <a:cubicBezTo>
                    <a:pt x="77" y="60"/>
                    <a:pt x="7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552775" y="2366950"/>
              <a:ext cx="1950" cy="1350"/>
            </a:xfrm>
            <a:custGeom>
              <a:rect b="b" l="l" r="r" t="t"/>
              <a:pathLst>
                <a:path extrusionOk="0" h="54" w="78">
                  <a:moveTo>
                    <a:pt x="42" y="0"/>
                  </a:moveTo>
                  <a:cubicBezTo>
                    <a:pt x="1" y="0"/>
                    <a:pt x="1" y="54"/>
                    <a:pt x="42" y="54"/>
                  </a:cubicBezTo>
                  <a:cubicBezTo>
                    <a:pt x="78" y="54"/>
                    <a:pt x="78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555300" y="2364575"/>
              <a:ext cx="1950" cy="2400"/>
            </a:xfrm>
            <a:custGeom>
              <a:rect b="b" l="l" r="r" t="t"/>
              <a:pathLst>
                <a:path extrusionOk="0" h="96" w="78">
                  <a:moveTo>
                    <a:pt x="36" y="1"/>
                  </a:moveTo>
                  <a:cubicBezTo>
                    <a:pt x="30" y="1"/>
                    <a:pt x="24" y="1"/>
                    <a:pt x="18" y="7"/>
                  </a:cubicBezTo>
                  <a:cubicBezTo>
                    <a:pt x="12" y="7"/>
                    <a:pt x="6" y="13"/>
                    <a:pt x="0" y="24"/>
                  </a:cubicBezTo>
                  <a:cubicBezTo>
                    <a:pt x="0" y="24"/>
                    <a:pt x="0" y="24"/>
                    <a:pt x="0" y="30"/>
                  </a:cubicBezTo>
                  <a:cubicBezTo>
                    <a:pt x="0" y="36"/>
                    <a:pt x="0" y="36"/>
                    <a:pt x="6" y="42"/>
                  </a:cubicBezTo>
                  <a:cubicBezTo>
                    <a:pt x="12" y="54"/>
                    <a:pt x="18" y="66"/>
                    <a:pt x="24" y="78"/>
                  </a:cubicBezTo>
                  <a:cubicBezTo>
                    <a:pt x="30" y="84"/>
                    <a:pt x="36" y="89"/>
                    <a:pt x="42" y="95"/>
                  </a:cubicBezTo>
                  <a:cubicBezTo>
                    <a:pt x="48" y="95"/>
                    <a:pt x="59" y="95"/>
                    <a:pt x="65" y="89"/>
                  </a:cubicBezTo>
                  <a:cubicBezTo>
                    <a:pt x="71" y="84"/>
                    <a:pt x="77" y="84"/>
                    <a:pt x="77" y="72"/>
                  </a:cubicBezTo>
                  <a:cubicBezTo>
                    <a:pt x="77" y="72"/>
                    <a:pt x="77" y="66"/>
                    <a:pt x="77" y="66"/>
                  </a:cubicBezTo>
                  <a:cubicBezTo>
                    <a:pt x="77" y="60"/>
                    <a:pt x="77" y="54"/>
                    <a:pt x="71" y="54"/>
                  </a:cubicBezTo>
                  <a:cubicBezTo>
                    <a:pt x="65" y="42"/>
                    <a:pt x="59" y="24"/>
                    <a:pt x="54" y="13"/>
                  </a:cubicBezTo>
                  <a:cubicBezTo>
                    <a:pt x="54" y="7"/>
                    <a:pt x="48" y="7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544950" y="2361050"/>
              <a:ext cx="2400" cy="2775"/>
            </a:xfrm>
            <a:custGeom>
              <a:rect b="b" l="l" r="r" t="t"/>
              <a:pathLst>
                <a:path extrusionOk="0" h="111" w="96">
                  <a:moveTo>
                    <a:pt x="13" y="0"/>
                  </a:moveTo>
                  <a:cubicBezTo>
                    <a:pt x="7" y="6"/>
                    <a:pt x="1" y="12"/>
                    <a:pt x="1" y="18"/>
                  </a:cubicBezTo>
                  <a:cubicBezTo>
                    <a:pt x="1" y="30"/>
                    <a:pt x="1" y="36"/>
                    <a:pt x="1" y="41"/>
                  </a:cubicBezTo>
                  <a:cubicBezTo>
                    <a:pt x="13" y="59"/>
                    <a:pt x="30" y="77"/>
                    <a:pt x="42" y="95"/>
                  </a:cubicBezTo>
                  <a:cubicBezTo>
                    <a:pt x="42" y="101"/>
                    <a:pt x="48" y="106"/>
                    <a:pt x="54" y="106"/>
                  </a:cubicBezTo>
                  <a:cubicBezTo>
                    <a:pt x="60" y="109"/>
                    <a:pt x="64" y="111"/>
                    <a:pt x="68" y="111"/>
                  </a:cubicBezTo>
                  <a:cubicBezTo>
                    <a:pt x="72" y="111"/>
                    <a:pt x="75" y="109"/>
                    <a:pt x="78" y="106"/>
                  </a:cubicBezTo>
                  <a:cubicBezTo>
                    <a:pt x="84" y="101"/>
                    <a:pt x="90" y="95"/>
                    <a:pt x="90" y="89"/>
                  </a:cubicBezTo>
                  <a:cubicBezTo>
                    <a:pt x="95" y="83"/>
                    <a:pt x="95" y="71"/>
                    <a:pt x="90" y="65"/>
                  </a:cubicBezTo>
                  <a:cubicBezTo>
                    <a:pt x="78" y="47"/>
                    <a:pt x="66" y="30"/>
                    <a:pt x="54" y="12"/>
                  </a:cubicBezTo>
                  <a:cubicBezTo>
                    <a:pt x="48" y="6"/>
                    <a:pt x="42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547175" y="2358225"/>
              <a:ext cx="2400" cy="2850"/>
            </a:xfrm>
            <a:custGeom>
              <a:rect b="b" l="l" r="r" t="t"/>
              <a:pathLst>
                <a:path extrusionOk="0" h="114" w="96">
                  <a:moveTo>
                    <a:pt x="36" y="1"/>
                  </a:moveTo>
                  <a:cubicBezTo>
                    <a:pt x="30" y="1"/>
                    <a:pt x="24" y="1"/>
                    <a:pt x="18" y="7"/>
                  </a:cubicBezTo>
                  <a:cubicBezTo>
                    <a:pt x="12" y="7"/>
                    <a:pt x="6" y="13"/>
                    <a:pt x="1" y="25"/>
                  </a:cubicBezTo>
                  <a:cubicBezTo>
                    <a:pt x="1" y="30"/>
                    <a:pt x="1" y="36"/>
                    <a:pt x="6" y="42"/>
                  </a:cubicBezTo>
                  <a:lnTo>
                    <a:pt x="42" y="95"/>
                  </a:lnTo>
                  <a:cubicBezTo>
                    <a:pt x="48" y="101"/>
                    <a:pt x="54" y="107"/>
                    <a:pt x="60" y="113"/>
                  </a:cubicBezTo>
                  <a:cubicBezTo>
                    <a:pt x="66" y="113"/>
                    <a:pt x="77" y="113"/>
                    <a:pt x="83" y="107"/>
                  </a:cubicBezTo>
                  <a:cubicBezTo>
                    <a:pt x="89" y="101"/>
                    <a:pt x="95" y="101"/>
                    <a:pt x="95" y="89"/>
                  </a:cubicBezTo>
                  <a:cubicBezTo>
                    <a:pt x="95" y="84"/>
                    <a:pt x="95" y="78"/>
                    <a:pt x="95" y="72"/>
                  </a:cubicBezTo>
                  <a:lnTo>
                    <a:pt x="54" y="13"/>
                  </a:lnTo>
                  <a:cubicBezTo>
                    <a:pt x="54" y="7"/>
                    <a:pt x="48" y="7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261000" y="2227100"/>
              <a:ext cx="220050" cy="240500"/>
            </a:xfrm>
            <a:custGeom>
              <a:rect b="b" l="l" r="r" t="t"/>
              <a:pathLst>
                <a:path extrusionOk="0" h="9620" w="8802">
                  <a:moveTo>
                    <a:pt x="4131" y="0"/>
                  </a:moveTo>
                  <a:cubicBezTo>
                    <a:pt x="4114" y="0"/>
                    <a:pt x="4098" y="0"/>
                    <a:pt x="4082" y="1"/>
                  </a:cubicBezTo>
                  <a:cubicBezTo>
                    <a:pt x="3296" y="19"/>
                    <a:pt x="2570" y="462"/>
                    <a:pt x="2062" y="1052"/>
                  </a:cubicBezTo>
                  <a:cubicBezTo>
                    <a:pt x="1548" y="1643"/>
                    <a:pt x="1223" y="2369"/>
                    <a:pt x="934" y="3096"/>
                  </a:cubicBezTo>
                  <a:cubicBezTo>
                    <a:pt x="420" y="4407"/>
                    <a:pt x="1" y="5783"/>
                    <a:pt x="24" y="7189"/>
                  </a:cubicBezTo>
                  <a:cubicBezTo>
                    <a:pt x="42" y="7910"/>
                    <a:pt x="201" y="8689"/>
                    <a:pt x="762" y="9138"/>
                  </a:cubicBezTo>
                  <a:cubicBezTo>
                    <a:pt x="1081" y="9392"/>
                    <a:pt x="1483" y="9505"/>
                    <a:pt x="1885" y="9564"/>
                  </a:cubicBezTo>
                  <a:cubicBezTo>
                    <a:pt x="2157" y="9603"/>
                    <a:pt x="2429" y="9619"/>
                    <a:pt x="2702" y="9619"/>
                  </a:cubicBezTo>
                  <a:cubicBezTo>
                    <a:pt x="3743" y="9619"/>
                    <a:pt x="4785" y="9378"/>
                    <a:pt x="5824" y="9233"/>
                  </a:cubicBezTo>
                  <a:cubicBezTo>
                    <a:pt x="6179" y="9186"/>
                    <a:pt x="6545" y="9144"/>
                    <a:pt x="6888" y="9032"/>
                  </a:cubicBezTo>
                  <a:cubicBezTo>
                    <a:pt x="7230" y="8920"/>
                    <a:pt x="7626" y="8772"/>
                    <a:pt x="7821" y="8471"/>
                  </a:cubicBezTo>
                  <a:cubicBezTo>
                    <a:pt x="7963" y="8406"/>
                    <a:pt x="8098" y="8329"/>
                    <a:pt x="8223" y="8241"/>
                  </a:cubicBezTo>
                  <a:cubicBezTo>
                    <a:pt x="8270" y="8211"/>
                    <a:pt x="8317" y="8176"/>
                    <a:pt x="8347" y="8128"/>
                  </a:cubicBezTo>
                  <a:cubicBezTo>
                    <a:pt x="8382" y="8069"/>
                    <a:pt x="8713" y="7744"/>
                    <a:pt x="8719" y="7673"/>
                  </a:cubicBezTo>
                  <a:cubicBezTo>
                    <a:pt x="8801" y="6982"/>
                    <a:pt x="8648" y="6587"/>
                    <a:pt x="8453" y="5842"/>
                  </a:cubicBezTo>
                  <a:cubicBezTo>
                    <a:pt x="8447" y="5841"/>
                    <a:pt x="8440" y="5841"/>
                    <a:pt x="8433" y="5841"/>
                  </a:cubicBezTo>
                  <a:cubicBezTo>
                    <a:pt x="8355" y="5841"/>
                    <a:pt x="8240" y="5898"/>
                    <a:pt x="8169" y="5925"/>
                  </a:cubicBezTo>
                  <a:cubicBezTo>
                    <a:pt x="8137" y="5938"/>
                    <a:pt x="8100" y="5946"/>
                    <a:pt x="8065" y="5946"/>
                  </a:cubicBezTo>
                  <a:cubicBezTo>
                    <a:pt x="8017" y="5946"/>
                    <a:pt x="7972" y="5931"/>
                    <a:pt x="7945" y="5890"/>
                  </a:cubicBezTo>
                  <a:cubicBezTo>
                    <a:pt x="7909" y="5896"/>
                    <a:pt x="7873" y="5899"/>
                    <a:pt x="7838" y="5899"/>
                  </a:cubicBezTo>
                  <a:cubicBezTo>
                    <a:pt x="7278" y="5899"/>
                    <a:pt x="6738" y="5128"/>
                    <a:pt x="6183" y="5128"/>
                  </a:cubicBezTo>
                  <a:cubicBezTo>
                    <a:pt x="6144" y="5128"/>
                    <a:pt x="6105" y="5132"/>
                    <a:pt x="6067" y="5140"/>
                  </a:cubicBezTo>
                  <a:cubicBezTo>
                    <a:pt x="5700" y="5222"/>
                    <a:pt x="5488" y="5612"/>
                    <a:pt x="5151" y="5777"/>
                  </a:cubicBezTo>
                  <a:cubicBezTo>
                    <a:pt x="5116" y="5795"/>
                    <a:pt x="5074" y="5807"/>
                    <a:pt x="5033" y="5807"/>
                  </a:cubicBezTo>
                  <a:cubicBezTo>
                    <a:pt x="4820" y="5789"/>
                    <a:pt x="4944" y="5382"/>
                    <a:pt x="4767" y="5264"/>
                  </a:cubicBezTo>
                  <a:cubicBezTo>
                    <a:pt x="4736" y="5243"/>
                    <a:pt x="4702" y="5234"/>
                    <a:pt x="4667" y="5234"/>
                  </a:cubicBezTo>
                  <a:cubicBezTo>
                    <a:pt x="4533" y="5234"/>
                    <a:pt x="4373" y="5354"/>
                    <a:pt x="4242" y="5354"/>
                  </a:cubicBezTo>
                  <a:cubicBezTo>
                    <a:pt x="4204" y="5354"/>
                    <a:pt x="4167" y="5344"/>
                    <a:pt x="4135" y="5317"/>
                  </a:cubicBezTo>
                  <a:cubicBezTo>
                    <a:pt x="4064" y="5258"/>
                    <a:pt x="4064" y="5145"/>
                    <a:pt x="4076" y="5051"/>
                  </a:cubicBezTo>
                  <a:cubicBezTo>
                    <a:pt x="4182" y="4330"/>
                    <a:pt x="4726" y="3752"/>
                    <a:pt x="5033" y="3090"/>
                  </a:cubicBezTo>
                  <a:cubicBezTo>
                    <a:pt x="5334" y="2440"/>
                    <a:pt x="5405" y="1690"/>
                    <a:pt x="5234" y="993"/>
                  </a:cubicBezTo>
                  <a:cubicBezTo>
                    <a:pt x="5151" y="651"/>
                    <a:pt x="4986" y="290"/>
                    <a:pt x="4673" y="119"/>
                  </a:cubicBezTo>
                  <a:cubicBezTo>
                    <a:pt x="4510" y="32"/>
                    <a:pt x="4317" y="0"/>
                    <a:pt x="4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49575" y="2370025"/>
              <a:ext cx="32650" cy="60075"/>
            </a:xfrm>
            <a:custGeom>
              <a:rect b="b" l="l" r="r" t="t"/>
              <a:pathLst>
                <a:path extrusionOk="0" h="2403" w="1306">
                  <a:moveTo>
                    <a:pt x="644" y="55"/>
                  </a:moveTo>
                  <a:cubicBezTo>
                    <a:pt x="750" y="60"/>
                    <a:pt x="845" y="90"/>
                    <a:pt x="898" y="190"/>
                  </a:cubicBezTo>
                  <a:cubicBezTo>
                    <a:pt x="945" y="273"/>
                    <a:pt x="963" y="374"/>
                    <a:pt x="987" y="462"/>
                  </a:cubicBezTo>
                  <a:cubicBezTo>
                    <a:pt x="1087" y="856"/>
                    <a:pt x="1140" y="1251"/>
                    <a:pt x="1140" y="1657"/>
                  </a:cubicBezTo>
                  <a:lnTo>
                    <a:pt x="1140" y="1657"/>
                  </a:lnTo>
                  <a:cubicBezTo>
                    <a:pt x="1140" y="1660"/>
                    <a:pt x="1140" y="1663"/>
                    <a:pt x="1140" y="1667"/>
                  </a:cubicBezTo>
                  <a:cubicBezTo>
                    <a:pt x="1241" y="1970"/>
                    <a:pt x="1070" y="2343"/>
                    <a:pt x="733" y="2343"/>
                  </a:cubicBezTo>
                  <a:cubicBezTo>
                    <a:pt x="715" y="2343"/>
                    <a:pt x="698" y="2342"/>
                    <a:pt x="680" y="2340"/>
                  </a:cubicBezTo>
                  <a:cubicBezTo>
                    <a:pt x="479" y="2317"/>
                    <a:pt x="372" y="2175"/>
                    <a:pt x="331" y="1986"/>
                  </a:cubicBezTo>
                  <a:cubicBezTo>
                    <a:pt x="284" y="1791"/>
                    <a:pt x="254" y="1590"/>
                    <a:pt x="219" y="1389"/>
                  </a:cubicBezTo>
                  <a:cubicBezTo>
                    <a:pt x="183" y="1183"/>
                    <a:pt x="154" y="970"/>
                    <a:pt x="124" y="763"/>
                  </a:cubicBezTo>
                  <a:cubicBezTo>
                    <a:pt x="112" y="663"/>
                    <a:pt x="101" y="557"/>
                    <a:pt x="95" y="456"/>
                  </a:cubicBezTo>
                  <a:cubicBezTo>
                    <a:pt x="89" y="409"/>
                    <a:pt x="83" y="368"/>
                    <a:pt x="77" y="320"/>
                  </a:cubicBezTo>
                  <a:cubicBezTo>
                    <a:pt x="77" y="279"/>
                    <a:pt x="53" y="202"/>
                    <a:pt x="65" y="161"/>
                  </a:cubicBezTo>
                  <a:cubicBezTo>
                    <a:pt x="95" y="72"/>
                    <a:pt x="296" y="84"/>
                    <a:pt x="378" y="78"/>
                  </a:cubicBezTo>
                  <a:cubicBezTo>
                    <a:pt x="467" y="66"/>
                    <a:pt x="555" y="55"/>
                    <a:pt x="644" y="55"/>
                  </a:cubicBezTo>
                  <a:close/>
                  <a:moveTo>
                    <a:pt x="637" y="0"/>
                  </a:moveTo>
                  <a:cubicBezTo>
                    <a:pt x="551" y="0"/>
                    <a:pt x="465" y="14"/>
                    <a:pt x="378" y="19"/>
                  </a:cubicBezTo>
                  <a:cubicBezTo>
                    <a:pt x="290" y="31"/>
                    <a:pt x="142" y="19"/>
                    <a:pt x="65" y="66"/>
                  </a:cubicBezTo>
                  <a:cubicBezTo>
                    <a:pt x="0" y="102"/>
                    <a:pt x="12" y="173"/>
                    <a:pt x="18" y="238"/>
                  </a:cubicBezTo>
                  <a:cubicBezTo>
                    <a:pt x="30" y="385"/>
                    <a:pt x="42" y="527"/>
                    <a:pt x="59" y="675"/>
                  </a:cubicBezTo>
                  <a:cubicBezTo>
                    <a:pt x="89" y="923"/>
                    <a:pt x="124" y="1177"/>
                    <a:pt x="166" y="1425"/>
                  </a:cubicBezTo>
                  <a:cubicBezTo>
                    <a:pt x="189" y="1555"/>
                    <a:pt x="213" y="1685"/>
                    <a:pt x="237" y="1815"/>
                  </a:cubicBezTo>
                  <a:cubicBezTo>
                    <a:pt x="260" y="1927"/>
                    <a:pt x="278" y="2045"/>
                    <a:pt x="325" y="2151"/>
                  </a:cubicBezTo>
                  <a:cubicBezTo>
                    <a:pt x="390" y="2293"/>
                    <a:pt x="526" y="2382"/>
                    <a:pt x="674" y="2399"/>
                  </a:cubicBezTo>
                  <a:cubicBezTo>
                    <a:pt x="694" y="2402"/>
                    <a:pt x="715" y="2403"/>
                    <a:pt x="735" y="2403"/>
                  </a:cubicBezTo>
                  <a:cubicBezTo>
                    <a:pt x="1109" y="2403"/>
                    <a:pt x="1306" y="1992"/>
                    <a:pt x="1199" y="1655"/>
                  </a:cubicBezTo>
                  <a:cubicBezTo>
                    <a:pt x="1199" y="1655"/>
                    <a:pt x="1199" y="1655"/>
                    <a:pt x="1199" y="1655"/>
                  </a:cubicBezTo>
                  <a:lnTo>
                    <a:pt x="1199" y="1655"/>
                  </a:lnTo>
                  <a:cubicBezTo>
                    <a:pt x="1193" y="1196"/>
                    <a:pt x="1134" y="750"/>
                    <a:pt x="1004" y="309"/>
                  </a:cubicBezTo>
                  <a:cubicBezTo>
                    <a:pt x="951" y="137"/>
                    <a:pt x="869" y="19"/>
                    <a:pt x="680" y="1"/>
                  </a:cubicBezTo>
                  <a:cubicBezTo>
                    <a:pt x="666" y="1"/>
                    <a:pt x="651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56250" y="2411375"/>
              <a:ext cx="23175" cy="7900"/>
            </a:xfrm>
            <a:custGeom>
              <a:rect b="b" l="l" r="r" t="t"/>
              <a:pathLst>
                <a:path extrusionOk="0" h="316" w="927">
                  <a:moveTo>
                    <a:pt x="893" y="1"/>
                  </a:moveTo>
                  <a:cubicBezTo>
                    <a:pt x="888" y="1"/>
                    <a:pt x="884" y="3"/>
                    <a:pt x="879" y="7"/>
                  </a:cubicBezTo>
                  <a:cubicBezTo>
                    <a:pt x="683" y="154"/>
                    <a:pt x="446" y="257"/>
                    <a:pt x="199" y="257"/>
                  </a:cubicBezTo>
                  <a:cubicBezTo>
                    <a:pt x="148" y="257"/>
                    <a:pt x="97" y="252"/>
                    <a:pt x="46" y="243"/>
                  </a:cubicBezTo>
                  <a:cubicBezTo>
                    <a:pt x="45" y="243"/>
                    <a:pt x="43" y="243"/>
                    <a:pt x="41" y="243"/>
                  </a:cubicBezTo>
                  <a:cubicBezTo>
                    <a:pt x="10" y="243"/>
                    <a:pt x="1" y="297"/>
                    <a:pt x="35" y="302"/>
                  </a:cubicBezTo>
                  <a:cubicBezTo>
                    <a:pt x="87" y="311"/>
                    <a:pt x="140" y="316"/>
                    <a:pt x="192" y="316"/>
                  </a:cubicBezTo>
                  <a:cubicBezTo>
                    <a:pt x="449" y="316"/>
                    <a:pt x="696" y="212"/>
                    <a:pt x="903" y="54"/>
                  </a:cubicBezTo>
                  <a:cubicBezTo>
                    <a:pt x="927" y="35"/>
                    <a:pt x="912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53200" y="2398825"/>
              <a:ext cx="23250" cy="5050"/>
            </a:xfrm>
            <a:custGeom>
              <a:rect b="b" l="l" r="r" t="t"/>
              <a:pathLst>
                <a:path extrusionOk="0" h="202" w="930">
                  <a:moveTo>
                    <a:pt x="888" y="0"/>
                  </a:moveTo>
                  <a:cubicBezTo>
                    <a:pt x="882" y="0"/>
                    <a:pt x="876" y="2"/>
                    <a:pt x="871" y="7"/>
                  </a:cubicBezTo>
                  <a:cubicBezTo>
                    <a:pt x="750" y="110"/>
                    <a:pt x="593" y="144"/>
                    <a:pt x="434" y="144"/>
                  </a:cubicBezTo>
                  <a:cubicBezTo>
                    <a:pt x="300" y="144"/>
                    <a:pt x="163" y="120"/>
                    <a:pt x="44" y="90"/>
                  </a:cubicBezTo>
                  <a:cubicBezTo>
                    <a:pt x="41" y="89"/>
                    <a:pt x="38" y="88"/>
                    <a:pt x="35" y="88"/>
                  </a:cubicBezTo>
                  <a:cubicBezTo>
                    <a:pt x="7" y="88"/>
                    <a:pt x="0" y="138"/>
                    <a:pt x="32" y="143"/>
                  </a:cubicBezTo>
                  <a:cubicBezTo>
                    <a:pt x="154" y="177"/>
                    <a:pt x="292" y="201"/>
                    <a:pt x="428" y="201"/>
                  </a:cubicBezTo>
                  <a:cubicBezTo>
                    <a:pt x="603" y="201"/>
                    <a:pt x="774" y="161"/>
                    <a:pt x="907" y="48"/>
                  </a:cubicBezTo>
                  <a:cubicBezTo>
                    <a:pt x="930" y="30"/>
                    <a:pt x="909" y="0"/>
                    <a:pt x="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50300" y="2378650"/>
              <a:ext cx="24275" cy="3975"/>
            </a:xfrm>
            <a:custGeom>
              <a:rect b="b" l="l" r="r" t="t"/>
              <a:pathLst>
                <a:path extrusionOk="0" h="159" w="971">
                  <a:moveTo>
                    <a:pt x="930" y="1"/>
                  </a:moveTo>
                  <a:cubicBezTo>
                    <a:pt x="925" y="1"/>
                    <a:pt x="921" y="2"/>
                    <a:pt x="916" y="5"/>
                  </a:cubicBezTo>
                  <a:cubicBezTo>
                    <a:pt x="761" y="86"/>
                    <a:pt x="592" y="96"/>
                    <a:pt x="421" y="96"/>
                  </a:cubicBezTo>
                  <a:cubicBezTo>
                    <a:pt x="368" y="96"/>
                    <a:pt x="314" y="95"/>
                    <a:pt x="260" y="95"/>
                  </a:cubicBezTo>
                  <a:cubicBezTo>
                    <a:pt x="185" y="95"/>
                    <a:pt x="110" y="96"/>
                    <a:pt x="36" y="105"/>
                  </a:cubicBezTo>
                  <a:cubicBezTo>
                    <a:pt x="2" y="105"/>
                    <a:pt x="1" y="159"/>
                    <a:pt x="31" y="159"/>
                  </a:cubicBezTo>
                  <a:cubicBezTo>
                    <a:pt x="33" y="159"/>
                    <a:pt x="35" y="159"/>
                    <a:pt x="36" y="158"/>
                  </a:cubicBezTo>
                  <a:cubicBezTo>
                    <a:pt x="106" y="150"/>
                    <a:pt x="177" y="148"/>
                    <a:pt x="248" y="148"/>
                  </a:cubicBezTo>
                  <a:cubicBezTo>
                    <a:pt x="313" y="148"/>
                    <a:pt x="378" y="150"/>
                    <a:pt x="443" y="150"/>
                  </a:cubicBezTo>
                  <a:cubicBezTo>
                    <a:pt x="616" y="150"/>
                    <a:pt x="787" y="138"/>
                    <a:pt x="946" y="52"/>
                  </a:cubicBezTo>
                  <a:cubicBezTo>
                    <a:pt x="971" y="37"/>
                    <a:pt x="954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322300" y="2354825"/>
              <a:ext cx="129300" cy="27825"/>
            </a:xfrm>
            <a:custGeom>
              <a:rect b="b" l="l" r="r" t="t"/>
              <a:pathLst>
                <a:path extrusionOk="0" h="1113" w="5172">
                  <a:moveTo>
                    <a:pt x="2185" y="1"/>
                  </a:moveTo>
                  <a:cubicBezTo>
                    <a:pt x="1368" y="1"/>
                    <a:pt x="654" y="541"/>
                    <a:pt x="23" y="1064"/>
                  </a:cubicBezTo>
                  <a:cubicBezTo>
                    <a:pt x="0" y="1083"/>
                    <a:pt x="21" y="1113"/>
                    <a:pt x="45" y="1113"/>
                  </a:cubicBezTo>
                  <a:cubicBezTo>
                    <a:pt x="52" y="1113"/>
                    <a:pt x="59" y="1111"/>
                    <a:pt x="65" y="1106"/>
                  </a:cubicBezTo>
                  <a:cubicBezTo>
                    <a:pt x="682" y="595"/>
                    <a:pt x="1384" y="57"/>
                    <a:pt x="2186" y="57"/>
                  </a:cubicBezTo>
                  <a:cubicBezTo>
                    <a:pt x="2358" y="57"/>
                    <a:pt x="2535" y="81"/>
                    <a:pt x="2717" y="137"/>
                  </a:cubicBezTo>
                  <a:cubicBezTo>
                    <a:pt x="2900" y="190"/>
                    <a:pt x="3071" y="261"/>
                    <a:pt x="3260" y="279"/>
                  </a:cubicBezTo>
                  <a:cubicBezTo>
                    <a:pt x="3313" y="285"/>
                    <a:pt x="3366" y="287"/>
                    <a:pt x="3418" y="287"/>
                  </a:cubicBezTo>
                  <a:cubicBezTo>
                    <a:pt x="3572" y="287"/>
                    <a:pt x="3726" y="265"/>
                    <a:pt x="3880" y="243"/>
                  </a:cubicBezTo>
                  <a:cubicBezTo>
                    <a:pt x="3994" y="225"/>
                    <a:pt x="4120" y="213"/>
                    <a:pt x="4247" y="213"/>
                  </a:cubicBezTo>
                  <a:cubicBezTo>
                    <a:pt x="4627" y="213"/>
                    <a:pt x="5016" y="326"/>
                    <a:pt x="5109" y="751"/>
                  </a:cubicBezTo>
                  <a:cubicBezTo>
                    <a:pt x="5114" y="766"/>
                    <a:pt x="5126" y="773"/>
                    <a:pt x="5138" y="773"/>
                  </a:cubicBezTo>
                  <a:cubicBezTo>
                    <a:pt x="5155" y="773"/>
                    <a:pt x="5171" y="760"/>
                    <a:pt x="5168" y="739"/>
                  </a:cubicBezTo>
                  <a:cubicBezTo>
                    <a:pt x="5091" y="403"/>
                    <a:pt x="4760" y="190"/>
                    <a:pt x="4430" y="149"/>
                  </a:cubicBezTo>
                  <a:cubicBezTo>
                    <a:pt x="4383" y="142"/>
                    <a:pt x="4335" y="140"/>
                    <a:pt x="4287" y="140"/>
                  </a:cubicBezTo>
                  <a:cubicBezTo>
                    <a:pt x="4072" y="140"/>
                    <a:pt x="3851" y="195"/>
                    <a:pt x="3638" y="220"/>
                  </a:cubicBezTo>
                  <a:cubicBezTo>
                    <a:pt x="3583" y="226"/>
                    <a:pt x="3529" y="228"/>
                    <a:pt x="3477" y="228"/>
                  </a:cubicBezTo>
                  <a:cubicBezTo>
                    <a:pt x="3220" y="228"/>
                    <a:pt x="2989" y="162"/>
                    <a:pt x="2735" y="84"/>
                  </a:cubicBezTo>
                  <a:cubicBezTo>
                    <a:pt x="2546" y="27"/>
                    <a:pt x="2363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318300" y="2362775"/>
              <a:ext cx="23825" cy="5625"/>
            </a:xfrm>
            <a:custGeom>
              <a:rect b="b" l="l" r="r" t="t"/>
              <a:pathLst>
                <a:path extrusionOk="0" h="225" w="953">
                  <a:moveTo>
                    <a:pt x="191" y="0"/>
                  </a:moveTo>
                  <a:cubicBezTo>
                    <a:pt x="139" y="0"/>
                    <a:pt x="88" y="3"/>
                    <a:pt x="36" y="8"/>
                  </a:cubicBezTo>
                  <a:cubicBezTo>
                    <a:pt x="0" y="14"/>
                    <a:pt x="0" y="67"/>
                    <a:pt x="36" y="67"/>
                  </a:cubicBezTo>
                  <a:cubicBezTo>
                    <a:pt x="89" y="62"/>
                    <a:pt x="142" y="59"/>
                    <a:pt x="195" y="59"/>
                  </a:cubicBezTo>
                  <a:cubicBezTo>
                    <a:pt x="438" y="59"/>
                    <a:pt x="680" y="114"/>
                    <a:pt x="898" y="221"/>
                  </a:cubicBezTo>
                  <a:cubicBezTo>
                    <a:pt x="903" y="223"/>
                    <a:pt x="907" y="224"/>
                    <a:pt x="911" y="224"/>
                  </a:cubicBezTo>
                  <a:cubicBezTo>
                    <a:pt x="935" y="224"/>
                    <a:pt x="953" y="188"/>
                    <a:pt x="928" y="173"/>
                  </a:cubicBezTo>
                  <a:cubicBezTo>
                    <a:pt x="697" y="60"/>
                    <a:pt x="446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344875" y="2247450"/>
              <a:ext cx="23650" cy="43550"/>
            </a:xfrm>
            <a:custGeom>
              <a:rect b="b" l="l" r="r" t="t"/>
              <a:pathLst>
                <a:path extrusionOk="0" h="1742" w="946">
                  <a:moveTo>
                    <a:pt x="46" y="1"/>
                  </a:moveTo>
                  <a:cubicBezTo>
                    <a:pt x="22" y="1"/>
                    <a:pt x="1" y="31"/>
                    <a:pt x="24" y="49"/>
                  </a:cubicBezTo>
                  <a:cubicBezTo>
                    <a:pt x="532" y="457"/>
                    <a:pt x="845" y="1065"/>
                    <a:pt x="886" y="1715"/>
                  </a:cubicBezTo>
                  <a:cubicBezTo>
                    <a:pt x="886" y="1733"/>
                    <a:pt x="901" y="1741"/>
                    <a:pt x="916" y="1741"/>
                  </a:cubicBezTo>
                  <a:cubicBezTo>
                    <a:pt x="931" y="1741"/>
                    <a:pt x="946" y="1733"/>
                    <a:pt x="946" y="1715"/>
                  </a:cubicBezTo>
                  <a:cubicBezTo>
                    <a:pt x="904" y="1053"/>
                    <a:pt x="585" y="427"/>
                    <a:pt x="65" y="8"/>
                  </a:cubicBezTo>
                  <a:cubicBezTo>
                    <a:pt x="59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69150" y="2304000"/>
              <a:ext cx="6750" cy="52125"/>
            </a:xfrm>
            <a:custGeom>
              <a:rect b="b" l="l" r="r" t="t"/>
              <a:pathLst>
                <a:path extrusionOk="0" h="2085" w="270">
                  <a:moveTo>
                    <a:pt x="36" y="1"/>
                  </a:moveTo>
                  <a:cubicBezTo>
                    <a:pt x="19" y="1"/>
                    <a:pt x="0" y="16"/>
                    <a:pt x="4" y="38"/>
                  </a:cubicBezTo>
                  <a:cubicBezTo>
                    <a:pt x="169" y="699"/>
                    <a:pt x="211" y="1378"/>
                    <a:pt x="134" y="2058"/>
                  </a:cubicBezTo>
                  <a:cubicBezTo>
                    <a:pt x="131" y="2075"/>
                    <a:pt x="144" y="2084"/>
                    <a:pt x="158" y="2084"/>
                  </a:cubicBezTo>
                  <a:cubicBezTo>
                    <a:pt x="172" y="2084"/>
                    <a:pt x="187" y="2075"/>
                    <a:pt x="187" y="2058"/>
                  </a:cubicBezTo>
                  <a:cubicBezTo>
                    <a:pt x="270" y="1372"/>
                    <a:pt x="223" y="687"/>
                    <a:pt x="57" y="20"/>
                  </a:cubicBezTo>
                  <a:cubicBezTo>
                    <a:pt x="55" y="6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27025" y="2425525"/>
              <a:ext cx="133875" cy="43800"/>
            </a:xfrm>
            <a:custGeom>
              <a:rect b="b" l="l" r="r" t="t"/>
              <a:pathLst>
                <a:path extrusionOk="0" h="1752" w="5355">
                  <a:moveTo>
                    <a:pt x="5326" y="1"/>
                  </a:moveTo>
                  <a:cubicBezTo>
                    <a:pt x="5311" y="1"/>
                    <a:pt x="5295" y="11"/>
                    <a:pt x="5292" y="32"/>
                  </a:cubicBezTo>
                  <a:cubicBezTo>
                    <a:pt x="5204" y="1012"/>
                    <a:pt x="3922" y="1319"/>
                    <a:pt x="3124" y="1438"/>
                  </a:cubicBezTo>
                  <a:cubicBezTo>
                    <a:pt x="2108" y="1597"/>
                    <a:pt x="1063" y="1621"/>
                    <a:pt x="41" y="1697"/>
                  </a:cubicBezTo>
                  <a:cubicBezTo>
                    <a:pt x="7" y="1697"/>
                    <a:pt x="0" y="1751"/>
                    <a:pt x="36" y="1751"/>
                  </a:cubicBezTo>
                  <a:cubicBezTo>
                    <a:pt x="37" y="1751"/>
                    <a:pt x="39" y="1751"/>
                    <a:pt x="41" y="1751"/>
                  </a:cubicBezTo>
                  <a:cubicBezTo>
                    <a:pt x="1193" y="1668"/>
                    <a:pt x="2392" y="1668"/>
                    <a:pt x="3526" y="1426"/>
                  </a:cubicBezTo>
                  <a:cubicBezTo>
                    <a:pt x="4264" y="1266"/>
                    <a:pt x="5268" y="912"/>
                    <a:pt x="5351" y="32"/>
                  </a:cubicBezTo>
                  <a:cubicBezTo>
                    <a:pt x="5354" y="11"/>
                    <a:pt x="5341" y="1"/>
                    <a:pt x="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21250" y="2404050"/>
              <a:ext cx="33525" cy="6575"/>
            </a:xfrm>
            <a:custGeom>
              <a:rect b="b" l="l" r="r" t="t"/>
              <a:pathLst>
                <a:path extrusionOk="0" h="263" w="1341">
                  <a:moveTo>
                    <a:pt x="1297" y="1"/>
                  </a:moveTo>
                  <a:cubicBezTo>
                    <a:pt x="1292" y="1"/>
                    <a:pt x="1286" y="2"/>
                    <a:pt x="1281" y="5"/>
                  </a:cubicBezTo>
                  <a:cubicBezTo>
                    <a:pt x="989" y="139"/>
                    <a:pt x="671" y="209"/>
                    <a:pt x="351" y="209"/>
                  </a:cubicBezTo>
                  <a:cubicBezTo>
                    <a:pt x="249" y="209"/>
                    <a:pt x="147" y="202"/>
                    <a:pt x="46" y="188"/>
                  </a:cubicBezTo>
                  <a:cubicBezTo>
                    <a:pt x="45" y="188"/>
                    <a:pt x="43" y="188"/>
                    <a:pt x="42" y="188"/>
                  </a:cubicBezTo>
                  <a:cubicBezTo>
                    <a:pt x="10" y="188"/>
                    <a:pt x="1" y="241"/>
                    <a:pt x="35" y="241"/>
                  </a:cubicBezTo>
                  <a:cubicBezTo>
                    <a:pt x="139" y="255"/>
                    <a:pt x="244" y="262"/>
                    <a:pt x="349" y="262"/>
                  </a:cubicBezTo>
                  <a:cubicBezTo>
                    <a:pt x="681" y="262"/>
                    <a:pt x="1009" y="191"/>
                    <a:pt x="1310" y="52"/>
                  </a:cubicBezTo>
                  <a:cubicBezTo>
                    <a:pt x="1340" y="37"/>
                    <a:pt x="1324" y="1"/>
                    <a:pt x="1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442875" y="2380925"/>
              <a:ext cx="9075" cy="5025"/>
            </a:xfrm>
            <a:custGeom>
              <a:rect b="b" l="l" r="r" t="t"/>
              <a:pathLst>
                <a:path extrusionOk="0" h="201" w="363">
                  <a:moveTo>
                    <a:pt x="40" y="1"/>
                  </a:moveTo>
                  <a:cubicBezTo>
                    <a:pt x="11" y="1"/>
                    <a:pt x="0" y="45"/>
                    <a:pt x="32" y="56"/>
                  </a:cubicBezTo>
                  <a:cubicBezTo>
                    <a:pt x="132" y="79"/>
                    <a:pt x="233" y="127"/>
                    <a:pt x="310" y="192"/>
                  </a:cubicBezTo>
                  <a:cubicBezTo>
                    <a:pt x="316" y="197"/>
                    <a:pt x="323" y="200"/>
                    <a:pt x="330" y="200"/>
                  </a:cubicBezTo>
                  <a:cubicBezTo>
                    <a:pt x="338" y="200"/>
                    <a:pt x="345" y="197"/>
                    <a:pt x="351" y="192"/>
                  </a:cubicBezTo>
                  <a:cubicBezTo>
                    <a:pt x="363" y="186"/>
                    <a:pt x="363" y="162"/>
                    <a:pt x="351" y="150"/>
                  </a:cubicBezTo>
                  <a:cubicBezTo>
                    <a:pt x="262" y="79"/>
                    <a:pt x="162" y="26"/>
                    <a:pt x="50" y="2"/>
                  </a:cubicBezTo>
                  <a:cubicBezTo>
                    <a:pt x="46" y="1"/>
                    <a:pt x="43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444850" y="2405150"/>
              <a:ext cx="9625" cy="12575"/>
            </a:xfrm>
            <a:custGeom>
              <a:rect b="b" l="l" r="r" t="t"/>
              <a:pathLst>
                <a:path extrusionOk="0" h="503" w="385">
                  <a:moveTo>
                    <a:pt x="348" y="1"/>
                  </a:moveTo>
                  <a:cubicBezTo>
                    <a:pt x="339" y="1"/>
                    <a:pt x="331" y="5"/>
                    <a:pt x="325" y="14"/>
                  </a:cubicBezTo>
                  <a:cubicBezTo>
                    <a:pt x="237" y="173"/>
                    <a:pt x="136" y="315"/>
                    <a:pt x="18" y="451"/>
                  </a:cubicBezTo>
                  <a:cubicBezTo>
                    <a:pt x="0" y="473"/>
                    <a:pt x="19" y="503"/>
                    <a:pt x="40" y="503"/>
                  </a:cubicBezTo>
                  <a:cubicBezTo>
                    <a:pt x="47" y="503"/>
                    <a:pt x="54" y="500"/>
                    <a:pt x="59" y="492"/>
                  </a:cubicBezTo>
                  <a:cubicBezTo>
                    <a:pt x="183" y="357"/>
                    <a:pt x="290" y="203"/>
                    <a:pt x="372" y="44"/>
                  </a:cubicBezTo>
                  <a:cubicBezTo>
                    <a:pt x="384" y="19"/>
                    <a:pt x="366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71275" y="2214900"/>
              <a:ext cx="145750" cy="46700"/>
            </a:xfrm>
            <a:custGeom>
              <a:rect b="b" l="l" r="r" t="t"/>
              <a:pathLst>
                <a:path extrusionOk="0" h="1868" w="5830">
                  <a:moveTo>
                    <a:pt x="46" y="1"/>
                  </a:moveTo>
                  <a:cubicBezTo>
                    <a:pt x="18" y="1"/>
                    <a:pt x="1" y="42"/>
                    <a:pt x="31" y="58"/>
                  </a:cubicBezTo>
                  <a:cubicBezTo>
                    <a:pt x="640" y="353"/>
                    <a:pt x="1248" y="642"/>
                    <a:pt x="1856" y="944"/>
                  </a:cubicBezTo>
                  <a:cubicBezTo>
                    <a:pt x="2146" y="1085"/>
                    <a:pt x="2435" y="1227"/>
                    <a:pt x="2707" y="1393"/>
                  </a:cubicBezTo>
                  <a:cubicBezTo>
                    <a:pt x="2931" y="1528"/>
                    <a:pt x="3144" y="1694"/>
                    <a:pt x="3386" y="1794"/>
                  </a:cubicBezTo>
                  <a:cubicBezTo>
                    <a:pt x="3514" y="1846"/>
                    <a:pt x="3645" y="1868"/>
                    <a:pt x="3777" y="1868"/>
                  </a:cubicBezTo>
                  <a:cubicBezTo>
                    <a:pt x="4156" y="1868"/>
                    <a:pt x="4542" y="1689"/>
                    <a:pt x="4875" y="1540"/>
                  </a:cubicBezTo>
                  <a:cubicBezTo>
                    <a:pt x="5324" y="1345"/>
                    <a:pt x="5731" y="1032"/>
                    <a:pt x="5826" y="524"/>
                  </a:cubicBezTo>
                  <a:cubicBezTo>
                    <a:pt x="5829" y="504"/>
                    <a:pt x="5811" y="491"/>
                    <a:pt x="5793" y="491"/>
                  </a:cubicBezTo>
                  <a:cubicBezTo>
                    <a:pt x="5781" y="491"/>
                    <a:pt x="5769" y="498"/>
                    <a:pt x="5767" y="512"/>
                  </a:cubicBezTo>
                  <a:cubicBezTo>
                    <a:pt x="5660" y="1121"/>
                    <a:pt x="5093" y="1398"/>
                    <a:pt x="4568" y="1605"/>
                  </a:cubicBezTo>
                  <a:cubicBezTo>
                    <a:pt x="4319" y="1703"/>
                    <a:pt x="4050" y="1815"/>
                    <a:pt x="3780" y="1815"/>
                  </a:cubicBezTo>
                  <a:cubicBezTo>
                    <a:pt x="3755" y="1815"/>
                    <a:pt x="3730" y="1814"/>
                    <a:pt x="3705" y="1812"/>
                  </a:cubicBezTo>
                  <a:cubicBezTo>
                    <a:pt x="3416" y="1794"/>
                    <a:pt x="3180" y="1623"/>
                    <a:pt x="2949" y="1475"/>
                  </a:cubicBezTo>
                  <a:cubicBezTo>
                    <a:pt x="2045" y="890"/>
                    <a:pt x="1024" y="471"/>
                    <a:pt x="61" y="5"/>
                  </a:cubicBezTo>
                  <a:cubicBezTo>
                    <a:pt x="56" y="2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436575" y="2164975"/>
              <a:ext cx="59425" cy="81550"/>
            </a:xfrm>
            <a:custGeom>
              <a:rect b="b" l="l" r="r" t="t"/>
              <a:pathLst>
                <a:path extrusionOk="0" h="3262" w="2377">
                  <a:moveTo>
                    <a:pt x="36" y="1"/>
                  </a:moveTo>
                  <a:cubicBezTo>
                    <a:pt x="18" y="1"/>
                    <a:pt x="0" y="21"/>
                    <a:pt x="12" y="41"/>
                  </a:cubicBezTo>
                  <a:lnTo>
                    <a:pt x="6" y="41"/>
                  </a:lnTo>
                  <a:cubicBezTo>
                    <a:pt x="142" y="318"/>
                    <a:pt x="254" y="602"/>
                    <a:pt x="438" y="850"/>
                  </a:cubicBezTo>
                  <a:cubicBezTo>
                    <a:pt x="621" y="1098"/>
                    <a:pt x="845" y="1198"/>
                    <a:pt x="1117" y="1322"/>
                  </a:cubicBezTo>
                  <a:cubicBezTo>
                    <a:pt x="1465" y="1476"/>
                    <a:pt x="1648" y="1777"/>
                    <a:pt x="1820" y="2102"/>
                  </a:cubicBezTo>
                  <a:cubicBezTo>
                    <a:pt x="2015" y="2468"/>
                    <a:pt x="2180" y="2852"/>
                    <a:pt x="2316" y="3242"/>
                  </a:cubicBezTo>
                  <a:cubicBezTo>
                    <a:pt x="2321" y="3256"/>
                    <a:pt x="2332" y="3262"/>
                    <a:pt x="2343" y="3262"/>
                  </a:cubicBezTo>
                  <a:cubicBezTo>
                    <a:pt x="2359" y="3262"/>
                    <a:pt x="2376" y="3248"/>
                    <a:pt x="2369" y="3230"/>
                  </a:cubicBezTo>
                  <a:cubicBezTo>
                    <a:pt x="2245" y="2870"/>
                    <a:pt x="2097" y="2515"/>
                    <a:pt x="1926" y="2179"/>
                  </a:cubicBezTo>
                  <a:cubicBezTo>
                    <a:pt x="1778" y="1889"/>
                    <a:pt x="1625" y="1588"/>
                    <a:pt x="1359" y="1393"/>
                  </a:cubicBezTo>
                  <a:cubicBezTo>
                    <a:pt x="1229" y="1293"/>
                    <a:pt x="1064" y="1245"/>
                    <a:pt x="916" y="1175"/>
                  </a:cubicBezTo>
                  <a:cubicBezTo>
                    <a:pt x="768" y="1110"/>
                    <a:pt x="644" y="1015"/>
                    <a:pt x="538" y="891"/>
                  </a:cubicBezTo>
                  <a:cubicBezTo>
                    <a:pt x="325" y="631"/>
                    <a:pt x="207" y="312"/>
                    <a:pt x="60" y="17"/>
                  </a:cubicBezTo>
                  <a:cubicBezTo>
                    <a:pt x="54" y="5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95225" y="2162400"/>
              <a:ext cx="32275" cy="46800"/>
            </a:xfrm>
            <a:custGeom>
              <a:rect b="b" l="l" r="r" t="t"/>
              <a:pathLst>
                <a:path extrusionOk="0" h="1872" w="1291">
                  <a:moveTo>
                    <a:pt x="552" y="0"/>
                  </a:moveTo>
                  <a:cubicBezTo>
                    <a:pt x="534" y="0"/>
                    <a:pt x="515" y="15"/>
                    <a:pt x="526" y="37"/>
                  </a:cubicBezTo>
                  <a:cubicBezTo>
                    <a:pt x="597" y="203"/>
                    <a:pt x="644" y="374"/>
                    <a:pt x="680" y="551"/>
                  </a:cubicBezTo>
                  <a:cubicBezTo>
                    <a:pt x="686" y="598"/>
                    <a:pt x="704" y="657"/>
                    <a:pt x="698" y="705"/>
                  </a:cubicBezTo>
                  <a:cubicBezTo>
                    <a:pt x="704" y="746"/>
                    <a:pt x="680" y="770"/>
                    <a:pt x="621" y="781"/>
                  </a:cubicBezTo>
                  <a:cubicBezTo>
                    <a:pt x="603" y="770"/>
                    <a:pt x="585" y="752"/>
                    <a:pt x="568" y="734"/>
                  </a:cubicBezTo>
                  <a:cubicBezTo>
                    <a:pt x="503" y="669"/>
                    <a:pt x="450" y="598"/>
                    <a:pt x="390" y="527"/>
                  </a:cubicBezTo>
                  <a:cubicBezTo>
                    <a:pt x="336" y="469"/>
                    <a:pt x="268" y="382"/>
                    <a:pt x="186" y="382"/>
                  </a:cubicBezTo>
                  <a:cubicBezTo>
                    <a:pt x="161" y="382"/>
                    <a:pt x="135" y="390"/>
                    <a:pt x="107" y="409"/>
                  </a:cubicBezTo>
                  <a:cubicBezTo>
                    <a:pt x="1" y="480"/>
                    <a:pt x="36" y="622"/>
                    <a:pt x="77" y="722"/>
                  </a:cubicBezTo>
                  <a:cubicBezTo>
                    <a:pt x="290" y="1242"/>
                    <a:pt x="733" y="1656"/>
                    <a:pt x="1247" y="1868"/>
                  </a:cubicBezTo>
                  <a:cubicBezTo>
                    <a:pt x="1251" y="1871"/>
                    <a:pt x="1256" y="1872"/>
                    <a:pt x="1259" y="1872"/>
                  </a:cubicBezTo>
                  <a:cubicBezTo>
                    <a:pt x="1285" y="1872"/>
                    <a:pt x="1290" y="1825"/>
                    <a:pt x="1265" y="1815"/>
                  </a:cubicBezTo>
                  <a:cubicBezTo>
                    <a:pt x="993" y="1703"/>
                    <a:pt x="751" y="1537"/>
                    <a:pt x="550" y="1331"/>
                  </a:cubicBezTo>
                  <a:cubicBezTo>
                    <a:pt x="450" y="1224"/>
                    <a:pt x="361" y="1112"/>
                    <a:pt x="284" y="988"/>
                  </a:cubicBezTo>
                  <a:cubicBezTo>
                    <a:pt x="207" y="876"/>
                    <a:pt x="113" y="728"/>
                    <a:pt x="95" y="587"/>
                  </a:cubicBezTo>
                  <a:cubicBezTo>
                    <a:pt x="90" y="525"/>
                    <a:pt x="110" y="438"/>
                    <a:pt x="192" y="438"/>
                  </a:cubicBezTo>
                  <a:cubicBezTo>
                    <a:pt x="197" y="438"/>
                    <a:pt x="202" y="438"/>
                    <a:pt x="207" y="439"/>
                  </a:cubicBezTo>
                  <a:cubicBezTo>
                    <a:pt x="255" y="451"/>
                    <a:pt x="296" y="510"/>
                    <a:pt x="325" y="545"/>
                  </a:cubicBezTo>
                  <a:cubicBezTo>
                    <a:pt x="379" y="604"/>
                    <a:pt x="432" y="663"/>
                    <a:pt x="485" y="722"/>
                  </a:cubicBezTo>
                  <a:cubicBezTo>
                    <a:pt x="522" y="768"/>
                    <a:pt x="587" y="853"/>
                    <a:pt x="655" y="853"/>
                  </a:cubicBezTo>
                  <a:cubicBezTo>
                    <a:pt x="675" y="853"/>
                    <a:pt x="695" y="846"/>
                    <a:pt x="715" y="829"/>
                  </a:cubicBezTo>
                  <a:cubicBezTo>
                    <a:pt x="798" y="758"/>
                    <a:pt x="745" y="592"/>
                    <a:pt x="727" y="504"/>
                  </a:cubicBezTo>
                  <a:cubicBezTo>
                    <a:pt x="698" y="338"/>
                    <a:pt x="644" y="173"/>
                    <a:pt x="579" y="19"/>
                  </a:cubicBezTo>
                  <a:cubicBezTo>
                    <a:pt x="575" y="6"/>
                    <a:pt x="564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498000" y="2194725"/>
              <a:ext cx="13050" cy="22125"/>
            </a:xfrm>
            <a:custGeom>
              <a:rect b="b" l="l" r="r" t="t"/>
              <a:pathLst>
                <a:path extrusionOk="0" h="885" w="522">
                  <a:moveTo>
                    <a:pt x="483" y="1"/>
                  </a:moveTo>
                  <a:cubicBezTo>
                    <a:pt x="471" y="1"/>
                    <a:pt x="460" y="6"/>
                    <a:pt x="455" y="20"/>
                  </a:cubicBezTo>
                  <a:cubicBezTo>
                    <a:pt x="367" y="315"/>
                    <a:pt x="213" y="593"/>
                    <a:pt x="18" y="835"/>
                  </a:cubicBezTo>
                  <a:cubicBezTo>
                    <a:pt x="0" y="858"/>
                    <a:pt x="21" y="884"/>
                    <a:pt x="42" y="884"/>
                  </a:cubicBezTo>
                  <a:cubicBezTo>
                    <a:pt x="48" y="884"/>
                    <a:pt x="54" y="882"/>
                    <a:pt x="60" y="876"/>
                  </a:cubicBezTo>
                  <a:cubicBezTo>
                    <a:pt x="261" y="628"/>
                    <a:pt x="414" y="345"/>
                    <a:pt x="515" y="38"/>
                  </a:cubicBezTo>
                  <a:cubicBezTo>
                    <a:pt x="522" y="16"/>
                    <a:pt x="502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499775" y="2192050"/>
              <a:ext cx="3725" cy="8450"/>
            </a:xfrm>
            <a:custGeom>
              <a:rect b="b" l="l" r="r" t="t"/>
              <a:pathLst>
                <a:path extrusionOk="0" h="338" w="149">
                  <a:moveTo>
                    <a:pt x="122" y="0"/>
                  </a:moveTo>
                  <a:cubicBezTo>
                    <a:pt x="108" y="0"/>
                    <a:pt x="95" y="9"/>
                    <a:pt x="95" y="27"/>
                  </a:cubicBezTo>
                  <a:cubicBezTo>
                    <a:pt x="89" y="121"/>
                    <a:pt x="65" y="216"/>
                    <a:pt x="12" y="292"/>
                  </a:cubicBezTo>
                  <a:cubicBezTo>
                    <a:pt x="0" y="317"/>
                    <a:pt x="18" y="338"/>
                    <a:pt x="37" y="338"/>
                  </a:cubicBezTo>
                  <a:cubicBezTo>
                    <a:pt x="45" y="338"/>
                    <a:pt x="54" y="333"/>
                    <a:pt x="60" y="322"/>
                  </a:cubicBezTo>
                  <a:cubicBezTo>
                    <a:pt x="119" y="233"/>
                    <a:pt x="148" y="133"/>
                    <a:pt x="148" y="27"/>
                  </a:cubicBezTo>
                  <a:cubicBezTo>
                    <a:pt x="148" y="9"/>
                    <a:pt x="135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37200" y="2215025"/>
              <a:ext cx="81975" cy="147075"/>
            </a:xfrm>
            <a:custGeom>
              <a:rect b="b" l="l" r="r" t="t"/>
              <a:pathLst>
                <a:path extrusionOk="0" h="5883" w="3279">
                  <a:moveTo>
                    <a:pt x="518" y="1"/>
                  </a:moveTo>
                  <a:cubicBezTo>
                    <a:pt x="432" y="1"/>
                    <a:pt x="344" y="36"/>
                    <a:pt x="254" y="124"/>
                  </a:cubicBezTo>
                  <a:cubicBezTo>
                    <a:pt x="0" y="372"/>
                    <a:pt x="272" y="667"/>
                    <a:pt x="467" y="850"/>
                  </a:cubicBezTo>
                  <a:cubicBezTo>
                    <a:pt x="715" y="1086"/>
                    <a:pt x="963" y="1311"/>
                    <a:pt x="1176" y="1588"/>
                  </a:cubicBezTo>
                  <a:cubicBezTo>
                    <a:pt x="1377" y="1860"/>
                    <a:pt x="1554" y="2155"/>
                    <a:pt x="1690" y="2468"/>
                  </a:cubicBezTo>
                  <a:cubicBezTo>
                    <a:pt x="1719" y="2545"/>
                    <a:pt x="1755" y="2622"/>
                    <a:pt x="1784" y="2699"/>
                  </a:cubicBezTo>
                  <a:cubicBezTo>
                    <a:pt x="2127" y="3614"/>
                    <a:pt x="2180" y="4707"/>
                    <a:pt x="2062" y="5682"/>
                  </a:cubicBezTo>
                  <a:cubicBezTo>
                    <a:pt x="2283" y="5813"/>
                    <a:pt x="2547" y="5882"/>
                    <a:pt x="2808" y="5882"/>
                  </a:cubicBezTo>
                  <a:cubicBezTo>
                    <a:pt x="2959" y="5882"/>
                    <a:pt x="3109" y="5859"/>
                    <a:pt x="3249" y="5812"/>
                  </a:cubicBezTo>
                  <a:cubicBezTo>
                    <a:pt x="3279" y="5800"/>
                    <a:pt x="3225" y="5280"/>
                    <a:pt x="3219" y="5233"/>
                  </a:cubicBezTo>
                  <a:cubicBezTo>
                    <a:pt x="3208" y="5067"/>
                    <a:pt x="3196" y="4908"/>
                    <a:pt x="3172" y="4742"/>
                  </a:cubicBezTo>
                  <a:cubicBezTo>
                    <a:pt x="3131" y="4418"/>
                    <a:pt x="3066" y="4099"/>
                    <a:pt x="2983" y="3780"/>
                  </a:cubicBezTo>
                  <a:cubicBezTo>
                    <a:pt x="2812" y="3142"/>
                    <a:pt x="2564" y="2528"/>
                    <a:pt x="2245" y="1955"/>
                  </a:cubicBezTo>
                  <a:cubicBezTo>
                    <a:pt x="1926" y="1382"/>
                    <a:pt x="1530" y="844"/>
                    <a:pt x="1075" y="372"/>
                  </a:cubicBezTo>
                  <a:cubicBezTo>
                    <a:pt x="920" y="208"/>
                    <a:pt x="727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33650" y="2461300"/>
              <a:ext cx="78575" cy="98675"/>
            </a:xfrm>
            <a:custGeom>
              <a:rect b="b" l="l" r="r" t="t"/>
              <a:pathLst>
                <a:path extrusionOk="0" h="3947" w="3143">
                  <a:moveTo>
                    <a:pt x="3143" y="1"/>
                  </a:moveTo>
                  <a:cubicBezTo>
                    <a:pt x="2918" y="7"/>
                    <a:pt x="2871" y="1"/>
                    <a:pt x="2647" y="42"/>
                  </a:cubicBezTo>
                  <a:cubicBezTo>
                    <a:pt x="2515" y="59"/>
                    <a:pt x="1882" y="162"/>
                    <a:pt x="1680" y="162"/>
                  </a:cubicBezTo>
                  <a:cubicBezTo>
                    <a:pt x="1665" y="162"/>
                    <a:pt x="1652" y="161"/>
                    <a:pt x="1643" y="160"/>
                  </a:cubicBezTo>
                  <a:cubicBezTo>
                    <a:pt x="1341" y="1383"/>
                    <a:pt x="1093" y="2393"/>
                    <a:pt x="1" y="3025"/>
                  </a:cubicBezTo>
                  <a:cubicBezTo>
                    <a:pt x="172" y="3285"/>
                    <a:pt x="290" y="3651"/>
                    <a:pt x="390" y="3946"/>
                  </a:cubicBezTo>
                  <a:cubicBezTo>
                    <a:pt x="768" y="3769"/>
                    <a:pt x="1064" y="3509"/>
                    <a:pt x="1347" y="3196"/>
                  </a:cubicBezTo>
                  <a:cubicBezTo>
                    <a:pt x="2204" y="2257"/>
                    <a:pt x="2688" y="1188"/>
                    <a:pt x="3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14250" y="2230500"/>
              <a:ext cx="77550" cy="66475"/>
            </a:xfrm>
            <a:custGeom>
              <a:rect b="b" l="l" r="r" t="t"/>
              <a:pathLst>
                <a:path extrusionOk="0" h="2659" w="3102">
                  <a:moveTo>
                    <a:pt x="77" y="1"/>
                  </a:moveTo>
                  <a:lnTo>
                    <a:pt x="0" y="125"/>
                  </a:lnTo>
                  <a:cubicBezTo>
                    <a:pt x="857" y="751"/>
                    <a:pt x="1388" y="1725"/>
                    <a:pt x="1896" y="2659"/>
                  </a:cubicBezTo>
                  <a:lnTo>
                    <a:pt x="3101" y="2659"/>
                  </a:lnTo>
                  <a:cubicBezTo>
                    <a:pt x="3101" y="2659"/>
                    <a:pt x="1997" y="385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1"/>
          <p:cNvSpPr txBox="1"/>
          <p:nvPr>
            <p:ph type="title"/>
          </p:nvPr>
        </p:nvSpPr>
        <p:spPr>
          <a:xfrm>
            <a:off x="-46325" y="902225"/>
            <a:ext cx="931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CILENDEK TIMUR IS CRITICAL ROAD POINT CLUSTER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HIGHEST LOST HOURS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1"/>
          <p:cNvGrpSpPr/>
          <p:nvPr/>
        </p:nvGrpSpPr>
        <p:grpSpPr>
          <a:xfrm>
            <a:off x="2071458" y="2065819"/>
            <a:ext cx="1765500" cy="2740875"/>
            <a:chOff x="722408" y="1647119"/>
            <a:chExt cx="1765500" cy="2740875"/>
          </a:xfrm>
        </p:grpSpPr>
        <p:grpSp>
          <p:nvGrpSpPr>
            <p:cNvPr id="563" name="Google Shape;563;p21"/>
            <p:cNvGrpSpPr/>
            <p:nvPr/>
          </p:nvGrpSpPr>
          <p:grpSpPr>
            <a:xfrm>
              <a:off x="903308" y="1647119"/>
              <a:ext cx="1403700" cy="645900"/>
              <a:chOff x="722356" y="3066182"/>
              <a:chExt cx="1403700" cy="645900"/>
            </a:xfrm>
          </p:grpSpPr>
          <p:sp>
            <p:nvSpPr>
              <p:cNvPr id="564" name="Google Shape;564;p21"/>
              <p:cNvSpPr/>
              <p:nvPr/>
            </p:nvSpPr>
            <p:spPr>
              <a:xfrm>
                <a:off x="722356" y="30661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784006" y="3127225"/>
                <a:ext cx="1280400" cy="523800"/>
              </a:xfrm>
              <a:prstGeom prst="roundRect">
                <a:avLst>
                  <a:gd fmla="val 929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18,5’</a:t>
                </a:r>
                <a:endParaRPr/>
              </a:p>
            </p:txBody>
          </p:sp>
        </p:grpSp>
        <p:sp>
          <p:nvSpPr>
            <p:cNvPr id="566" name="Google Shape;566;p21"/>
            <p:cNvSpPr txBox="1"/>
            <p:nvPr/>
          </p:nvSpPr>
          <p:spPr>
            <a:xfrm>
              <a:off x="722408" y="3815294"/>
              <a:ext cx="1765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Tol Bocimi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980780" y="2463625"/>
              <a:ext cx="1248756" cy="1248454"/>
            </a:xfrm>
            <a:custGeom>
              <a:rect b="b" l="l" r="r" t="t"/>
              <a:pathLst>
                <a:path extrusionOk="0" h="7540" w="7540">
                  <a:moveTo>
                    <a:pt x="3767" y="0"/>
                  </a:moveTo>
                  <a:cubicBezTo>
                    <a:pt x="1683" y="0"/>
                    <a:pt x="0" y="1689"/>
                    <a:pt x="0" y="3773"/>
                  </a:cubicBezTo>
                  <a:cubicBezTo>
                    <a:pt x="0" y="5857"/>
                    <a:pt x="1683" y="7539"/>
                    <a:pt x="3767" y="7539"/>
                  </a:cubicBezTo>
                  <a:cubicBezTo>
                    <a:pt x="5851" y="7539"/>
                    <a:pt x="7539" y="5857"/>
                    <a:pt x="7539" y="3773"/>
                  </a:cubicBezTo>
                  <a:cubicBezTo>
                    <a:pt x="7539" y="1689"/>
                    <a:pt x="5851" y="0"/>
                    <a:pt x="3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8" name="Google Shape;568;p21"/>
            <p:cNvGrpSpPr/>
            <p:nvPr/>
          </p:nvGrpSpPr>
          <p:grpSpPr>
            <a:xfrm rot="-5400000">
              <a:off x="1083112" y="2565880"/>
              <a:ext cx="1044092" cy="1043945"/>
              <a:chOff x="978066" y="1308300"/>
              <a:chExt cx="883925" cy="883800"/>
            </a:xfrm>
          </p:grpSpPr>
          <p:sp>
            <p:nvSpPr>
              <p:cNvPr id="569" name="Google Shape;569;p21"/>
              <p:cNvSpPr/>
              <p:nvPr/>
            </p:nvSpPr>
            <p:spPr>
              <a:xfrm>
                <a:off x="978191" y="1308300"/>
                <a:ext cx="883800" cy="883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pie">
                <a:avLst>
                  <a:gd fmla="val 9588180" name="adj1"/>
                  <a:gd fmla="val 1620000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1" name="Google Shape;571;p21"/>
          <p:cNvGrpSpPr/>
          <p:nvPr/>
        </p:nvGrpSpPr>
        <p:grpSpPr>
          <a:xfrm>
            <a:off x="5440235" y="2104319"/>
            <a:ext cx="1765500" cy="2713850"/>
            <a:chOff x="4678235" y="1647119"/>
            <a:chExt cx="1765500" cy="2713850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4859135" y="1647119"/>
              <a:ext cx="1403700" cy="645900"/>
              <a:chOff x="4061156" y="3377857"/>
              <a:chExt cx="1403700" cy="645900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4061156" y="3377857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4122806" y="3438900"/>
                <a:ext cx="1280400" cy="523800"/>
              </a:xfrm>
              <a:prstGeom prst="roundRect">
                <a:avLst>
                  <a:gd fmla="val 929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16,11’</a:t>
                </a:r>
                <a:endParaRPr/>
              </a:p>
            </p:txBody>
          </p:sp>
        </p:grpSp>
        <p:sp>
          <p:nvSpPr>
            <p:cNvPr id="575" name="Google Shape;575;p21"/>
            <p:cNvSpPr txBox="1"/>
            <p:nvPr/>
          </p:nvSpPr>
          <p:spPr>
            <a:xfrm>
              <a:off x="4678235" y="3788269"/>
              <a:ext cx="1765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Rumah Sakit 1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936607" y="2463625"/>
              <a:ext cx="1248756" cy="1248454"/>
            </a:xfrm>
            <a:custGeom>
              <a:rect b="b" l="l" r="r" t="t"/>
              <a:pathLst>
                <a:path extrusionOk="0" h="7540" w="7540">
                  <a:moveTo>
                    <a:pt x="3767" y="0"/>
                  </a:moveTo>
                  <a:cubicBezTo>
                    <a:pt x="1683" y="0"/>
                    <a:pt x="0" y="1689"/>
                    <a:pt x="0" y="3773"/>
                  </a:cubicBezTo>
                  <a:cubicBezTo>
                    <a:pt x="0" y="5857"/>
                    <a:pt x="1683" y="7539"/>
                    <a:pt x="3767" y="7539"/>
                  </a:cubicBezTo>
                  <a:cubicBezTo>
                    <a:pt x="5851" y="7539"/>
                    <a:pt x="7539" y="5857"/>
                    <a:pt x="7539" y="3773"/>
                  </a:cubicBezTo>
                  <a:cubicBezTo>
                    <a:pt x="7539" y="1689"/>
                    <a:pt x="5851" y="0"/>
                    <a:pt x="3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 rot="-5400000">
              <a:off x="5038938" y="2565880"/>
              <a:ext cx="1044092" cy="1043945"/>
              <a:chOff x="978066" y="1308300"/>
              <a:chExt cx="883925" cy="883800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978191" y="1308300"/>
                <a:ext cx="883800" cy="883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pie">
                <a:avLst>
                  <a:gd fmla="val 10809737" name="adj1"/>
                  <a:gd fmla="val 16200000" name="adj2"/>
                </a:avLst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0" name="Google Shape;580;p21"/>
          <p:cNvGrpSpPr/>
          <p:nvPr/>
        </p:nvGrpSpPr>
        <p:grpSpPr>
          <a:xfrm>
            <a:off x="7113348" y="2104319"/>
            <a:ext cx="1765500" cy="2740875"/>
            <a:chOff x="6656148" y="1647119"/>
            <a:chExt cx="1765500" cy="2740875"/>
          </a:xfrm>
        </p:grpSpPr>
        <p:grpSp>
          <p:nvGrpSpPr>
            <p:cNvPr id="581" name="Google Shape;581;p21"/>
            <p:cNvGrpSpPr/>
            <p:nvPr/>
          </p:nvGrpSpPr>
          <p:grpSpPr>
            <a:xfrm>
              <a:off x="6837048" y="1647119"/>
              <a:ext cx="1403700" cy="645900"/>
              <a:chOff x="5750681" y="3530257"/>
              <a:chExt cx="1403700" cy="645900"/>
            </a:xfrm>
          </p:grpSpPr>
          <p:sp>
            <p:nvSpPr>
              <p:cNvPr id="582" name="Google Shape;582;p21"/>
              <p:cNvSpPr/>
              <p:nvPr/>
            </p:nvSpPr>
            <p:spPr>
              <a:xfrm>
                <a:off x="5750681" y="3530257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812331" y="3591300"/>
                <a:ext cx="1280400" cy="523800"/>
              </a:xfrm>
              <a:prstGeom prst="roundRect">
                <a:avLst>
                  <a:gd fmla="val 929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14,28’</a:t>
                </a:r>
                <a:endParaRPr/>
              </a:p>
            </p:txBody>
          </p:sp>
        </p:grpSp>
        <p:sp>
          <p:nvSpPr>
            <p:cNvPr id="584" name="Google Shape;584;p21"/>
            <p:cNvSpPr txBox="1"/>
            <p:nvPr/>
          </p:nvSpPr>
          <p:spPr>
            <a:xfrm>
              <a:off x="6656148" y="3815294"/>
              <a:ext cx="1765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Jalan Pabuaran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914520" y="2463625"/>
              <a:ext cx="1248756" cy="1248454"/>
            </a:xfrm>
            <a:custGeom>
              <a:rect b="b" l="l" r="r" t="t"/>
              <a:pathLst>
                <a:path extrusionOk="0" h="7540" w="7540">
                  <a:moveTo>
                    <a:pt x="3767" y="0"/>
                  </a:moveTo>
                  <a:cubicBezTo>
                    <a:pt x="1683" y="0"/>
                    <a:pt x="0" y="1689"/>
                    <a:pt x="0" y="3773"/>
                  </a:cubicBezTo>
                  <a:cubicBezTo>
                    <a:pt x="0" y="5857"/>
                    <a:pt x="1683" y="7539"/>
                    <a:pt x="3767" y="7539"/>
                  </a:cubicBezTo>
                  <a:cubicBezTo>
                    <a:pt x="5851" y="7539"/>
                    <a:pt x="7539" y="5857"/>
                    <a:pt x="7539" y="3773"/>
                  </a:cubicBezTo>
                  <a:cubicBezTo>
                    <a:pt x="7539" y="1689"/>
                    <a:pt x="5851" y="0"/>
                    <a:pt x="3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6" name="Google Shape;586;p21"/>
            <p:cNvGrpSpPr/>
            <p:nvPr/>
          </p:nvGrpSpPr>
          <p:grpSpPr>
            <a:xfrm rot="-5400000">
              <a:off x="7016856" y="2565875"/>
              <a:ext cx="1044089" cy="1043950"/>
              <a:chOff x="978069" y="1308300"/>
              <a:chExt cx="883922" cy="883804"/>
            </a:xfrm>
          </p:grpSpPr>
          <p:sp>
            <p:nvSpPr>
              <p:cNvPr id="587" name="Google Shape;587;p21"/>
              <p:cNvSpPr/>
              <p:nvPr/>
            </p:nvSpPr>
            <p:spPr>
              <a:xfrm>
                <a:off x="978191" y="1308300"/>
                <a:ext cx="883800" cy="883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 flipH="1" rot="5400000">
                <a:off x="978069" y="1308304"/>
                <a:ext cx="883800" cy="883800"/>
              </a:xfrm>
              <a:prstGeom prst="pie">
                <a:avLst>
                  <a:gd fmla="val 11811785" name="adj1"/>
                  <a:gd fmla="val 17097349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9" name="Google Shape;589;p21"/>
          <p:cNvGrpSpPr/>
          <p:nvPr/>
        </p:nvGrpSpPr>
        <p:grpSpPr>
          <a:xfrm>
            <a:off x="3767121" y="2065819"/>
            <a:ext cx="1765500" cy="2740875"/>
            <a:chOff x="2700321" y="1647119"/>
            <a:chExt cx="1765500" cy="2740875"/>
          </a:xfrm>
        </p:grpSpPr>
        <p:grpSp>
          <p:nvGrpSpPr>
            <p:cNvPr id="590" name="Google Shape;590;p21"/>
            <p:cNvGrpSpPr/>
            <p:nvPr/>
          </p:nvGrpSpPr>
          <p:grpSpPr>
            <a:xfrm>
              <a:off x="2881221" y="1647119"/>
              <a:ext cx="1403700" cy="645900"/>
              <a:chOff x="2411881" y="3218582"/>
              <a:chExt cx="1403700" cy="645900"/>
            </a:xfrm>
          </p:grpSpPr>
          <p:sp>
            <p:nvSpPr>
              <p:cNvPr id="591" name="Google Shape;591;p21"/>
              <p:cNvSpPr/>
              <p:nvPr/>
            </p:nvSpPr>
            <p:spPr>
              <a:xfrm>
                <a:off x="2411881" y="3218582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2473531" y="3279625"/>
                <a:ext cx="1280400" cy="523800"/>
              </a:xfrm>
              <a:prstGeom prst="roundRect">
                <a:avLst>
                  <a:gd fmla="val 929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16,18’</a:t>
                </a:r>
                <a:endParaRPr/>
              </a:p>
            </p:txBody>
          </p:sp>
        </p:grpSp>
        <p:sp>
          <p:nvSpPr>
            <p:cNvPr id="593" name="Google Shape;593;p21"/>
            <p:cNvSpPr txBox="1"/>
            <p:nvPr/>
          </p:nvSpPr>
          <p:spPr>
            <a:xfrm>
              <a:off x="2700321" y="3815294"/>
              <a:ext cx="1765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Bina Marga 2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958694" y="2463625"/>
              <a:ext cx="1248756" cy="1248454"/>
            </a:xfrm>
            <a:custGeom>
              <a:rect b="b" l="l" r="r" t="t"/>
              <a:pathLst>
                <a:path extrusionOk="0" h="7540" w="7540">
                  <a:moveTo>
                    <a:pt x="3767" y="0"/>
                  </a:moveTo>
                  <a:cubicBezTo>
                    <a:pt x="1683" y="0"/>
                    <a:pt x="0" y="1689"/>
                    <a:pt x="0" y="3773"/>
                  </a:cubicBezTo>
                  <a:cubicBezTo>
                    <a:pt x="0" y="5857"/>
                    <a:pt x="1683" y="7539"/>
                    <a:pt x="3767" y="7539"/>
                  </a:cubicBezTo>
                  <a:cubicBezTo>
                    <a:pt x="5851" y="7539"/>
                    <a:pt x="7539" y="5857"/>
                    <a:pt x="7539" y="3773"/>
                  </a:cubicBezTo>
                  <a:cubicBezTo>
                    <a:pt x="7539" y="1689"/>
                    <a:pt x="5851" y="0"/>
                    <a:pt x="3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5" name="Google Shape;595;p21"/>
            <p:cNvGrpSpPr/>
            <p:nvPr/>
          </p:nvGrpSpPr>
          <p:grpSpPr>
            <a:xfrm rot="-5400000">
              <a:off x="3061025" y="2565880"/>
              <a:ext cx="1044092" cy="1043945"/>
              <a:chOff x="978066" y="1308300"/>
              <a:chExt cx="883925" cy="883800"/>
            </a:xfrm>
          </p:grpSpPr>
          <p:sp>
            <p:nvSpPr>
              <p:cNvPr id="596" name="Google Shape;596;p21"/>
              <p:cNvSpPr/>
              <p:nvPr/>
            </p:nvSpPr>
            <p:spPr>
              <a:xfrm>
                <a:off x="978191" y="1308300"/>
                <a:ext cx="883800" cy="883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 flipH="1" rot="5400000">
                <a:off x="978066" y="1308300"/>
                <a:ext cx="883800" cy="883800"/>
              </a:xfrm>
              <a:prstGeom prst="pie">
                <a:avLst>
                  <a:gd fmla="val 10315015" name="adj1"/>
                  <a:gd fmla="val 16200000" name="adj2"/>
                </a:avLst>
              </a:pr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8" name="Google Shape;598;p21"/>
          <p:cNvSpPr txBox="1"/>
          <p:nvPr>
            <p:ph idx="4294967295" type="title"/>
          </p:nvPr>
        </p:nvSpPr>
        <p:spPr>
          <a:xfrm>
            <a:off x="722375" y="1466301"/>
            <a:ext cx="7699200" cy="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TOP 5 HIGHEST LOST HOURS (IN MINUTES)</a:t>
            </a:r>
            <a:endParaRPr sz="1500">
              <a:solidFill>
                <a:srgbClr val="CCCCCC"/>
              </a:solidFill>
            </a:endParaRPr>
          </a:p>
        </p:txBody>
      </p:sp>
      <p:grpSp>
        <p:nvGrpSpPr>
          <p:cNvPr id="599" name="Google Shape;599;p21"/>
          <p:cNvGrpSpPr/>
          <p:nvPr/>
        </p:nvGrpSpPr>
        <p:grpSpPr>
          <a:xfrm>
            <a:off x="334673" y="2065819"/>
            <a:ext cx="1765500" cy="2740875"/>
            <a:chOff x="6656148" y="1647119"/>
            <a:chExt cx="1765500" cy="2740875"/>
          </a:xfrm>
        </p:grpSpPr>
        <p:grpSp>
          <p:nvGrpSpPr>
            <p:cNvPr id="600" name="Google Shape;600;p21"/>
            <p:cNvGrpSpPr/>
            <p:nvPr/>
          </p:nvGrpSpPr>
          <p:grpSpPr>
            <a:xfrm>
              <a:off x="6837048" y="1647119"/>
              <a:ext cx="1403700" cy="645900"/>
              <a:chOff x="5750681" y="3530257"/>
              <a:chExt cx="1403700" cy="645900"/>
            </a:xfrm>
          </p:grpSpPr>
          <p:sp>
            <p:nvSpPr>
              <p:cNvPr id="601" name="Google Shape;601;p21"/>
              <p:cNvSpPr/>
              <p:nvPr/>
            </p:nvSpPr>
            <p:spPr>
              <a:xfrm>
                <a:off x="5750681" y="3530257"/>
                <a:ext cx="1403700" cy="645900"/>
              </a:xfrm>
              <a:prstGeom prst="roundRect">
                <a:avLst>
                  <a:gd fmla="val 1079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5812331" y="3591300"/>
                <a:ext cx="1280400" cy="523800"/>
              </a:xfrm>
              <a:prstGeom prst="roundRect">
                <a:avLst>
                  <a:gd fmla="val 929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Barlow SemiBold"/>
                    <a:ea typeface="Barlow SemiBold"/>
                    <a:cs typeface="Barlow SemiBold"/>
                    <a:sym typeface="Barlow SemiBold"/>
                  </a:rPr>
                  <a:t>23,76’</a:t>
                </a:r>
                <a:endParaRPr/>
              </a:p>
            </p:txBody>
          </p:sp>
        </p:grpSp>
        <p:sp>
          <p:nvSpPr>
            <p:cNvPr id="603" name="Google Shape;603;p21"/>
            <p:cNvSpPr txBox="1"/>
            <p:nvPr/>
          </p:nvSpPr>
          <p:spPr>
            <a:xfrm>
              <a:off x="6656148" y="3720800"/>
              <a:ext cx="1765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604" name="Google Shape;604;p21"/>
            <p:cNvSpPr txBox="1"/>
            <p:nvPr/>
          </p:nvSpPr>
          <p:spPr>
            <a:xfrm>
              <a:off x="6656148" y="3815294"/>
              <a:ext cx="1765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Cilendek Timur</a:t>
              </a:r>
              <a:endPara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914520" y="2463625"/>
              <a:ext cx="1248756" cy="1248454"/>
            </a:xfrm>
            <a:custGeom>
              <a:rect b="b" l="l" r="r" t="t"/>
              <a:pathLst>
                <a:path extrusionOk="0" h="7540" w="7540">
                  <a:moveTo>
                    <a:pt x="3767" y="0"/>
                  </a:moveTo>
                  <a:cubicBezTo>
                    <a:pt x="1683" y="0"/>
                    <a:pt x="0" y="1689"/>
                    <a:pt x="0" y="3773"/>
                  </a:cubicBezTo>
                  <a:cubicBezTo>
                    <a:pt x="0" y="5857"/>
                    <a:pt x="1683" y="7539"/>
                    <a:pt x="3767" y="7539"/>
                  </a:cubicBezTo>
                  <a:cubicBezTo>
                    <a:pt x="5851" y="7539"/>
                    <a:pt x="7539" y="5857"/>
                    <a:pt x="7539" y="3773"/>
                  </a:cubicBezTo>
                  <a:cubicBezTo>
                    <a:pt x="7539" y="1689"/>
                    <a:pt x="5851" y="0"/>
                    <a:pt x="3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21"/>
            <p:cNvGrpSpPr/>
            <p:nvPr/>
          </p:nvGrpSpPr>
          <p:grpSpPr>
            <a:xfrm rot="-5400000">
              <a:off x="7016856" y="2565875"/>
              <a:ext cx="1044089" cy="1043950"/>
              <a:chOff x="978069" y="1308300"/>
              <a:chExt cx="883922" cy="883804"/>
            </a:xfrm>
          </p:grpSpPr>
          <p:sp>
            <p:nvSpPr>
              <p:cNvPr id="607" name="Google Shape;607;p21"/>
              <p:cNvSpPr/>
              <p:nvPr/>
            </p:nvSpPr>
            <p:spPr>
              <a:xfrm>
                <a:off x="978191" y="1308300"/>
                <a:ext cx="883800" cy="883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 flipH="1" rot="5400000">
                <a:off x="978069" y="1308304"/>
                <a:ext cx="883800" cy="883800"/>
              </a:xfrm>
              <a:prstGeom prst="pie">
                <a:avLst>
                  <a:gd fmla="val 7187619" name="adj1"/>
                  <a:gd fmla="val 1615464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d a Road Map Week Infographics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