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Arimo"/>
      <p:regular r:id="rId61"/>
      <p:bold r:id="rId62"/>
      <p:italic r:id="rId63"/>
      <p:boldItalic r:id="rId64"/>
    </p:embeddedFont>
    <p:embeddedFont>
      <p:font typeface="Arimo SemiBold"/>
      <p:regular r:id="rId65"/>
      <p:bold r:id="rId66"/>
      <p:italic r:id="rId67"/>
      <p:boldItalic r:id="rId68"/>
    </p:embeddedFont>
    <p:embeddedFont>
      <p:font typeface="Abril Fatface"/>
      <p:regular r:id="rId69"/>
    </p:embeddedFont>
    <p:embeddedFont>
      <p:font typeface="Rochester"/>
      <p:regular r:id="rId70"/>
    </p:embeddedFont>
    <p:embeddedFont>
      <p:font typeface="Yanone Kaffeesatz"/>
      <p:regular r:id="rId71"/>
      <p:bold r:id="rId72"/>
    </p:embeddedFont>
    <p:embeddedFont>
      <p:font typeface="Leckerli One"/>
      <p:regular r:id="rId73"/>
    </p:embeddedFont>
    <p:embeddedFont>
      <p:font typeface="Arimo Medium"/>
      <p:regular r:id="rId74"/>
      <p:bold r:id="rId75"/>
      <p:italic r:id="rId76"/>
      <p:boldItalic r:id="rId77"/>
    </p:embeddedFont>
    <p:embeddedFont>
      <p:font typeface="Patrick Hand SC"/>
      <p:regular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9B9630-83AC-44D2-B0C5-6589E3A5D479}">
  <a:tblStyle styleId="{F29B9630-83AC-44D2-B0C5-6589E3A5D4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eckerliOne-regular.fntdata"/><Relationship Id="rId72" Type="http://schemas.openxmlformats.org/officeDocument/2006/relationships/font" Target="fonts/YanoneKaffeesatz-bold.fntdata"/><Relationship Id="rId31" Type="http://schemas.openxmlformats.org/officeDocument/2006/relationships/slide" Target="slides/slide26.xml"/><Relationship Id="rId75" Type="http://schemas.openxmlformats.org/officeDocument/2006/relationships/font" Target="fonts/ArimoMedium-bold.fntdata"/><Relationship Id="rId30" Type="http://schemas.openxmlformats.org/officeDocument/2006/relationships/slide" Target="slides/slide25.xml"/><Relationship Id="rId74" Type="http://schemas.openxmlformats.org/officeDocument/2006/relationships/font" Target="fonts/ArimoMedium-regular.fntdata"/><Relationship Id="rId33" Type="http://schemas.openxmlformats.org/officeDocument/2006/relationships/slide" Target="slides/slide28.xml"/><Relationship Id="rId77" Type="http://schemas.openxmlformats.org/officeDocument/2006/relationships/font" Target="fonts/ArimoMedium-boldItalic.fntdata"/><Relationship Id="rId32" Type="http://schemas.openxmlformats.org/officeDocument/2006/relationships/slide" Target="slides/slide27.xml"/><Relationship Id="rId76" Type="http://schemas.openxmlformats.org/officeDocument/2006/relationships/font" Target="fonts/ArimoMedium-italic.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PatrickHandSC-regular.fntdata"/><Relationship Id="rId71" Type="http://schemas.openxmlformats.org/officeDocument/2006/relationships/font" Target="fonts/YanoneKaffeesatz-regular.fntdata"/><Relationship Id="rId70" Type="http://schemas.openxmlformats.org/officeDocument/2006/relationships/font" Target="fonts/Rochester-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imo-bold.fntdata"/><Relationship Id="rId61" Type="http://schemas.openxmlformats.org/officeDocument/2006/relationships/font" Target="fonts/Arimo-regular.fntdata"/><Relationship Id="rId20" Type="http://schemas.openxmlformats.org/officeDocument/2006/relationships/slide" Target="slides/slide15.xml"/><Relationship Id="rId64" Type="http://schemas.openxmlformats.org/officeDocument/2006/relationships/font" Target="fonts/Arimo-boldItalic.fntdata"/><Relationship Id="rId63" Type="http://schemas.openxmlformats.org/officeDocument/2006/relationships/font" Target="fonts/Arimo-italic.fntdata"/><Relationship Id="rId22" Type="http://schemas.openxmlformats.org/officeDocument/2006/relationships/slide" Target="slides/slide17.xml"/><Relationship Id="rId66" Type="http://schemas.openxmlformats.org/officeDocument/2006/relationships/font" Target="fonts/ArimoSemiBold-bold.fntdata"/><Relationship Id="rId21" Type="http://schemas.openxmlformats.org/officeDocument/2006/relationships/slide" Target="slides/slide16.xml"/><Relationship Id="rId65" Type="http://schemas.openxmlformats.org/officeDocument/2006/relationships/font" Target="fonts/ArimoSemiBold-regular.fntdata"/><Relationship Id="rId24" Type="http://schemas.openxmlformats.org/officeDocument/2006/relationships/slide" Target="slides/slide19.xml"/><Relationship Id="rId68" Type="http://schemas.openxmlformats.org/officeDocument/2006/relationships/font" Target="fonts/ArimoSemiBold-boldItalic.fntdata"/><Relationship Id="rId23" Type="http://schemas.openxmlformats.org/officeDocument/2006/relationships/slide" Target="slides/slide18.xml"/><Relationship Id="rId67" Type="http://schemas.openxmlformats.org/officeDocument/2006/relationships/font" Target="fonts/ArimoSemi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brilFatfac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e68c7e2a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e68c7e2a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e68c7e2ad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e68c7e2ad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e68c7e2ad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1e68c7e2ad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1fa6cf5b0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1fa6cf5b0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fa6cf5b0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fa6cf5b0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fa6cf5b07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fa6cf5b0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fb0153f0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1fb0153f0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1fa6cf5b07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1fa6cf5b07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1fa6cf5b0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1fa6cf5b0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1fb0153f0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1fb0153f0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b64f93d0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b64f93d0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200f45a7a7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200f45a7a7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1fc291111f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1fc291111f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fc291111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fc291111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200f45a7a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200f45a7a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fc291111f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fc291111f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1fddc5e130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1fddc5e130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1ffad532e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1ffad532e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1ffad532e1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ffad532e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1fc291111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1fc291111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200f45a7a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200f45a7a7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fb0153f09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fb0153f09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1fc291111f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1fc291111f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1fc291111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1fc291111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1fc291111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1fc291111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1fc291111f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1fc291111f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fddc5e13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1fddc5e13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1fddc5e13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1fddc5e13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1fddc5e13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1fddc5e13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1fc291111f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1fc291111f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fddc5e13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fddc5e13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fddc5e13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fddc5e13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7957c32c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7957c32c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1fddc5e130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fddc5e130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fddc5e130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fddc5e130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20143c45e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20143c45e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1fc291111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1fc291111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1fc291111f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1fc291111f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1fc291111f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1fc291111f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g1fc291111f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5" name="Google Shape;2105;g1fc291111f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20143c45e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20143c45e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1fc291111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1fc291111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20143c45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20143c45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7957c32c31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7957c32c31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fc291111f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fc291111f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1fc291111f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1fc291111f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20143c45e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20143c45e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20143c45e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20143c45e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20143c45ed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20143c45ed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b64f93d05a_0_3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b64f93d05a_0_3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1e68c7e2ad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1e68c7e2ad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b64f93d0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b64f93d0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1e68c7e2ad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e68c7e2ad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e68c7e2a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e68c7e2a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0" name="Shape 10"/>
        <p:cNvGrpSpPr/>
        <p:nvPr/>
      </p:nvGrpSpPr>
      <p:grpSpPr>
        <a:xfrm>
          <a:off x="0" y="0"/>
          <a:ext cx="0" cy="0"/>
          <a:chOff x="0" y="0"/>
          <a:chExt cx="0" cy="0"/>
        </a:xfrm>
      </p:grpSpPr>
      <p:sp>
        <p:nvSpPr>
          <p:cNvPr id="11" name="Google Shape;11;p2"/>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 name="Google Shape;12;p2"/>
          <p:cNvGrpSpPr/>
          <p:nvPr/>
        </p:nvGrpSpPr>
        <p:grpSpPr>
          <a:xfrm>
            <a:off x="0" y="-5625"/>
            <a:ext cx="9144010" cy="5153100"/>
            <a:chOff x="0" y="-5625"/>
            <a:chExt cx="9144010" cy="5153100"/>
          </a:xfrm>
        </p:grpSpPr>
        <p:cxnSp>
          <p:nvCxnSpPr>
            <p:cNvPr id="13" name="Google Shape;13;p2"/>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 name="Google Shape;14;p2"/>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 name="Google Shape;15;p2"/>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6" name="Google Shape;16;p2"/>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7" name="Google Shape;17;p2"/>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8" name="Google Shape;18;p2"/>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 name="Google Shape;19;p2"/>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 name="Google Shape;20;p2"/>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 name="Google Shape;21;p2"/>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2" name="Google Shape;22;p2"/>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3" name="Google Shape;23;p2"/>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4" name="Google Shape;24;p2"/>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 name="Google Shape;25;p2"/>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 name="Google Shape;26;p2"/>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 name="Google Shape;27;p2"/>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8" name="Google Shape;28;p2"/>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9" name="Google Shape;29;p2"/>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 name="Google Shape;30;p2"/>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 name="Google Shape;31;p2"/>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 name="Google Shape;32;p2"/>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 name="Google Shape;33;p2"/>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4" name="Google Shape;34;p2"/>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5" name="Google Shape;35;p2"/>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 name="Google Shape;36;p2"/>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 name="Google Shape;37;p2"/>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 name="Google Shape;38;p2"/>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9" name="Google Shape;39;p2"/>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0" name="Google Shape;40;p2"/>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 name="Google Shape;41;p2"/>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 name="Google Shape;42;p2"/>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 name="Google Shape;43;p2"/>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 name="Google Shape;44;p2"/>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5" name="Google Shape;45;p2"/>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6" name="Google Shape;46;p2"/>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7" name="Google Shape;47;p2"/>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8" name="Google Shape;48;p2"/>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9" name="Google Shape;49;p2"/>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0" name="Google Shape;50;p2"/>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 name="Google Shape;51;p2"/>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2" name="Google Shape;52;p2"/>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3" name="Google Shape;53;p2"/>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4" name="Google Shape;54;p2"/>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5" name="Google Shape;55;p2"/>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 name="Google Shape;56;p2"/>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 name="Google Shape;57;p2"/>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8" name="Google Shape;58;p2"/>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9" name="Google Shape;59;p2"/>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0" name="Google Shape;60;p2"/>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1" name="Google Shape;61;p2"/>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2" name="Google Shape;62;p2"/>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 name="Google Shape;63;p2"/>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64" name="Google Shape;64;p2"/>
          <p:cNvSpPr txBox="1"/>
          <p:nvPr>
            <p:ph type="ctrTitle"/>
          </p:nvPr>
        </p:nvSpPr>
        <p:spPr>
          <a:xfrm>
            <a:off x="2589100" y="1528275"/>
            <a:ext cx="4773000" cy="1785600"/>
          </a:xfrm>
          <a:prstGeom prst="rect">
            <a:avLst/>
          </a:prstGeom>
          <a:effectLst>
            <a:outerShdw rotWithShape="0" algn="bl" dir="1560000" dist="47625">
              <a:srgbClr val="000000">
                <a:alpha val="33000"/>
              </a:srgbClr>
            </a:outerShdw>
          </a:effectLst>
        </p:spPr>
        <p:txBody>
          <a:bodyPr anchorCtr="0" anchor="b" bIns="91425" lIns="91425" spcFirstLastPara="1" rIns="91425" wrap="square" tIns="91425">
            <a:normAutofit/>
          </a:bodyPr>
          <a:lstStyle>
            <a:lvl1pPr lvl="0">
              <a:spcBef>
                <a:spcPts val="0"/>
              </a:spcBef>
              <a:spcAft>
                <a:spcPts val="0"/>
              </a:spcAft>
              <a:buClr>
                <a:schemeClr val="dk1"/>
              </a:buClr>
              <a:buSzPts val="5200"/>
              <a:buNone/>
              <a:defRPr sz="7700">
                <a:latin typeface="Leckerli One"/>
                <a:ea typeface="Leckerli One"/>
                <a:cs typeface="Leckerli One"/>
                <a:sym typeface="Leckerli One"/>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65" name="Google Shape;65;p2"/>
          <p:cNvSpPr txBox="1"/>
          <p:nvPr>
            <p:ph idx="1" type="subTitle"/>
          </p:nvPr>
        </p:nvSpPr>
        <p:spPr>
          <a:xfrm>
            <a:off x="2493575" y="4276763"/>
            <a:ext cx="4093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66" name="Google Shape;66;p2"/>
          <p:cNvSpPr txBox="1"/>
          <p:nvPr>
            <p:ph idx="2" type="ctrTitle"/>
          </p:nvPr>
        </p:nvSpPr>
        <p:spPr>
          <a:xfrm>
            <a:off x="4533825" y="2356275"/>
            <a:ext cx="1847700" cy="592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5200"/>
              <a:buNone/>
              <a:defRPr sz="3600">
                <a:solidFill>
                  <a:schemeClr val="dk2"/>
                </a:solidFill>
                <a:latin typeface="Leckerli One"/>
                <a:ea typeface="Leckerli One"/>
                <a:cs typeface="Leckerli One"/>
                <a:sym typeface="Leckerli One"/>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7" name="Google Shape;67;p2"/>
          <p:cNvSpPr txBox="1"/>
          <p:nvPr>
            <p:ph idx="3" type="ctrTitle"/>
          </p:nvPr>
        </p:nvSpPr>
        <p:spPr>
          <a:xfrm>
            <a:off x="1566600" y="3250538"/>
            <a:ext cx="6010800" cy="9489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5200"/>
              <a:buNone/>
              <a:defRPr sz="5200">
                <a:solidFill>
                  <a:schemeClr val="dk1"/>
                </a:solidFill>
                <a:latin typeface="Yanone Kaffeesatz"/>
                <a:ea typeface="Yanone Kaffeesatz"/>
                <a:cs typeface="Yanone Kaffeesatz"/>
                <a:sym typeface="Yanone Kaffeesatz"/>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cxnSp>
        <p:nvCxnSpPr>
          <p:cNvPr id="68" name="Google Shape;68;p2"/>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0" name="Shape 470"/>
        <p:cNvGrpSpPr/>
        <p:nvPr/>
      </p:nvGrpSpPr>
      <p:grpSpPr>
        <a:xfrm>
          <a:off x="0" y="0"/>
          <a:ext cx="0" cy="0"/>
          <a:chOff x="0" y="0"/>
          <a:chExt cx="0" cy="0"/>
        </a:xfrm>
      </p:grpSpPr>
      <p:sp>
        <p:nvSpPr>
          <p:cNvPr id="471" name="Google Shape;471;p11"/>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72" name="Google Shape;472;p11"/>
          <p:cNvGrpSpPr/>
          <p:nvPr/>
        </p:nvGrpSpPr>
        <p:grpSpPr>
          <a:xfrm>
            <a:off x="0" y="-5625"/>
            <a:ext cx="9144010" cy="5153100"/>
            <a:chOff x="0" y="-5625"/>
            <a:chExt cx="9144010" cy="5153100"/>
          </a:xfrm>
        </p:grpSpPr>
        <p:cxnSp>
          <p:nvCxnSpPr>
            <p:cNvPr id="473" name="Google Shape;473;p11"/>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4" name="Google Shape;474;p11"/>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5" name="Google Shape;475;p11"/>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6" name="Google Shape;476;p11"/>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7" name="Google Shape;477;p11"/>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8" name="Google Shape;478;p11"/>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79" name="Google Shape;479;p11"/>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0" name="Google Shape;480;p11"/>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1" name="Google Shape;481;p11"/>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2" name="Google Shape;482;p11"/>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3" name="Google Shape;483;p11"/>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4" name="Google Shape;484;p11"/>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5" name="Google Shape;485;p11"/>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6" name="Google Shape;486;p11"/>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7" name="Google Shape;487;p11"/>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8" name="Google Shape;488;p11"/>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89" name="Google Shape;489;p11"/>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0" name="Google Shape;490;p11"/>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1" name="Google Shape;491;p11"/>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2" name="Google Shape;492;p11"/>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3" name="Google Shape;493;p11"/>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4" name="Google Shape;494;p11"/>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5" name="Google Shape;495;p11"/>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6" name="Google Shape;496;p11"/>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7" name="Google Shape;497;p11"/>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8" name="Google Shape;498;p11"/>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99" name="Google Shape;499;p11"/>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0" name="Google Shape;500;p11"/>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1" name="Google Shape;501;p11"/>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2" name="Google Shape;502;p11"/>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3" name="Google Shape;503;p11"/>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4" name="Google Shape;504;p11"/>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5" name="Google Shape;505;p11"/>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06" name="Google Shape;506;p11"/>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07" name="Google Shape;507;p11"/>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08" name="Google Shape;508;p11"/>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09" name="Google Shape;509;p11"/>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0" name="Google Shape;510;p11"/>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1" name="Google Shape;511;p11"/>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2" name="Google Shape;512;p11"/>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3" name="Google Shape;513;p11"/>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4" name="Google Shape;514;p11"/>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5" name="Google Shape;515;p11"/>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6" name="Google Shape;516;p11"/>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7" name="Google Shape;517;p11"/>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8" name="Google Shape;518;p11"/>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19" name="Google Shape;519;p11"/>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20" name="Google Shape;520;p11"/>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21" name="Google Shape;521;p11"/>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22" name="Google Shape;522;p11"/>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23" name="Google Shape;523;p11"/>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524" name="Google Shape;524;p11"/>
          <p:cNvSpPr txBox="1"/>
          <p:nvPr>
            <p:ph hasCustomPrompt="1" type="title"/>
          </p:nvPr>
        </p:nvSpPr>
        <p:spPr>
          <a:xfrm>
            <a:off x="714000" y="1162325"/>
            <a:ext cx="7716000" cy="1963500"/>
          </a:xfrm>
          <a:prstGeom prst="rect">
            <a:avLst/>
          </a:prstGeom>
          <a:effectLst>
            <a:outerShdw rotWithShape="0" algn="bl" dir="1920000" dist="47625">
              <a:srgbClr val="000000">
                <a:alpha val="29000"/>
              </a:srgbClr>
            </a:outerShdw>
          </a:effectLst>
        </p:spPr>
        <p:txBody>
          <a:bodyPr anchorCtr="0" anchor="b" bIns="91425" lIns="91425" spcFirstLastPara="1" rIns="91425" wrap="square" tIns="91425">
            <a:normAutofit/>
          </a:bodyPr>
          <a:lstStyle>
            <a:lvl1pPr lvl="0" algn="ctr">
              <a:spcBef>
                <a:spcPts val="0"/>
              </a:spcBef>
              <a:spcAft>
                <a:spcPts val="0"/>
              </a:spcAft>
              <a:buClr>
                <a:schemeClr val="dk1"/>
              </a:buClr>
              <a:buSzPts val="12000"/>
              <a:buNone/>
              <a:defRPr sz="67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cxnSp>
        <p:nvCxnSpPr>
          <p:cNvPr id="525" name="Google Shape;525;p11"/>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
        <p:nvSpPr>
          <p:cNvPr id="526" name="Google Shape;526;p11"/>
          <p:cNvSpPr txBox="1"/>
          <p:nvPr>
            <p:ph idx="1" type="subTitle"/>
          </p:nvPr>
        </p:nvSpPr>
        <p:spPr>
          <a:xfrm>
            <a:off x="2123963" y="3556625"/>
            <a:ext cx="4953000" cy="3936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28" name="Shape 528"/>
        <p:cNvGrpSpPr/>
        <p:nvPr/>
      </p:nvGrpSpPr>
      <p:grpSpPr>
        <a:xfrm>
          <a:off x="0" y="0"/>
          <a:ext cx="0" cy="0"/>
          <a:chOff x="0" y="0"/>
          <a:chExt cx="0" cy="0"/>
        </a:xfrm>
      </p:grpSpPr>
      <p:cxnSp>
        <p:nvCxnSpPr>
          <p:cNvPr id="529" name="Google Shape;529;p13"/>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0" name="Google Shape;530;p13"/>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1" name="Google Shape;531;p13"/>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2" name="Google Shape;532;p13"/>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3" name="Google Shape;533;p13"/>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4" name="Google Shape;534;p13"/>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5" name="Google Shape;535;p13"/>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6" name="Google Shape;536;p13"/>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7" name="Google Shape;537;p13"/>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8" name="Google Shape;538;p13"/>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39" name="Google Shape;539;p13"/>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0" name="Google Shape;540;p13"/>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1" name="Google Shape;541;p13"/>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2" name="Google Shape;542;p13"/>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3" name="Google Shape;543;p13"/>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4" name="Google Shape;544;p13"/>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5" name="Google Shape;545;p13"/>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6" name="Google Shape;546;p13"/>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7" name="Google Shape;547;p13"/>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8" name="Google Shape;548;p13"/>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49" name="Google Shape;549;p13"/>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0" name="Google Shape;550;p13"/>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1" name="Google Shape;551;p13"/>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2" name="Google Shape;552;p13"/>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3" name="Google Shape;553;p13"/>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4" name="Google Shape;554;p13"/>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5" name="Google Shape;555;p13"/>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6" name="Google Shape;556;p13"/>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7" name="Google Shape;557;p13"/>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8" name="Google Shape;558;p13"/>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59" name="Google Shape;559;p13"/>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60" name="Google Shape;560;p13"/>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61" name="Google Shape;561;p13"/>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562" name="Google Shape;562;p13"/>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3" name="Google Shape;563;p13"/>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4" name="Google Shape;564;p13"/>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5" name="Google Shape;565;p13"/>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6" name="Google Shape;566;p13"/>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7" name="Google Shape;567;p13"/>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8" name="Google Shape;568;p13"/>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69" name="Google Shape;569;p13"/>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0" name="Google Shape;570;p13"/>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1" name="Google Shape;571;p13"/>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2" name="Google Shape;572;p13"/>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3" name="Google Shape;573;p13"/>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4" name="Google Shape;574;p13"/>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5" name="Google Shape;575;p13"/>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6" name="Google Shape;576;p13"/>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7" name="Google Shape;577;p13"/>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8" name="Google Shape;578;p13"/>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579" name="Google Shape;579;p13"/>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580" name="Google Shape;580;p13"/>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581" name="Google Shape;581;p13"/>
          <p:cNvSpPr txBox="1"/>
          <p:nvPr>
            <p:ph idx="2" type="title"/>
          </p:nvPr>
        </p:nvSpPr>
        <p:spPr>
          <a:xfrm>
            <a:off x="823200" y="1822025"/>
            <a:ext cx="20466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900"/>
            </a:lvl1pPr>
            <a:lvl2pPr lvl="1">
              <a:spcBef>
                <a:spcPts val="0"/>
              </a:spcBef>
              <a:spcAft>
                <a:spcPts val="0"/>
              </a:spcAft>
              <a:buSzPts val="3300"/>
              <a:buNone/>
              <a:defRPr>
                <a:latin typeface="Arimo"/>
                <a:ea typeface="Arimo"/>
                <a:cs typeface="Arimo"/>
                <a:sym typeface="Arimo"/>
              </a:defRPr>
            </a:lvl2pPr>
            <a:lvl3pPr lvl="2">
              <a:spcBef>
                <a:spcPts val="0"/>
              </a:spcBef>
              <a:spcAft>
                <a:spcPts val="0"/>
              </a:spcAft>
              <a:buSzPts val="3300"/>
              <a:buNone/>
              <a:defRPr>
                <a:latin typeface="Arimo"/>
                <a:ea typeface="Arimo"/>
                <a:cs typeface="Arimo"/>
                <a:sym typeface="Arimo"/>
              </a:defRPr>
            </a:lvl3pPr>
            <a:lvl4pPr lvl="3">
              <a:spcBef>
                <a:spcPts val="0"/>
              </a:spcBef>
              <a:spcAft>
                <a:spcPts val="0"/>
              </a:spcAft>
              <a:buSzPts val="3300"/>
              <a:buNone/>
              <a:defRPr>
                <a:latin typeface="Arimo"/>
                <a:ea typeface="Arimo"/>
                <a:cs typeface="Arimo"/>
                <a:sym typeface="Arimo"/>
              </a:defRPr>
            </a:lvl4pPr>
            <a:lvl5pPr lvl="4">
              <a:spcBef>
                <a:spcPts val="0"/>
              </a:spcBef>
              <a:spcAft>
                <a:spcPts val="0"/>
              </a:spcAft>
              <a:buSzPts val="3300"/>
              <a:buNone/>
              <a:defRPr>
                <a:latin typeface="Arimo"/>
                <a:ea typeface="Arimo"/>
                <a:cs typeface="Arimo"/>
                <a:sym typeface="Arimo"/>
              </a:defRPr>
            </a:lvl5pPr>
            <a:lvl6pPr lvl="5">
              <a:spcBef>
                <a:spcPts val="0"/>
              </a:spcBef>
              <a:spcAft>
                <a:spcPts val="0"/>
              </a:spcAft>
              <a:buSzPts val="3300"/>
              <a:buNone/>
              <a:defRPr>
                <a:latin typeface="Arimo"/>
                <a:ea typeface="Arimo"/>
                <a:cs typeface="Arimo"/>
                <a:sym typeface="Arimo"/>
              </a:defRPr>
            </a:lvl6pPr>
            <a:lvl7pPr lvl="6">
              <a:spcBef>
                <a:spcPts val="0"/>
              </a:spcBef>
              <a:spcAft>
                <a:spcPts val="0"/>
              </a:spcAft>
              <a:buSzPts val="3300"/>
              <a:buNone/>
              <a:defRPr>
                <a:latin typeface="Arimo"/>
                <a:ea typeface="Arimo"/>
                <a:cs typeface="Arimo"/>
                <a:sym typeface="Arimo"/>
              </a:defRPr>
            </a:lvl7pPr>
            <a:lvl8pPr lvl="7">
              <a:spcBef>
                <a:spcPts val="0"/>
              </a:spcBef>
              <a:spcAft>
                <a:spcPts val="0"/>
              </a:spcAft>
              <a:buSzPts val="3300"/>
              <a:buNone/>
              <a:defRPr>
                <a:latin typeface="Arimo"/>
                <a:ea typeface="Arimo"/>
                <a:cs typeface="Arimo"/>
                <a:sym typeface="Arimo"/>
              </a:defRPr>
            </a:lvl8pPr>
            <a:lvl9pPr lvl="8">
              <a:spcBef>
                <a:spcPts val="0"/>
              </a:spcBef>
              <a:spcAft>
                <a:spcPts val="0"/>
              </a:spcAft>
              <a:buSzPts val="3300"/>
              <a:buNone/>
              <a:defRPr>
                <a:latin typeface="Arimo"/>
                <a:ea typeface="Arimo"/>
                <a:cs typeface="Arimo"/>
                <a:sym typeface="Arimo"/>
              </a:defRPr>
            </a:lvl9pPr>
          </a:lstStyle>
          <a:p/>
        </p:txBody>
      </p:sp>
      <p:sp>
        <p:nvSpPr>
          <p:cNvPr id="582" name="Google Shape;582;p13"/>
          <p:cNvSpPr txBox="1"/>
          <p:nvPr>
            <p:ph idx="1" type="subTitle"/>
          </p:nvPr>
        </p:nvSpPr>
        <p:spPr>
          <a:xfrm>
            <a:off x="765000" y="2245425"/>
            <a:ext cx="21630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3" name="Google Shape;583;p13"/>
          <p:cNvSpPr txBox="1"/>
          <p:nvPr>
            <p:ph idx="3" type="title"/>
          </p:nvPr>
        </p:nvSpPr>
        <p:spPr>
          <a:xfrm>
            <a:off x="3648708" y="1822025"/>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584" name="Google Shape;584;p13"/>
          <p:cNvSpPr txBox="1"/>
          <p:nvPr>
            <p:ph idx="4" type="subTitle"/>
          </p:nvPr>
        </p:nvSpPr>
        <p:spPr>
          <a:xfrm>
            <a:off x="3590508" y="2245425"/>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5" name="Google Shape;585;p13"/>
          <p:cNvSpPr txBox="1"/>
          <p:nvPr>
            <p:ph idx="5" type="title"/>
          </p:nvPr>
        </p:nvSpPr>
        <p:spPr>
          <a:xfrm>
            <a:off x="6340178" y="1822025"/>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586" name="Google Shape;586;p13"/>
          <p:cNvSpPr txBox="1"/>
          <p:nvPr>
            <p:ph idx="6" type="subTitle"/>
          </p:nvPr>
        </p:nvSpPr>
        <p:spPr>
          <a:xfrm>
            <a:off x="6281978" y="2245425"/>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7" name="Google Shape;587;p13"/>
          <p:cNvSpPr txBox="1"/>
          <p:nvPr>
            <p:ph idx="7" type="title"/>
          </p:nvPr>
        </p:nvSpPr>
        <p:spPr>
          <a:xfrm>
            <a:off x="823200" y="36032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588" name="Google Shape;588;p13"/>
          <p:cNvSpPr txBox="1"/>
          <p:nvPr>
            <p:ph idx="8" type="subTitle"/>
          </p:nvPr>
        </p:nvSpPr>
        <p:spPr>
          <a:xfrm>
            <a:off x="765000" y="40266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9" name="Google Shape;589;p13"/>
          <p:cNvSpPr txBox="1"/>
          <p:nvPr>
            <p:ph idx="9" type="title"/>
          </p:nvPr>
        </p:nvSpPr>
        <p:spPr>
          <a:xfrm>
            <a:off x="3648708" y="36032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590" name="Google Shape;590;p13"/>
          <p:cNvSpPr txBox="1"/>
          <p:nvPr>
            <p:ph idx="13" type="subTitle"/>
          </p:nvPr>
        </p:nvSpPr>
        <p:spPr>
          <a:xfrm>
            <a:off x="3590508" y="40266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1" name="Google Shape;591;p13"/>
          <p:cNvSpPr txBox="1"/>
          <p:nvPr>
            <p:ph idx="14" type="title"/>
          </p:nvPr>
        </p:nvSpPr>
        <p:spPr>
          <a:xfrm>
            <a:off x="6340178" y="36032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592" name="Google Shape;592;p13"/>
          <p:cNvSpPr txBox="1"/>
          <p:nvPr>
            <p:ph idx="15" type="subTitle"/>
          </p:nvPr>
        </p:nvSpPr>
        <p:spPr>
          <a:xfrm>
            <a:off x="6281978" y="40266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3" name="Google Shape;593;p13"/>
          <p:cNvSpPr txBox="1"/>
          <p:nvPr>
            <p:ph hasCustomPrompt="1" idx="16" type="title"/>
          </p:nvPr>
        </p:nvSpPr>
        <p:spPr>
          <a:xfrm>
            <a:off x="1342950" y="1354825"/>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94" name="Google Shape;594;p13"/>
          <p:cNvSpPr txBox="1"/>
          <p:nvPr>
            <p:ph hasCustomPrompt="1" idx="17" type="title"/>
          </p:nvPr>
        </p:nvSpPr>
        <p:spPr>
          <a:xfrm>
            <a:off x="4168450" y="1354825"/>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95" name="Google Shape;595;p13"/>
          <p:cNvSpPr txBox="1"/>
          <p:nvPr>
            <p:ph hasCustomPrompt="1" idx="18" type="title"/>
          </p:nvPr>
        </p:nvSpPr>
        <p:spPr>
          <a:xfrm>
            <a:off x="6859925" y="1354825"/>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96" name="Google Shape;596;p13"/>
          <p:cNvSpPr txBox="1"/>
          <p:nvPr>
            <p:ph hasCustomPrompt="1" idx="19" type="title"/>
          </p:nvPr>
        </p:nvSpPr>
        <p:spPr>
          <a:xfrm>
            <a:off x="1342950" y="3136013"/>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97" name="Google Shape;597;p13"/>
          <p:cNvSpPr txBox="1"/>
          <p:nvPr>
            <p:ph hasCustomPrompt="1" idx="20" type="title"/>
          </p:nvPr>
        </p:nvSpPr>
        <p:spPr>
          <a:xfrm>
            <a:off x="4168450" y="3136013"/>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98" name="Google Shape;598;p13"/>
          <p:cNvSpPr txBox="1"/>
          <p:nvPr>
            <p:ph hasCustomPrompt="1" idx="21" type="title"/>
          </p:nvPr>
        </p:nvSpPr>
        <p:spPr>
          <a:xfrm>
            <a:off x="6859925" y="3136013"/>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cxnSp>
        <p:nvCxnSpPr>
          <p:cNvPr id="599" name="Google Shape;599;p13"/>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600" name="Shape 600"/>
        <p:cNvGrpSpPr/>
        <p:nvPr/>
      </p:nvGrpSpPr>
      <p:grpSpPr>
        <a:xfrm>
          <a:off x="0" y="0"/>
          <a:ext cx="0" cy="0"/>
          <a:chOff x="0" y="0"/>
          <a:chExt cx="0" cy="0"/>
        </a:xfrm>
      </p:grpSpPr>
      <p:cxnSp>
        <p:nvCxnSpPr>
          <p:cNvPr id="601" name="Google Shape;601;p14"/>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2" name="Google Shape;602;p14"/>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3" name="Google Shape;603;p14"/>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4" name="Google Shape;604;p14"/>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5" name="Google Shape;605;p14"/>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6" name="Google Shape;606;p14"/>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7" name="Google Shape;607;p14"/>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8" name="Google Shape;608;p14"/>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09" name="Google Shape;609;p14"/>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0" name="Google Shape;610;p14"/>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1" name="Google Shape;611;p14"/>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2" name="Google Shape;612;p14"/>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3" name="Google Shape;613;p14"/>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4" name="Google Shape;614;p14"/>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5" name="Google Shape;615;p14"/>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6" name="Google Shape;616;p14"/>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7" name="Google Shape;617;p14"/>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8" name="Google Shape;618;p14"/>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19" name="Google Shape;619;p14"/>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0" name="Google Shape;620;p14"/>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1" name="Google Shape;621;p14"/>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2" name="Google Shape;622;p14"/>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3" name="Google Shape;623;p14"/>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4" name="Google Shape;624;p14"/>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5" name="Google Shape;625;p14"/>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6" name="Google Shape;626;p14"/>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7" name="Google Shape;627;p14"/>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8" name="Google Shape;628;p14"/>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29" name="Google Shape;629;p14"/>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30" name="Google Shape;630;p14"/>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31" name="Google Shape;631;p14"/>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32" name="Google Shape;632;p14"/>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33" name="Google Shape;633;p14"/>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34" name="Google Shape;634;p14"/>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5" name="Google Shape;635;p14"/>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6" name="Google Shape;636;p14"/>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7" name="Google Shape;637;p14"/>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8" name="Google Shape;638;p14"/>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39" name="Google Shape;639;p14"/>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0" name="Google Shape;640;p14"/>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1" name="Google Shape;641;p14"/>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2" name="Google Shape;642;p14"/>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3" name="Google Shape;643;p14"/>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4" name="Google Shape;644;p14"/>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5" name="Google Shape;645;p14"/>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6" name="Google Shape;646;p14"/>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7" name="Google Shape;647;p14"/>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8" name="Google Shape;648;p14"/>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49" name="Google Shape;649;p14"/>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50" name="Google Shape;650;p14"/>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651" name="Google Shape;651;p14"/>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652" name="Google Shape;652;p14"/>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53" name="Google Shape;653;p14"/>
          <p:cNvSpPr txBox="1"/>
          <p:nvPr>
            <p:ph idx="2" type="title"/>
          </p:nvPr>
        </p:nvSpPr>
        <p:spPr>
          <a:xfrm>
            <a:off x="893550" y="1822538"/>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54" name="Google Shape;654;p14"/>
          <p:cNvSpPr txBox="1"/>
          <p:nvPr>
            <p:ph idx="1" type="subTitle"/>
          </p:nvPr>
        </p:nvSpPr>
        <p:spPr>
          <a:xfrm>
            <a:off x="706500" y="2179263"/>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5" name="Google Shape;655;p14"/>
          <p:cNvSpPr txBox="1"/>
          <p:nvPr>
            <p:ph idx="3" type="title"/>
          </p:nvPr>
        </p:nvSpPr>
        <p:spPr>
          <a:xfrm>
            <a:off x="3548704" y="1822538"/>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56" name="Google Shape;656;p14"/>
          <p:cNvSpPr txBox="1"/>
          <p:nvPr>
            <p:ph idx="4" type="subTitle"/>
          </p:nvPr>
        </p:nvSpPr>
        <p:spPr>
          <a:xfrm>
            <a:off x="3361654" y="2179263"/>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7" name="Google Shape;657;p14"/>
          <p:cNvSpPr txBox="1"/>
          <p:nvPr>
            <p:ph idx="5" type="title"/>
          </p:nvPr>
        </p:nvSpPr>
        <p:spPr>
          <a:xfrm>
            <a:off x="6203839" y="1822538"/>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58" name="Google Shape;658;p14"/>
          <p:cNvSpPr txBox="1"/>
          <p:nvPr>
            <p:ph idx="6" type="subTitle"/>
          </p:nvPr>
        </p:nvSpPr>
        <p:spPr>
          <a:xfrm>
            <a:off x="6016789" y="2179263"/>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9" name="Google Shape;659;p14"/>
          <p:cNvSpPr txBox="1"/>
          <p:nvPr>
            <p:ph idx="7" type="title"/>
          </p:nvPr>
        </p:nvSpPr>
        <p:spPr>
          <a:xfrm>
            <a:off x="893550" y="3654225"/>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60" name="Google Shape;660;p14"/>
          <p:cNvSpPr txBox="1"/>
          <p:nvPr>
            <p:ph idx="8" type="subTitle"/>
          </p:nvPr>
        </p:nvSpPr>
        <p:spPr>
          <a:xfrm>
            <a:off x="706500" y="4010950"/>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1" name="Google Shape;661;p14"/>
          <p:cNvSpPr txBox="1"/>
          <p:nvPr>
            <p:ph idx="9" type="title"/>
          </p:nvPr>
        </p:nvSpPr>
        <p:spPr>
          <a:xfrm>
            <a:off x="3548704" y="3654225"/>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62" name="Google Shape;662;p14"/>
          <p:cNvSpPr txBox="1"/>
          <p:nvPr>
            <p:ph idx="13" type="subTitle"/>
          </p:nvPr>
        </p:nvSpPr>
        <p:spPr>
          <a:xfrm>
            <a:off x="3361654" y="4010950"/>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3" name="Google Shape;663;p14"/>
          <p:cNvSpPr txBox="1"/>
          <p:nvPr>
            <p:ph idx="14" type="title"/>
          </p:nvPr>
        </p:nvSpPr>
        <p:spPr>
          <a:xfrm>
            <a:off x="6203839" y="3654225"/>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9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664" name="Google Shape;664;p14"/>
          <p:cNvSpPr txBox="1"/>
          <p:nvPr>
            <p:ph idx="15" type="subTitle"/>
          </p:nvPr>
        </p:nvSpPr>
        <p:spPr>
          <a:xfrm>
            <a:off x="6016789" y="4010950"/>
            <a:ext cx="2420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65" name="Google Shape;665;p14"/>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66" name="Shape 666"/>
        <p:cNvGrpSpPr/>
        <p:nvPr/>
      </p:nvGrpSpPr>
      <p:grpSpPr>
        <a:xfrm>
          <a:off x="0" y="0"/>
          <a:ext cx="0" cy="0"/>
          <a:chOff x="0" y="0"/>
          <a:chExt cx="0" cy="0"/>
        </a:xfrm>
      </p:grpSpPr>
      <p:cxnSp>
        <p:nvCxnSpPr>
          <p:cNvPr id="667" name="Google Shape;667;p15"/>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68" name="Google Shape;668;p15"/>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69" name="Google Shape;669;p15"/>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0" name="Google Shape;670;p15"/>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1" name="Google Shape;671;p15"/>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2" name="Google Shape;672;p15"/>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3" name="Google Shape;673;p15"/>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4" name="Google Shape;674;p15"/>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5" name="Google Shape;675;p15"/>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6" name="Google Shape;676;p15"/>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7" name="Google Shape;677;p15"/>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8" name="Google Shape;678;p15"/>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79" name="Google Shape;679;p15"/>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0" name="Google Shape;680;p15"/>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1" name="Google Shape;681;p15"/>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2" name="Google Shape;682;p15"/>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3" name="Google Shape;683;p15"/>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4" name="Google Shape;684;p15"/>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5" name="Google Shape;685;p15"/>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6" name="Google Shape;686;p15"/>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7" name="Google Shape;687;p15"/>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8" name="Google Shape;688;p15"/>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89" name="Google Shape;689;p15"/>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0" name="Google Shape;690;p15"/>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1" name="Google Shape;691;p15"/>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2" name="Google Shape;692;p15"/>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3" name="Google Shape;693;p15"/>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4" name="Google Shape;694;p15"/>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5" name="Google Shape;695;p15"/>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6" name="Google Shape;696;p15"/>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7" name="Google Shape;697;p15"/>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8" name="Google Shape;698;p15"/>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699" name="Google Shape;699;p15"/>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00" name="Google Shape;700;p15"/>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1" name="Google Shape;701;p15"/>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2" name="Google Shape;702;p15"/>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3" name="Google Shape;703;p15"/>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4" name="Google Shape;704;p15"/>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5" name="Google Shape;705;p15"/>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6" name="Google Shape;706;p15"/>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7" name="Google Shape;707;p15"/>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8" name="Google Shape;708;p15"/>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09" name="Google Shape;709;p15"/>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0" name="Google Shape;710;p15"/>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1" name="Google Shape;711;p15"/>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2" name="Google Shape;712;p15"/>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3" name="Google Shape;713;p15"/>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4" name="Google Shape;714;p15"/>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5" name="Google Shape;715;p15"/>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6" name="Google Shape;716;p15"/>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17" name="Google Shape;717;p15"/>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718" name="Google Shape;718;p15"/>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19" name="Google Shape;719;p15"/>
          <p:cNvSpPr txBox="1"/>
          <p:nvPr>
            <p:ph idx="2" type="title"/>
          </p:nvPr>
        </p:nvSpPr>
        <p:spPr>
          <a:xfrm>
            <a:off x="790213" y="32351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720" name="Google Shape;720;p15"/>
          <p:cNvSpPr txBox="1"/>
          <p:nvPr>
            <p:ph idx="1" type="subTitle"/>
          </p:nvPr>
        </p:nvSpPr>
        <p:spPr>
          <a:xfrm>
            <a:off x="732013" y="36585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 name="Google Shape;721;p15"/>
          <p:cNvSpPr txBox="1"/>
          <p:nvPr>
            <p:ph idx="3" type="title"/>
          </p:nvPr>
        </p:nvSpPr>
        <p:spPr>
          <a:xfrm>
            <a:off x="3615720" y="32351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722" name="Google Shape;722;p15"/>
          <p:cNvSpPr txBox="1"/>
          <p:nvPr>
            <p:ph idx="4" type="subTitle"/>
          </p:nvPr>
        </p:nvSpPr>
        <p:spPr>
          <a:xfrm>
            <a:off x="3557520" y="36585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3" name="Google Shape;723;p15"/>
          <p:cNvSpPr txBox="1"/>
          <p:nvPr>
            <p:ph idx="5" type="title"/>
          </p:nvPr>
        </p:nvSpPr>
        <p:spPr>
          <a:xfrm>
            <a:off x="6307191" y="32351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724" name="Google Shape;724;p15"/>
          <p:cNvSpPr txBox="1"/>
          <p:nvPr>
            <p:ph idx="6" type="subTitle"/>
          </p:nvPr>
        </p:nvSpPr>
        <p:spPr>
          <a:xfrm>
            <a:off x="6248991" y="3658500"/>
            <a:ext cx="216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25" name="Google Shape;725;p15"/>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3">
    <p:spTree>
      <p:nvGrpSpPr>
        <p:cNvPr id="726" name="Shape 726"/>
        <p:cNvGrpSpPr/>
        <p:nvPr/>
      </p:nvGrpSpPr>
      <p:grpSpPr>
        <a:xfrm>
          <a:off x="0" y="0"/>
          <a:ext cx="0" cy="0"/>
          <a:chOff x="0" y="0"/>
          <a:chExt cx="0" cy="0"/>
        </a:xfrm>
      </p:grpSpPr>
      <p:cxnSp>
        <p:nvCxnSpPr>
          <p:cNvPr id="727" name="Google Shape;727;p16"/>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28" name="Google Shape;728;p16"/>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29" name="Google Shape;729;p16"/>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0" name="Google Shape;730;p16"/>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1" name="Google Shape;731;p16"/>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2" name="Google Shape;732;p16"/>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3" name="Google Shape;733;p16"/>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4" name="Google Shape;734;p16"/>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5" name="Google Shape;735;p16"/>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6" name="Google Shape;736;p16"/>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7" name="Google Shape;737;p16"/>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8" name="Google Shape;738;p16"/>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9" name="Google Shape;739;p16"/>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0" name="Google Shape;740;p16"/>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1" name="Google Shape;741;p16"/>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2" name="Google Shape;742;p16"/>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3" name="Google Shape;743;p16"/>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4" name="Google Shape;744;p16"/>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5" name="Google Shape;745;p16"/>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6" name="Google Shape;746;p16"/>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7" name="Google Shape;747;p16"/>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8" name="Google Shape;748;p16"/>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9" name="Google Shape;749;p16"/>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0" name="Google Shape;750;p16"/>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1" name="Google Shape;751;p16"/>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2" name="Google Shape;752;p16"/>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3" name="Google Shape;753;p16"/>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4" name="Google Shape;754;p16"/>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5" name="Google Shape;755;p16"/>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6" name="Google Shape;756;p16"/>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7" name="Google Shape;757;p16"/>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8" name="Google Shape;758;p16"/>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9" name="Google Shape;759;p16"/>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60" name="Google Shape;760;p16"/>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1" name="Google Shape;761;p16"/>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2" name="Google Shape;762;p16"/>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3" name="Google Shape;763;p16"/>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4" name="Google Shape;764;p16"/>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5" name="Google Shape;765;p16"/>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6" name="Google Shape;766;p16"/>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7" name="Google Shape;767;p16"/>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8" name="Google Shape;768;p16"/>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69" name="Google Shape;769;p16"/>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0" name="Google Shape;770;p16"/>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1" name="Google Shape;771;p16"/>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2" name="Google Shape;772;p16"/>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3" name="Google Shape;773;p16"/>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4" name="Google Shape;774;p16"/>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5" name="Google Shape;775;p16"/>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6" name="Google Shape;776;p16"/>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777" name="Google Shape;777;p16"/>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778" name="Google Shape;778;p16"/>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79" name="Google Shape;779;p16"/>
          <p:cNvSpPr txBox="1"/>
          <p:nvPr>
            <p:ph idx="1" type="subTitle"/>
          </p:nvPr>
        </p:nvSpPr>
        <p:spPr>
          <a:xfrm>
            <a:off x="728663" y="3324513"/>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0" name="Google Shape;780;p16"/>
          <p:cNvSpPr txBox="1"/>
          <p:nvPr>
            <p:ph idx="2" type="subTitle"/>
          </p:nvPr>
        </p:nvSpPr>
        <p:spPr>
          <a:xfrm>
            <a:off x="3503258" y="3324525"/>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1" name="Google Shape;781;p16"/>
          <p:cNvSpPr txBox="1"/>
          <p:nvPr>
            <p:ph idx="3" type="subTitle"/>
          </p:nvPr>
        </p:nvSpPr>
        <p:spPr>
          <a:xfrm>
            <a:off x="6265089" y="3324525"/>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2" name="Google Shape;782;p16"/>
          <p:cNvSpPr txBox="1"/>
          <p:nvPr>
            <p:ph hasCustomPrompt="1" idx="4" type="title"/>
          </p:nvPr>
        </p:nvSpPr>
        <p:spPr>
          <a:xfrm>
            <a:off x="1306613" y="2023500"/>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34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83" name="Google Shape;783;p16"/>
          <p:cNvSpPr txBox="1"/>
          <p:nvPr>
            <p:ph hasCustomPrompt="1" idx="5" type="title"/>
          </p:nvPr>
        </p:nvSpPr>
        <p:spPr>
          <a:xfrm>
            <a:off x="4081208" y="2023500"/>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34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84" name="Google Shape;784;p16"/>
          <p:cNvSpPr txBox="1"/>
          <p:nvPr>
            <p:ph hasCustomPrompt="1" idx="6" type="title"/>
          </p:nvPr>
        </p:nvSpPr>
        <p:spPr>
          <a:xfrm>
            <a:off x="6843039" y="2023500"/>
            <a:ext cx="1007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2400"/>
              <a:buNone/>
              <a:defRPr sz="34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85" name="Google Shape;785;p16"/>
          <p:cNvSpPr txBox="1"/>
          <p:nvPr>
            <p:ph idx="7" type="title"/>
          </p:nvPr>
        </p:nvSpPr>
        <p:spPr>
          <a:xfrm>
            <a:off x="726750" y="2871700"/>
            <a:ext cx="2122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000"/>
              <a:buNone/>
              <a:defRPr sz="2000">
                <a:solidFill>
                  <a:schemeClr val="dk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86" name="Google Shape;786;p16"/>
          <p:cNvSpPr txBox="1"/>
          <p:nvPr>
            <p:ph idx="8" type="title"/>
          </p:nvPr>
        </p:nvSpPr>
        <p:spPr>
          <a:xfrm>
            <a:off x="3513375" y="2871700"/>
            <a:ext cx="2122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000"/>
              <a:buNone/>
              <a:defRPr sz="2000">
                <a:solidFill>
                  <a:schemeClr val="dk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87" name="Google Shape;787;p16"/>
          <p:cNvSpPr txBox="1"/>
          <p:nvPr>
            <p:ph idx="9" type="title"/>
          </p:nvPr>
        </p:nvSpPr>
        <p:spPr>
          <a:xfrm>
            <a:off x="6300000" y="2871700"/>
            <a:ext cx="2122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000"/>
              <a:buNone/>
              <a:defRPr sz="2000">
                <a:solidFill>
                  <a:schemeClr val="dk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cxnSp>
        <p:nvCxnSpPr>
          <p:cNvPr id="788" name="Google Shape;788;p16"/>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3_2">
    <p:spTree>
      <p:nvGrpSpPr>
        <p:cNvPr id="789" name="Shape 789"/>
        <p:cNvGrpSpPr/>
        <p:nvPr/>
      </p:nvGrpSpPr>
      <p:grpSpPr>
        <a:xfrm>
          <a:off x="0" y="0"/>
          <a:ext cx="0" cy="0"/>
          <a:chOff x="0" y="0"/>
          <a:chExt cx="0" cy="0"/>
        </a:xfrm>
      </p:grpSpPr>
      <p:cxnSp>
        <p:nvCxnSpPr>
          <p:cNvPr id="790" name="Google Shape;790;p17"/>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1" name="Google Shape;791;p17"/>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2" name="Google Shape;792;p17"/>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3" name="Google Shape;793;p17"/>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4" name="Google Shape;794;p17"/>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5" name="Google Shape;795;p17"/>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6" name="Google Shape;796;p17"/>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7" name="Google Shape;797;p17"/>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8" name="Google Shape;798;p17"/>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9" name="Google Shape;799;p17"/>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0" name="Google Shape;800;p17"/>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1" name="Google Shape;801;p17"/>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2" name="Google Shape;802;p17"/>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3" name="Google Shape;803;p17"/>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4" name="Google Shape;804;p17"/>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5" name="Google Shape;805;p17"/>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6" name="Google Shape;806;p17"/>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7" name="Google Shape;807;p17"/>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8" name="Google Shape;808;p17"/>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9" name="Google Shape;809;p17"/>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0" name="Google Shape;810;p17"/>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1" name="Google Shape;811;p17"/>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2" name="Google Shape;812;p17"/>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3" name="Google Shape;813;p17"/>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4" name="Google Shape;814;p17"/>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5" name="Google Shape;815;p17"/>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6" name="Google Shape;816;p17"/>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7" name="Google Shape;817;p17"/>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8" name="Google Shape;818;p17"/>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9" name="Google Shape;819;p17"/>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20" name="Google Shape;820;p17"/>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21" name="Google Shape;821;p17"/>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22" name="Google Shape;822;p17"/>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23" name="Google Shape;823;p17"/>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4" name="Google Shape;824;p17"/>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5" name="Google Shape;825;p17"/>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6" name="Google Shape;826;p17"/>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7" name="Google Shape;827;p17"/>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8" name="Google Shape;828;p17"/>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29" name="Google Shape;829;p17"/>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0" name="Google Shape;830;p17"/>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1" name="Google Shape;831;p17"/>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2" name="Google Shape;832;p17"/>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3" name="Google Shape;833;p17"/>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4" name="Google Shape;834;p17"/>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5" name="Google Shape;835;p17"/>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6" name="Google Shape;836;p17"/>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7" name="Google Shape;837;p17"/>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8" name="Google Shape;838;p17"/>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39" name="Google Shape;839;p17"/>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40" name="Google Shape;840;p17"/>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841" name="Google Shape;841;p17"/>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842" name="Google Shape;842;p17"/>
          <p:cNvSpPr txBox="1"/>
          <p:nvPr>
            <p:ph idx="1" type="subTitle"/>
          </p:nvPr>
        </p:nvSpPr>
        <p:spPr>
          <a:xfrm>
            <a:off x="728663" y="3230338"/>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3" name="Google Shape;843;p17"/>
          <p:cNvSpPr txBox="1"/>
          <p:nvPr>
            <p:ph hasCustomPrompt="1" idx="2" type="title"/>
          </p:nvPr>
        </p:nvSpPr>
        <p:spPr>
          <a:xfrm>
            <a:off x="948125" y="2657650"/>
            <a:ext cx="1724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cxnSp>
        <p:nvCxnSpPr>
          <p:cNvPr id="844" name="Google Shape;844;p17"/>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
        <p:nvSpPr>
          <p:cNvPr id="845" name="Google Shape;845;p17"/>
          <p:cNvSpPr txBox="1"/>
          <p:nvPr>
            <p:ph idx="3" type="subTitle"/>
          </p:nvPr>
        </p:nvSpPr>
        <p:spPr>
          <a:xfrm>
            <a:off x="6266863" y="3230338"/>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6" name="Google Shape;846;p17"/>
          <p:cNvSpPr txBox="1"/>
          <p:nvPr>
            <p:ph hasCustomPrompt="1" idx="4" type="title"/>
          </p:nvPr>
        </p:nvSpPr>
        <p:spPr>
          <a:xfrm>
            <a:off x="6486325" y="2657650"/>
            <a:ext cx="1724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47" name="Google Shape;847;p17"/>
          <p:cNvSpPr txBox="1"/>
          <p:nvPr>
            <p:ph idx="5" type="subTitle"/>
          </p:nvPr>
        </p:nvSpPr>
        <p:spPr>
          <a:xfrm>
            <a:off x="3497763" y="3230338"/>
            <a:ext cx="21630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8" name="Google Shape;848;p17"/>
          <p:cNvSpPr txBox="1"/>
          <p:nvPr>
            <p:ph hasCustomPrompt="1" idx="6" type="title"/>
          </p:nvPr>
        </p:nvSpPr>
        <p:spPr>
          <a:xfrm>
            <a:off x="3717225" y="2657650"/>
            <a:ext cx="17241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3_1">
    <p:spTree>
      <p:nvGrpSpPr>
        <p:cNvPr id="849" name="Shape 849"/>
        <p:cNvGrpSpPr/>
        <p:nvPr/>
      </p:nvGrpSpPr>
      <p:grpSpPr>
        <a:xfrm>
          <a:off x="0" y="0"/>
          <a:ext cx="0" cy="0"/>
          <a:chOff x="0" y="0"/>
          <a:chExt cx="0" cy="0"/>
        </a:xfrm>
      </p:grpSpPr>
      <p:cxnSp>
        <p:nvCxnSpPr>
          <p:cNvPr id="850" name="Google Shape;850;p18"/>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1" name="Google Shape;851;p18"/>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2" name="Google Shape;852;p18"/>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3" name="Google Shape;853;p18"/>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4" name="Google Shape;854;p18"/>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5" name="Google Shape;855;p18"/>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6" name="Google Shape;856;p18"/>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7" name="Google Shape;857;p18"/>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8" name="Google Shape;858;p18"/>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9" name="Google Shape;859;p18"/>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0" name="Google Shape;860;p18"/>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1" name="Google Shape;861;p18"/>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2" name="Google Shape;862;p18"/>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3" name="Google Shape;863;p18"/>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4" name="Google Shape;864;p18"/>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5" name="Google Shape;865;p18"/>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6" name="Google Shape;866;p18"/>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7" name="Google Shape;867;p18"/>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8" name="Google Shape;868;p18"/>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9" name="Google Shape;869;p18"/>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0" name="Google Shape;870;p18"/>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1" name="Google Shape;871;p18"/>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2" name="Google Shape;872;p18"/>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3" name="Google Shape;873;p18"/>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4" name="Google Shape;874;p18"/>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5" name="Google Shape;875;p18"/>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6" name="Google Shape;876;p18"/>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7" name="Google Shape;877;p18"/>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8" name="Google Shape;878;p18"/>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9" name="Google Shape;879;p18"/>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80" name="Google Shape;880;p18"/>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81" name="Google Shape;881;p18"/>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82" name="Google Shape;882;p18"/>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83" name="Google Shape;883;p18"/>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4" name="Google Shape;884;p18"/>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5" name="Google Shape;885;p18"/>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6" name="Google Shape;886;p18"/>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7" name="Google Shape;887;p18"/>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8" name="Google Shape;888;p18"/>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89" name="Google Shape;889;p18"/>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0" name="Google Shape;890;p18"/>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1" name="Google Shape;891;p18"/>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2" name="Google Shape;892;p18"/>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3" name="Google Shape;893;p18"/>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4" name="Google Shape;894;p18"/>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5" name="Google Shape;895;p18"/>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6" name="Google Shape;896;p18"/>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7" name="Google Shape;897;p18"/>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8" name="Google Shape;898;p18"/>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899" name="Google Shape;899;p18"/>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00" name="Google Shape;900;p18"/>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901" name="Google Shape;901;p18"/>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902" name="Google Shape;902;p18"/>
          <p:cNvSpPr txBox="1"/>
          <p:nvPr>
            <p:ph idx="1" type="subTitle"/>
          </p:nvPr>
        </p:nvSpPr>
        <p:spPr>
          <a:xfrm>
            <a:off x="728675" y="1328975"/>
            <a:ext cx="7701300" cy="3270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200"/>
              <a:buChar char="●"/>
              <a:defRPr sz="1400">
                <a:solidFill>
                  <a:schemeClr val="dk1"/>
                </a:solidFill>
              </a:defRPr>
            </a:lvl1pPr>
            <a:lvl2pPr lvl="1" rtl="0">
              <a:spcBef>
                <a:spcPts val="0"/>
              </a:spcBef>
              <a:spcAft>
                <a:spcPts val="0"/>
              </a:spcAft>
              <a:buClr>
                <a:schemeClr val="dk1"/>
              </a:buClr>
              <a:buSzPts val="1200"/>
              <a:buChar char="○"/>
              <a:defRPr/>
            </a:lvl2pPr>
            <a:lvl3pPr lvl="2" rtl="0">
              <a:spcBef>
                <a:spcPts val="0"/>
              </a:spcBef>
              <a:spcAft>
                <a:spcPts val="0"/>
              </a:spcAft>
              <a:buClr>
                <a:schemeClr val="dk1"/>
              </a:buClr>
              <a:buSzPts val="1200"/>
              <a:buChar char="■"/>
              <a:defRPr/>
            </a:lvl3pPr>
            <a:lvl4pPr lvl="3" rtl="0">
              <a:spcBef>
                <a:spcPts val="0"/>
              </a:spcBef>
              <a:spcAft>
                <a:spcPts val="0"/>
              </a:spcAft>
              <a:buClr>
                <a:schemeClr val="dk1"/>
              </a:buClr>
              <a:buSzPts val="1200"/>
              <a:buChar char="●"/>
              <a:defRPr/>
            </a:lvl4pPr>
            <a:lvl5pPr lvl="4" rtl="0">
              <a:spcBef>
                <a:spcPts val="0"/>
              </a:spcBef>
              <a:spcAft>
                <a:spcPts val="0"/>
              </a:spcAft>
              <a:buClr>
                <a:schemeClr val="dk1"/>
              </a:buClr>
              <a:buSzPts val="1200"/>
              <a:buChar char="○"/>
              <a:defRPr/>
            </a:lvl5pPr>
            <a:lvl6pPr lvl="5" rtl="0">
              <a:spcBef>
                <a:spcPts val="0"/>
              </a:spcBef>
              <a:spcAft>
                <a:spcPts val="0"/>
              </a:spcAft>
              <a:buClr>
                <a:schemeClr val="dk1"/>
              </a:buClr>
              <a:buSzPts val="1200"/>
              <a:buChar char="■"/>
              <a:defRPr/>
            </a:lvl6pPr>
            <a:lvl7pPr lvl="6" rtl="0">
              <a:spcBef>
                <a:spcPts val="0"/>
              </a:spcBef>
              <a:spcAft>
                <a:spcPts val="0"/>
              </a:spcAft>
              <a:buClr>
                <a:schemeClr val="dk1"/>
              </a:buClr>
              <a:buSzPts val="1200"/>
              <a:buChar char="●"/>
              <a:defRPr/>
            </a:lvl7pPr>
            <a:lvl8pPr lvl="7" rtl="0">
              <a:spcBef>
                <a:spcPts val="0"/>
              </a:spcBef>
              <a:spcAft>
                <a:spcPts val="0"/>
              </a:spcAft>
              <a:buClr>
                <a:schemeClr val="dk1"/>
              </a:buClr>
              <a:buSzPts val="1200"/>
              <a:buChar char="○"/>
              <a:defRPr/>
            </a:lvl8pPr>
            <a:lvl9pPr lvl="8" rtl="0">
              <a:spcBef>
                <a:spcPts val="0"/>
              </a:spcBef>
              <a:spcAft>
                <a:spcPts val="0"/>
              </a:spcAft>
              <a:buClr>
                <a:schemeClr val="dk1"/>
              </a:buClr>
              <a:buSzPts val="1200"/>
              <a:buChar char="■"/>
              <a:defRPr/>
            </a:lvl9pPr>
          </a:lstStyle>
          <a:p/>
        </p:txBody>
      </p:sp>
      <p:cxnSp>
        <p:nvCxnSpPr>
          <p:cNvPr id="903" name="Google Shape;903;p18"/>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904" name="Shape 904"/>
        <p:cNvGrpSpPr/>
        <p:nvPr/>
      </p:nvGrpSpPr>
      <p:grpSpPr>
        <a:xfrm>
          <a:off x="0" y="0"/>
          <a:ext cx="0" cy="0"/>
          <a:chOff x="0" y="0"/>
          <a:chExt cx="0" cy="0"/>
        </a:xfrm>
      </p:grpSpPr>
      <p:cxnSp>
        <p:nvCxnSpPr>
          <p:cNvPr id="905" name="Google Shape;905;p19"/>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06" name="Google Shape;906;p19"/>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07" name="Google Shape;907;p19"/>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08" name="Google Shape;908;p19"/>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09" name="Google Shape;909;p19"/>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0" name="Google Shape;910;p19"/>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1" name="Google Shape;911;p19"/>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2" name="Google Shape;912;p19"/>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3" name="Google Shape;913;p19"/>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4" name="Google Shape;914;p19"/>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5" name="Google Shape;915;p19"/>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6" name="Google Shape;916;p19"/>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7" name="Google Shape;917;p19"/>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8" name="Google Shape;918;p19"/>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9" name="Google Shape;919;p19"/>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0" name="Google Shape;920;p19"/>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1" name="Google Shape;921;p19"/>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2" name="Google Shape;922;p19"/>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3" name="Google Shape;923;p19"/>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4" name="Google Shape;924;p19"/>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5" name="Google Shape;925;p19"/>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6" name="Google Shape;926;p19"/>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7" name="Google Shape;927;p19"/>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8" name="Google Shape;928;p19"/>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9" name="Google Shape;929;p19"/>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0" name="Google Shape;930;p19"/>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1" name="Google Shape;931;p19"/>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2" name="Google Shape;932;p19"/>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3" name="Google Shape;933;p19"/>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4" name="Google Shape;934;p19"/>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5" name="Google Shape;935;p19"/>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6" name="Google Shape;936;p19"/>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7" name="Google Shape;937;p19"/>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8" name="Google Shape;938;p19"/>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39" name="Google Shape;939;p19"/>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0" name="Google Shape;940;p19"/>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1" name="Google Shape;941;p19"/>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2" name="Google Shape;942;p19"/>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3" name="Google Shape;943;p19"/>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4" name="Google Shape;944;p19"/>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5" name="Google Shape;945;p19"/>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6" name="Google Shape;946;p19"/>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7" name="Google Shape;947;p19"/>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8" name="Google Shape;948;p19"/>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49" name="Google Shape;949;p19"/>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0" name="Google Shape;950;p19"/>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1" name="Google Shape;951;p19"/>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2" name="Google Shape;952;p19"/>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3" name="Google Shape;953;p19"/>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4" name="Google Shape;954;p19"/>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955" name="Google Shape;955;p19"/>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956" name="Google Shape;956;p19"/>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957" name="Google Shape;957;p19"/>
          <p:cNvSpPr txBox="1"/>
          <p:nvPr>
            <p:ph idx="2" type="title"/>
          </p:nvPr>
        </p:nvSpPr>
        <p:spPr>
          <a:xfrm>
            <a:off x="2036813" y="3085850"/>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958" name="Google Shape;958;p19"/>
          <p:cNvSpPr txBox="1"/>
          <p:nvPr>
            <p:ph idx="1" type="subTitle"/>
          </p:nvPr>
        </p:nvSpPr>
        <p:spPr>
          <a:xfrm>
            <a:off x="2036813" y="3509250"/>
            <a:ext cx="2163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9" name="Google Shape;959;p19"/>
          <p:cNvSpPr txBox="1"/>
          <p:nvPr>
            <p:ph idx="3" type="title"/>
          </p:nvPr>
        </p:nvSpPr>
        <p:spPr>
          <a:xfrm>
            <a:off x="5999395" y="3085850"/>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960" name="Google Shape;960;p19"/>
          <p:cNvSpPr txBox="1"/>
          <p:nvPr>
            <p:ph idx="4" type="subTitle"/>
          </p:nvPr>
        </p:nvSpPr>
        <p:spPr>
          <a:xfrm>
            <a:off x="5999395" y="3509250"/>
            <a:ext cx="2163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1" name="Google Shape;961;p19"/>
          <p:cNvSpPr txBox="1"/>
          <p:nvPr>
            <p:ph idx="5" type="title"/>
          </p:nvPr>
        </p:nvSpPr>
        <p:spPr>
          <a:xfrm>
            <a:off x="2036813" y="1482500"/>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962" name="Google Shape;962;p19"/>
          <p:cNvSpPr txBox="1"/>
          <p:nvPr>
            <p:ph idx="6" type="subTitle"/>
          </p:nvPr>
        </p:nvSpPr>
        <p:spPr>
          <a:xfrm>
            <a:off x="2036813" y="1905900"/>
            <a:ext cx="2163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3" name="Google Shape;963;p19"/>
          <p:cNvSpPr txBox="1"/>
          <p:nvPr>
            <p:ph idx="7" type="title"/>
          </p:nvPr>
        </p:nvSpPr>
        <p:spPr>
          <a:xfrm>
            <a:off x="5999395" y="1482500"/>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964" name="Google Shape;964;p19"/>
          <p:cNvSpPr txBox="1"/>
          <p:nvPr>
            <p:ph idx="8" type="subTitle"/>
          </p:nvPr>
        </p:nvSpPr>
        <p:spPr>
          <a:xfrm>
            <a:off x="5999395" y="1905900"/>
            <a:ext cx="2163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65" name="Google Shape;965;p19"/>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2_1">
    <p:spTree>
      <p:nvGrpSpPr>
        <p:cNvPr id="966" name="Shape 966"/>
        <p:cNvGrpSpPr/>
        <p:nvPr/>
      </p:nvGrpSpPr>
      <p:grpSpPr>
        <a:xfrm>
          <a:off x="0" y="0"/>
          <a:ext cx="0" cy="0"/>
          <a:chOff x="0" y="0"/>
          <a:chExt cx="0" cy="0"/>
        </a:xfrm>
      </p:grpSpPr>
      <p:cxnSp>
        <p:nvCxnSpPr>
          <p:cNvPr id="967" name="Google Shape;967;p20"/>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68" name="Google Shape;968;p20"/>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69" name="Google Shape;969;p20"/>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0" name="Google Shape;970;p20"/>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1" name="Google Shape;971;p20"/>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2" name="Google Shape;972;p20"/>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3" name="Google Shape;973;p20"/>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4" name="Google Shape;974;p20"/>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5" name="Google Shape;975;p20"/>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6" name="Google Shape;976;p20"/>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7" name="Google Shape;977;p20"/>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8" name="Google Shape;978;p20"/>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9" name="Google Shape;979;p20"/>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0" name="Google Shape;980;p20"/>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1" name="Google Shape;981;p20"/>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2" name="Google Shape;982;p20"/>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3" name="Google Shape;983;p20"/>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4" name="Google Shape;984;p20"/>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5" name="Google Shape;985;p20"/>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6" name="Google Shape;986;p20"/>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7" name="Google Shape;987;p20"/>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8" name="Google Shape;988;p20"/>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9" name="Google Shape;989;p20"/>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0" name="Google Shape;990;p20"/>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1" name="Google Shape;991;p20"/>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2" name="Google Shape;992;p20"/>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3" name="Google Shape;993;p20"/>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4" name="Google Shape;994;p20"/>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5" name="Google Shape;995;p20"/>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6" name="Google Shape;996;p20"/>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7" name="Google Shape;997;p20"/>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8" name="Google Shape;998;p20"/>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9" name="Google Shape;999;p20"/>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00" name="Google Shape;1000;p20"/>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1" name="Google Shape;1001;p20"/>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2" name="Google Shape;1002;p20"/>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3" name="Google Shape;1003;p20"/>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4" name="Google Shape;1004;p20"/>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5" name="Google Shape;1005;p20"/>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6" name="Google Shape;1006;p20"/>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7" name="Google Shape;1007;p20"/>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8" name="Google Shape;1008;p20"/>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09" name="Google Shape;1009;p20"/>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0" name="Google Shape;1010;p20"/>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1" name="Google Shape;1011;p20"/>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2" name="Google Shape;1012;p20"/>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3" name="Google Shape;1013;p20"/>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4" name="Google Shape;1014;p20"/>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5" name="Google Shape;1015;p20"/>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6" name="Google Shape;1016;p20"/>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17" name="Google Shape;1017;p20"/>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018" name="Google Shape;1018;p20"/>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019" name="Google Shape;1019;p20"/>
          <p:cNvSpPr txBox="1"/>
          <p:nvPr>
            <p:ph idx="2" type="title"/>
          </p:nvPr>
        </p:nvSpPr>
        <p:spPr>
          <a:xfrm>
            <a:off x="706488" y="2857250"/>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20" name="Google Shape;1020;p20"/>
          <p:cNvSpPr txBox="1"/>
          <p:nvPr>
            <p:ph idx="1" type="subTitle"/>
          </p:nvPr>
        </p:nvSpPr>
        <p:spPr>
          <a:xfrm>
            <a:off x="706499" y="3280650"/>
            <a:ext cx="2039100" cy="5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1" name="Google Shape;1021;p20"/>
          <p:cNvSpPr txBox="1"/>
          <p:nvPr>
            <p:ph idx="3" type="title"/>
          </p:nvPr>
        </p:nvSpPr>
        <p:spPr>
          <a:xfrm>
            <a:off x="6383270" y="2857250"/>
            <a:ext cx="20466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22" name="Google Shape;1022;p20"/>
          <p:cNvSpPr txBox="1"/>
          <p:nvPr>
            <p:ph idx="4" type="subTitle"/>
          </p:nvPr>
        </p:nvSpPr>
        <p:spPr>
          <a:xfrm>
            <a:off x="6390775" y="3280650"/>
            <a:ext cx="2039100" cy="572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3" name="Google Shape;1023;p20"/>
          <p:cNvSpPr txBox="1"/>
          <p:nvPr>
            <p:ph idx="5" type="title"/>
          </p:nvPr>
        </p:nvSpPr>
        <p:spPr>
          <a:xfrm>
            <a:off x="706488" y="1796825"/>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24" name="Google Shape;1024;p20"/>
          <p:cNvSpPr txBox="1"/>
          <p:nvPr>
            <p:ph idx="6" type="subTitle"/>
          </p:nvPr>
        </p:nvSpPr>
        <p:spPr>
          <a:xfrm>
            <a:off x="706499" y="2220225"/>
            <a:ext cx="2039100" cy="5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5" name="Google Shape;1025;p20"/>
          <p:cNvSpPr txBox="1"/>
          <p:nvPr>
            <p:ph idx="7" type="title"/>
          </p:nvPr>
        </p:nvSpPr>
        <p:spPr>
          <a:xfrm>
            <a:off x="6383270" y="1796825"/>
            <a:ext cx="20466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26" name="Google Shape;1026;p20"/>
          <p:cNvSpPr txBox="1"/>
          <p:nvPr>
            <p:ph idx="8" type="subTitle"/>
          </p:nvPr>
        </p:nvSpPr>
        <p:spPr>
          <a:xfrm>
            <a:off x="6390900" y="2220225"/>
            <a:ext cx="2039100" cy="572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27" name="Google Shape;1027;p20"/>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3"/>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1" name="Google Shape;71;p3"/>
          <p:cNvGrpSpPr/>
          <p:nvPr/>
        </p:nvGrpSpPr>
        <p:grpSpPr>
          <a:xfrm>
            <a:off x="0" y="-5625"/>
            <a:ext cx="9144010" cy="5153100"/>
            <a:chOff x="0" y="-5625"/>
            <a:chExt cx="9144010" cy="5153100"/>
          </a:xfrm>
        </p:grpSpPr>
        <p:cxnSp>
          <p:nvCxnSpPr>
            <p:cNvPr id="72" name="Google Shape;72;p3"/>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3" name="Google Shape;73;p3"/>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4" name="Google Shape;74;p3"/>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5" name="Google Shape;75;p3"/>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6" name="Google Shape;76;p3"/>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7" name="Google Shape;77;p3"/>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8" name="Google Shape;78;p3"/>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79" name="Google Shape;79;p3"/>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0" name="Google Shape;80;p3"/>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1" name="Google Shape;81;p3"/>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2" name="Google Shape;82;p3"/>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3" name="Google Shape;83;p3"/>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4" name="Google Shape;84;p3"/>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5" name="Google Shape;85;p3"/>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6" name="Google Shape;86;p3"/>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7" name="Google Shape;87;p3"/>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8" name="Google Shape;88;p3"/>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89" name="Google Shape;89;p3"/>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0" name="Google Shape;90;p3"/>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1" name="Google Shape;91;p3"/>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2" name="Google Shape;92;p3"/>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3" name="Google Shape;93;p3"/>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4" name="Google Shape;94;p3"/>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5" name="Google Shape;95;p3"/>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6" name="Google Shape;96;p3"/>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7" name="Google Shape;97;p3"/>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8" name="Google Shape;98;p3"/>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99" name="Google Shape;99;p3"/>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0" name="Google Shape;100;p3"/>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1" name="Google Shape;101;p3"/>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2" name="Google Shape;102;p3"/>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 name="Google Shape;103;p3"/>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 name="Google Shape;104;p3"/>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 name="Google Shape;105;p3"/>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 name="Google Shape;106;p3"/>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 name="Google Shape;107;p3"/>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8" name="Google Shape;108;p3"/>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9" name="Google Shape;109;p3"/>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0" name="Google Shape;110;p3"/>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1" name="Google Shape;111;p3"/>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 name="Google Shape;112;p3"/>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 name="Google Shape;113;p3"/>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4" name="Google Shape;114;p3"/>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5" name="Google Shape;115;p3"/>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6" name="Google Shape;116;p3"/>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7" name="Google Shape;117;p3"/>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8" name="Google Shape;118;p3"/>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 name="Google Shape;119;p3"/>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 name="Google Shape;120;p3"/>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1" name="Google Shape;121;p3"/>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2" name="Google Shape;122;p3"/>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123" name="Google Shape;123;p3"/>
          <p:cNvSpPr txBox="1"/>
          <p:nvPr>
            <p:ph type="title"/>
          </p:nvPr>
        </p:nvSpPr>
        <p:spPr>
          <a:xfrm>
            <a:off x="1556550" y="2285663"/>
            <a:ext cx="6030900" cy="841800"/>
          </a:xfrm>
          <a:prstGeom prst="rect">
            <a:avLst/>
          </a:prstGeom>
          <a:effectLst>
            <a:outerShdw rotWithShape="0" algn="bl" dir="840000" dist="47625">
              <a:srgbClr val="000000">
                <a:alpha val="36000"/>
              </a:srgbClr>
            </a:outerShdw>
          </a:effectLst>
        </p:spPr>
        <p:txBody>
          <a:bodyPr anchorCtr="0" anchor="ctr" bIns="91425" lIns="91425" spcFirstLastPara="1" rIns="91425" wrap="square" tIns="91425">
            <a:norm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cxnSp>
        <p:nvCxnSpPr>
          <p:cNvPr id="124" name="Google Shape;124;p3"/>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
        <p:nvSpPr>
          <p:cNvPr id="125" name="Google Shape;125;p3"/>
          <p:cNvSpPr txBox="1"/>
          <p:nvPr>
            <p:ph hasCustomPrompt="1" idx="2" type="title"/>
          </p:nvPr>
        </p:nvSpPr>
        <p:spPr>
          <a:xfrm>
            <a:off x="3906300" y="720513"/>
            <a:ext cx="1331400" cy="1184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12000"/>
              <a:buNone/>
              <a:defRPr sz="48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3"/>
          <p:cNvSpPr txBox="1"/>
          <p:nvPr>
            <p:ph idx="1" type="subTitle"/>
          </p:nvPr>
        </p:nvSpPr>
        <p:spPr>
          <a:xfrm>
            <a:off x="3282300" y="3906350"/>
            <a:ext cx="2579400" cy="675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2_1_1">
    <p:spTree>
      <p:nvGrpSpPr>
        <p:cNvPr id="1028" name="Shape 1028"/>
        <p:cNvGrpSpPr/>
        <p:nvPr/>
      </p:nvGrpSpPr>
      <p:grpSpPr>
        <a:xfrm>
          <a:off x="0" y="0"/>
          <a:ext cx="0" cy="0"/>
          <a:chOff x="0" y="0"/>
          <a:chExt cx="0" cy="0"/>
        </a:xfrm>
      </p:grpSpPr>
      <p:cxnSp>
        <p:nvCxnSpPr>
          <p:cNvPr id="1029" name="Google Shape;1029;p21"/>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0" name="Google Shape;1030;p21"/>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1" name="Google Shape;1031;p21"/>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2" name="Google Shape;1032;p21"/>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3" name="Google Shape;1033;p21"/>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4" name="Google Shape;1034;p21"/>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5" name="Google Shape;1035;p21"/>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6" name="Google Shape;1036;p21"/>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7" name="Google Shape;1037;p21"/>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8" name="Google Shape;1038;p21"/>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39" name="Google Shape;1039;p21"/>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0" name="Google Shape;1040;p21"/>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1" name="Google Shape;1041;p21"/>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2" name="Google Shape;1042;p21"/>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3" name="Google Shape;1043;p21"/>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4" name="Google Shape;1044;p21"/>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5" name="Google Shape;1045;p21"/>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6" name="Google Shape;1046;p21"/>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7" name="Google Shape;1047;p21"/>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8" name="Google Shape;1048;p21"/>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49" name="Google Shape;1049;p21"/>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0" name="Google Shape;1050;p21"/>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1" name="Google Shape;1051;p21"/>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2" name="Google Shape;1052;p21"/>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3" name="Google Shape;1053;p21"/>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4" name="Google Shape;1054;p21"/>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5" name="Google Shape;1055;p21"/>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6" name="Google Shape;1056;p21"/>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7" name="Google Shape;1057;p21"/>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8" name="Google Shape;1058;p21"/>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59" name="Google Shape;1059;p21"/>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60" name="Google Shape;1060;p21"/>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61" name="Google Shape;1061;p21"/>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62" name="Google Shape;1062;p21"/>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3" name="Google Shape;1063;p21"/>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4" name="Google Shape;1064;p21"/>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5" name="Google Shape;1065;p21"/>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6" name="Google Shape;1066;p21"/>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7" name="Google Shape;1067;p21"/>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8" name="Google Shape;1068;p21"/>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69" name="Google Shape;1069;p21"/>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0" name="Google Shape;1070;p21"/>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1" name="Google Shape;1071;p21"/>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2" name="Google Shape;1072;p21"/>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3" name="Google Shape;1073;p21"/>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4" name="Google Shape;1074;p21"/>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5" name="Google Shape;1075;p21"/>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6" name="Google Shape;1076;p21"/>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7" name="Google Shape;1077;p21"/>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8" name="Google Shape;1078;p21"/>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079" name="Google Shape;1079;p21"/>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080" name="Google Shape;1080;p21"/>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081" name="Google Shape;1081;p21"/>
          <p:cNvSpPr txBox="1"/>
          <p:nvPr>
            <p:ph idx="2" type="title"/>
          </p:nvPr>
        </p:nvSpPr>
        <p:spPr>
          <a:xfrm>
            <a:off x="706488" y="3025738"/>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82" name="Google Shape;1082;p21"/>
          <p:cNvSpPr txBox="1"/>
          <p:nvPr>
            <p:ph idx="1" type="subTitle"/>
          </p:nvPr>
        </p:nvSpPr>
        <p:spPr>
          <a:xfrm>
            <a:off x="706499" y="3419713"/>
            <a:ext cx="2039100" cy="5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3" name="Google Shape;1083;p21"/>
          <p:cNvSpPr txBox="1"/>
          <p:nvPr>
            <p:ph idx="3" type="title"/>
          </p:nvPr>
        </p:nvSpPr>
        <p:spPr>
          <a:xfrm>
            <a:off x="6383270" y="3025750"/>
            <a:ext cx="20466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84" name="Google Shape;1084;p21"/>
          <p:cNvSpPr txBox="1"/>
          <p:nvPr>
            <p:ph idx="4" type="subTitle"/>
          </p:nvPr>
        </p:nvSpPr>
        <p:spPr>
          <a:xfrm>
            <a:off x="6390775" y="3419725"/>
            <a:ext cx="2039100" cy="572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5" name="Google Shape;1085;p21"/>
          <p:cNvSpPr txBox="1"/>
          <p:nvPr>
            <p:ph idx="5" type="title"/>
          </p:nvPr>
        </p:nvSpPr>
        <p:spPr>
          <a:xfrm>
            <a:off x="706488" y="1736713"/>
            <a:ext cx="2046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86" name="Google Shape;1086;p21"/>
          <p:cNvSpPr txBox="1"/>
          <p:nvPr>
            <p:ph idx="6" type="subTitle"/>
          </p:nvPr>
        </p:nvSpPr>
        <p:spPr>
          <a:xfrm>
            <a:off x="706499" y="2130688"/>
            <a:ext cx="2039100" cy="5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7" name="Google Shape;1087;p21"/>
          <p:cNvSpPr txBox="1"/>
          <p:nvPr>
            <p:ph idx="7" type="title"/>
          </p:nvPr>
        </p:nvSpPr>
        <p:spPr>
          <a:xfrm>
            <a:off x="6383270" y="1736725"/>
            <a:ext cx="20466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088" name="Google Shape;1088;p21"/>
          <p:cNvSpPr txBox="1"/>
          <p:nvPr>
            <p:ph idx="8" type="subTitle"/>
          </p:nvPr>
        </p:nvSpPr>
        <p:spPr>
          <a:xfrm>
            <a:off x="6390900" y="2130700"/>
            <a:ext cx="2039100" cy="572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9" name="Google Shape;1089;p21"/>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2_1_1_1">
    <p:spTree>
      <p:nvGrpSpPr>
        <p:cNvPr id="1090" name="Shape 1090"/>
        <p:cNvGrpSpPr/>
        <p:nvPr/>
      </p:nvGrpSpPr>
      <p:grpSpPr>
        <a:xfrm>
          <a:off x="0" y="0"/>
          <a:ext cx="0" cy="0"/>
          <a:chOff x="0" y="0"/>
          <a:chExt cx="0" cy="0"/>
        </a:xfrm>
      </p:grpSpPr>
      <p:cxnSp>
        <p:nvCxnSpPr>
          <p:cNvPr id="1091" name="Google Shape;1091;p22"/>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2" name="Google Shape;1092;p22"/>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3" name="Google Shape;1093;p22"/>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4" name="Google Shape;1094;p22"/>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5" name="Google Shape;1095;p22"/>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6" name="Google Shape;1096;p22"/>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7" name="Google Shape;1097;p22"/>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8" name="Google Shape;1098;p22"/>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099" name="Google Shape;1099;p22"/>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0" name="Google Shape;1100;p22"/>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1" name="Google Shape;1101;p22"/>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2" name="Google Shape;1102;p22"/>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3" name="Google Shape;1103;p22"/>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4" name="Google Shape;1104;p22"/>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5" name="Google Shape;1105;p22"/>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6" name="Google Shape;1106;p22"/>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7" name="Google Shape;1107;p22"/>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8" name="Google Shape;1108;p22"/>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09" name="Google Shape;1109;p22"/>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0" name="Google Shape;1110;p22"/>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1" name="Google Shape;1111;p22"/>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2" name="Google Shape;1112;p22"/>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3" name="Google Shape;1113;p22"/>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4" name="Google Shape;1114;p22"/>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5" name="Google Shape;1115;p22"/>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6" name="Google Shape;1116;p22"/>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7" name="Google Shape;1117;p22"/>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8" name="Google Shape;1118;p22"/>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19" name="Google Shape;1119;p22"/>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20" name="Google Shape;1120;p22"/>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21" name="Google Shape;1121;p22"/>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22" name="Google Shape;1122;p22"/>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23" name="Google Shape;1123;p22"/>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24" name="Google Shape;1124;p22"/>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5" name="Google Shape;1125;p22"/>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6" name="Google Shape;1126;p22"/>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7" name="Google Shape;1127;p22"/>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8" name="Google Shape;1128;p22"/>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29" name="Google Shape;1129;p22"/>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0" name="Google Shape;1130;p22"/>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1" name="Google Shape;1131;p22"/>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2" name="Google Shape;1132;p22"/>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3" name="Google Shape;1133;p22"/>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4" name="Google Shape;1134;p22"/>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5" name="Google Shape;1135;p22"/>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6" name="Google Shape;1136;p22"/>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7" name="Google Shape;1137;p22"/>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8" name="Google Shape;1138;p22"/>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39" name="Google Shape;1139;p22"/>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40" name="Google Shape;1140;p22"/>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41" name="Google Shape;1141;p22"/>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142" name="Google Shape;1142;p22"/>
          <p:cNvSpPr txBox="1"/>
          <p:nvPr>
            <p:ph type="title"/>
          </p:nvPr>
        </p:nvSpPr>
        <p:spPr>
          <a:xfrm>
            <a:off x="7470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43" name="Google Shape;1143;p22"/>
          <p:cNvSpPr txBox="1"/>
          <p:nvPr>
            <p:ph idx="2" type="title"/>
          </p:nvPr>
        </p:nvSpPr>
        <p:spPr>
          <a:xfrm>
            <a:off x="706488" y="3399038"/>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144" name="Google Shape;1144;p22"/>
          <p:cNvSpPr txBox="1"/>
          <p:nvPr>
            <p:ph idx="1" type="subTitle"/>
          </p:nvPr>
        </p:nvSpPr>
        <p:spPr>
          <a:xfrm>
            <a:off x="706499" y="3793013"/>
            <a:ext cx="20391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5" name="Google Shape;1145;p22"/>
          <p:cNvSpPr txBox="1"/>
          <p:nvPr>
            <p:ph idx="3" type="title"/>
          </p:nvPr>
        </p:nvSpPr>
        <p:spPr>
          <a:xfrm>
            <a:off x="6383270" y="339905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146" name="Google Shape;1146;p22"/>
          <p:cNvSpPr txBox="1"/>
          <p:nvPr>
            <p:ph idx="4" type="subTitle"/>
          </p:nvPr>
        </p:nvSpPr>
        <p:spPr>
          <a:xfrm>
            <a:off x="6390775" y="3793025"/>
            <a:ext cx="20391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7" name="Google Shape;1147;p22"/>
          <p:cNvSpPr txBox="1"/>
          <p:nvPr>
            <p:ph idx="5" type="title"/>
          </p:nvPr>
        </p:nvSpPr>
        <p:spPr>
          <a:xfrm>
            <a:off x="1878575" y="1291000"/>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148" name="Google Shape;1148;p22"/>
          <p:cNvSpPr txBox="1"/>
          <p:nvPr>
            <p:ph idx="6" type="subTitle"/>
          </p:nvPr>
        </p:nvSpPr>
        <p:spPr>
          <a:xfrm>
            <a:off x="1878587" y="1684975"/>
            <a:ext cx="20391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9" name="Google Shape;1149;p22"/>
          <p:cNvSpPr txBox="1"/>
          <p:nvPr>
            <p:ph idx="7" type="title"/>
          </p:nvPr>
        </p:nvSpPr>
        <p:spPr>
          <a:xfrm>
            <a:off x="5251683" y="1291013"/>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150" name="Google Shape;1150;p22"/>
          <p:cNvSpPr txBox="1"/>
          <p:nvPr>
            <p:ph idx="8" type="subTitle"/>
          </p:nvPr>
        </p:nvSpPr>
        <p:spPr>
          <a:xfrm>
            <a:off x="5259312" y="1684988"/>
            <a:ext cx="20391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151" name="Google Shape;1151;p22"/>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1152" name="Shape 1152"/>
        <p:cNvGrpSpPr/>
        <p:nvPr/>
      </p:nvGrpSpPr>
      <p:grpSpPr>
        <a:xfrm>
          <a:off x="0" y="0"/>
          <a:ext cx="0" cy="0"/>
          <a:chOff x="0" y="0"/>
          <a:chExt cx="0" cy="0"/>
        </a:xfrm>
      </p:grpSpPr>
      <p:sp>
        <p:nvSpPr>
          <p:cNvPr id="1153" name="Google Shape;1153;p23"/>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54" name="Google Shape;1154;p23"/>
          <p:cNvGrpSpPr/>
          <p:nvPr/>
        </p:nvGrpSpPr>
        <p:grpSpPr>
          <a:xfrm>
            <a:off x="0" y="-4800"/>
            <a:ext cx="9144010" cy="5153100"/>
            <a:chOff x="0" y="-4800"/>
            <a:chExt cx="9144010" cy="5153100"/>
          </a:xfrm>
        </p:grpSpPr>
        <p:cxnSp>
          <p:nvCxnSpPr>
            <p:cNvPr id="1155" name="Google Shape;1155;p23"/>
            <p:cNvCxnSpPr/>
            <p:nvPr/>
          </p:nvCxnSpPr>
          <p:spPr>
            <a:xfrm>
              <a:off x="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56" name="Google Shape;1156;p23"/>
            <p:cNvCxnSpPr/>
            <p:nvPr/>
          </p:nvCxnSpPr>
          <p:spPr>
            <a:xfrm>
              <a:off x="2795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57" name="Google Shape;1157;p23"/>
            <p:cNvCxnSpPr/>
            <p:nvPr/>
          </p:nvCxnSpPr>
          <p:spPr>
            <a:xfrm>
              <a:off x="5590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58" name="Google Shape;1158;p23"/>
            <p:cNvCxnSpPr/>
            <p:nvPr/>
          </p:nvCxnSpPr>
          <p:spPr>
            <a:xfrm>
              <a:off x="8385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59" name="Google Shape;1159;p23"/>
            <p:cNvCxnSpPr/>
            <p:nvPr/>
          </p:nvCxnSpPr>
          <p:spPr>
            <a:xfrm>
              <a:off x="11180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0" name="Google Shape;1160;p23"/>
            <p:cNvCxnSpPr/>
            <p:nvPr/>
          </p:nvCxnSpPr>
          <p:spPr>
            <a:xfrm>
              <a:off x="13975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1" name="Google Shape;1161;p23"/>
            <p:cNvCxnSpPr/>
            <p:nvPr/>
          </p:nvCxnSpPr>
          <p:spPr>
            <a:xfrm>
              <a:off x="16770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2" name="Google Shape;1162;p23"/>
            <p:cNvCxnSpPr/>
            <p:nvPr/>
          </p:nvCxnSpPr>
          <p:spPr>
            <a:xfrm>
              <a:off x="19565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3" name="Google Shape;1163;p23"/>
            <p:cNvCxnSpPr/>
            <p:nvPr/>
          </p:nvCxnSpPr>
          <p:spPr>
            <a:xfrm>
              <a:off x="22361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4" name="Google Shape;1164;p23"/>
            <p:cNvCxnSpPr/>
            <p:nvPr/>
          </p:nvCxnSpPr>
          <p:spPr>
            <a:xfrm>
              <a:off x="25156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5" name="Google Shape;1165;p23"/>
            <p:cNvCxnSpPr/>
            <p:nvPr/>
          </p:nvCxnSpPr>
          <p:spPr>
            <a:xfrm>
              <a:off x="27951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6" name="Google Shape;1166;p23"/>
            <p:cNvCxnSpPr/>
            <p:nvPr/>
          </p:nvCxnSpPr>
          <p:spPr>
            <a:xfrm>
              <a:off x="30684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7" name="Google Shape;1167;p23"/>
            <p:cNvCxnSpPr/>
            <p:nvPr/>
          </p:nvCxnSpPr>
          <p:spPr>
            <a:xfrm>
              <a:off x="33541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8" name="Google Shape;1168;p23"/>
            <p:cNvCxnSpPr/>
            <p:nvPr/>
          </p:nvCxnSpPr>
          <p:spPr>
            <a:xfrm>
              <a:off x="36336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69" name="Google Shape;1169;p23"/>
            <p:cNvCxnSpPr/>
            <p:nvPr/>
          </p:nvCxnSpPr>
          <p:spPr>
            <a:xfrm>
              <a:off x="39131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0" name="Google Shape;1170;p23"/>
            <p:cNvCxnSpPr/>
            <p:nvPr/>
          </p:nvCxnSpPr>
          <p:spPr>
            <a:xfrm>
              <a:off x="41926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1" name="Google Shape;1171;p23"/>
            <p:cNvCxnSpPr/>
            <p:nvPr/>
          </p:nvCxnSpPr>
          <p:spPr>
            <a:xfrm>
              <a:off x="44722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2" name="Google Shape;1172;p23"/>
            <p:cNvCxnSpPr/>
            <p:nvPr/>
          </p:nvCxnSpPr>
          <p:spPr>
            <a:xfrm>
              <a:off x="47517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3" name="Google Shape;1173;p23"/>
            <p:cNvCxnSpPr/>
            <p:nvPr/>
          </p:nvCxnSpPr>
          <p:spPr>
            <a:xfrm>
              <a:off x="50312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4" name="Google Shape;1174;p23"/>
            <p:cNvCxnSpPr/>
            <p:nvPr/>
          </p:nvCxnSpPr>
          <p:spPr>
            <a:xfrm>
              <a:off x="53107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5" name="Google Shape;1175;p23"/>
            <p:cNvCxnSpPr/>
            <p:nvPr/>
          </p:nvCxnSpPr>
          <p:spPr>
            <a:xfrm>
              <a:off x="55902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6" name="Google Shape;1176;p23"/>
            <p:cNvCxnSpPr/>
            <p:nvPr/>
          </p:nvCxnSpPr>
          <p:spPr>
            <a:xfrm>
              <a:off x="58697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7" name="Google Shape;1177;p23"/>
            <p:cNvCxnSpPr/>
            <p:nvPr/>
          </p:nvCxnSpPr>
          <p:spPr>
            <a:xfrm>
              <a:off x="61492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8" name="Google Shape;1178;p23"/>
            <p:cNvCxnSpPr/>
            <p:nvPr/>
          </p:nvCxnSpPr>
          <p:spPr>
            <a:xfrm>
              <a:off x="64287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79" name="Google Shape;1179;p23"/>
            <p:cNvCxnSpPr/>
            <p:nvPr/>
          </p:nvCxnSpPr>
          <p:spPr>
            <a:xfrm>
              <a:off x="67083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0" name="Google Shape;1180;p23"/>
            <p:cNvCxnSpPr/>
            <p:nvPr/>
          </p:nvCxnSpPr>
          <p:spPr>
            <a:xfrm>
              <a:off x="69878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1" name="Google Shape;1181;p23"/>
            <p:cNvCxnSpPr/>
            <p:nvPr/>
          </p:nvCxnSpPr>
          <p:spPr>
            <a:xfrm>
              <a:off x="72673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2" name="Google Shape;1182;p23"/>
            <p:cNvCxnSpPr/>
            <p:nvPr/>
          </p:nvCxnSpPr>
          <p:spPr>
            <a:xfrm>
              <a:off x="75468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3" name="Google Shape;1183;p23"/>
            <p:cNvCxnSpPr/>
            <p:nvPr/>
          </p:nvCxnSpPr>
          <p:spPr>
            <a:xfrm>
              <a:off x="78263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4" name="Google Shape;1184;p23"/>
            <p:cNvCxnSpPr/>
            <p:nvPr/>
          </p:nvCxnSpPr>
          <p:spPr>
            <a:xfrm>
              <a:off x="81058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5" name="Google Shape;1185;p23"/>
            <p:cNvCxnSpPr/>
            <p:nvPr/>
          </p:nvCxnSpPr>
          <p:spPr>
            <a:xfrm>
              <a:off x="83853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6" name="Google Shape;1186;p23"/>
            <p:cNvCxnSpPr/>
            <p:nvPr/>
          </p:nvCxnSpPr>
          <p:spPr>
            <a:xfrm>
              <a:off x="86648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7" name="Google Shape;1187;p23"/>
            <p:cNvCxnSpPr/>
            <p:nvPr/>
          </p:nvCxnSpPr>
          <p:spPr>
            <a:xfrm>
              <a:off x="89444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188" name="Google Shape;1188;p23"/>
            <p:cNvCxnSpPr/>
            <p:nvPr/>
          </p:nvCxnSpPr>
          <p:spPr>
            <a:xfrm>
              <a:off x="4572010" y="-45158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89" name="Google Shape;1189;p23"/>
            <p:cNvCxnSpPr/>
            <p:nvPr/>
          </p:nvCxnSpPr>
          <p:spPr>
            <a:xfrm>
              <a:off x="4572010" y="-42363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0" name="Google Shape;1190;p23"/>
            <p:cNvCxnSpPr/>
            <p:nvPr/>
          </p:nvCxnSpPr>
          <p:spPr>
            <a:xfrm>
              <a:off x="4572010" y="-39568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1" name="Google Shape;1191;p23"/>
            <p:cNvCxnSpPr/>
            <p:nvPr/>
          </p:nvCxnSpPr>
          <p:spPr>
            <a:xfrm>
              <a:off x="4572010" y="-36773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2" name="Google Shape;1192;p23"/>
            <p:cNvCxnSpPr/>
            <p:nvPr/>
          </p:nvCxnSpPr>
          <p:spPr>
            <a:xfrm>
              <a:off x="4572010" y="-33978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3" name="Google Shape;1193;p23"/>
            <p:cNvCxnSpPr/>
            <p:nvPr/>
          </p:nvCxnSpPr>
          <p:spPr>
            <a:xfrm>
              <a:off x="4572010" y="-31183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4" name="Google Shape;1194;p23"/>
            <p:cNvCxnSpPr/>
            <p:nvPr/>
          </p:nvCxnSpPr>
          <p:spPr>
            <a:xfrm>
              <a:off x="4572010" y="-28387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5" name="Google Shape;1195;p23"/>
            <p:cNvCxnSpPr/>
            <p:nvPr/>
          </p:nvCxnSpPr>
          <p:spPr>
            <a:xfrm>
              <a:off x="4572010" y="-25592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6" name="Google Shape;1196;p23"/>
            <p:cNvCxnSpPr/>
            <p:nvPr/>
          </p:nvCxnSpPr>
          <p:spPr>
            <a:xfrm>
              <a:off x="4572010" y="-22797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7" name="Google Shape;1197;p23"/>
            <p:cNvCxnSpPr/>
            <p:nvPr/>
          </p:nvCxnSpPr>
          <p:spPr>
            <a:xfrm>
              <a:off x="4572010" y="-20002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8" name="Google Shape;1198;p23"/>
            <p:cNvCxnSpPr/>
            <p:nvPr/>
          </p:nvCxnSpPr>
          <p:spPr>
            <a:xfrm>
              <a:off x="4572010" y="-17207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199" name="Google Shape;1199;p23"/>
            <p:cNvCxnSpPr/>
            <p:nvPr/>
          </p:nvCxnSpPr>
          <p:spPr>
            <a:xfrm>
              <a:off x="4572010" y="-14412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0" name="Google Shape;1200;p23"/>
            <p:cNvCxnSpPr/>
            <p:nvPr/>
          </p:nvCxnSpPr>
          <p:spPr>
            <a:xfrm>
              <a:off x="4572010" y="-11617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1" name="Google Shape;1201;p23"/>
            <p:cNvCxnSpPr/>
            <p:nvPr/>
          </p:nvCxnSpPr>
          <p:spPr>
            <a:xfrm>
              <a:off x="4572010" y="-8822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2" name="Google Shape;1202;p23"/>
            <p:cNvCxnSpPr/>
            <p:nvPr/>
          </p:nvCxnSpPr>
          <p:spPr>
            <a:xfrm>
              <a:off x="4572010" y="-602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3" name="Google Shape;1203;p23"/>
            <p:cNvCxnSpPr/>
            <p:nvPr/>
          </p:nvCxnSpPr>
          <p:spPr>
            <a:xfrm>
              <a:off x="4572010" y="-323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4" name="Google Shape;1204;p23"/>
            <p:cNvCxnSpPr/>
            <p:nvPr/>
          </p:nvCxnSpPr>
          <p:spPr>
            <a:xfrm>
              <a:off x="4572010" y="-43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05" name="Google Shape;1205;p23"/>
            <p:cNvCxnSpPr/>
            <p:nvPr/>
          </p:nvCxnSpPr>
          <p:spPr>
            <a:xfrm>
              <a:off x="4572010" y="235850"/>
              <a:ext cx="0" cy="9144000"/>
            </a:xfrm>
            <a:prstGeom prst="straightConnector1">
              <a:avLst/>
            </a:prstGeom>
            <a:noFill/>
            <a:ln cap="flat" cmpd="sng" w="9525">
              <a:solidFill>
                <a:srgbClr val="D9D9D9"/>
              </a:solidFill>
              <a:prstDash val="solid"/>
              <a:round/>
              <a:headEnd len="med" w="med" type="none"/>
              <a:tailEnd len="med" w="med" type="none"/>
            </a:ln>
          </p:spPr>
        </p:cxnSp>
      </p:grpSp>
      <p:cxnSp>
        <p:nvCxnSpPr>
          <p:cNvPr id="1206" name="Google Shape;1206;p23"/>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
        <p:nvSpPr>
          <p:cNvPr id="1207" name="Google Shape;1207;p23"/>
          <p:cNvSpPr txBox="1"/>
          <p:nvPr>
            <p:ph type="title"/>
          </p:nvPr>
        </p:nvSpPr>
        <p:spPr>
          <a:xfrm>
            <a:off x="7395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08" name="Google Shape;1208;p23"/>
          <p:cNvSpPr txBox="1"/>
          <p:nvPr>
            <p:ph idx="1" type="subTitle"/>
          </p:nvPr>
        </p:nvSpPr>
        <p:spPr>
          <a:xfrm>
            <a:off x="1711450" y="3691075"/>
            <a:ext cx="2271300" cy="675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200"/>
              <a:buChar char="●"/>
              <a:defRPr sz="1400">
                <a:solidFill>
                  <a:schemeClr val="dk1"/>
                </a:solidFill>
              </a:defRPr>
            </a:lvl1pPr>
            <a:lvl2pPr lvl="1" rtl="0" algn="ctr">
              <a:spcBef>
                <a:spcPts val="0"/>
              </a:spcBef>
              <a:spcAft>
                <a:spcPts val="0"/>
              </a:spcAft>
              <a:buSzPts val="1200"/>
              <a:buChar char="○"/>
              <a:defRPr sz="1200"/>
            </a:lvl2pPr>
            <a:lvl3pPr lvl="2" rtl="0" algn="ctr">
              <a:spcBef>
                <a:spcPts val="0"/>
              </a:spcBef>
              <a:spcAft>
                <a:spcPts val="0"/>
              </a:spcAft>
              <a:buSzPts val="1200"/>
              <a:buChar char="■"/>
              <a:defRPr sz="1200"/>
            </a:lvl3pPr>
            <a:lvl4pPr lvl="3" rtl="0" algn="ctr">
              <a:spcBef>
                <a:spcPts val="0"/>
              </a:spcBef>
              <a:spcAft>
                <a:spcPts val="0"/>
              </a:spcAft>
              <a:buSzPts val="1200"/>
              <a:buChar char="●"/>
              <a:defRPr sz="1200"/>
            </a:lvl4pPr>
            <a:lvl5pPr lvl="4" rtl="0" algn="ctr">
              <a:spcBef>
                <a:spcPts val="0"/>
              </a:spcBef>
              <a:spcAft>
                <a:spcPts val="0"/>
              </a:spcAft>
              <a:buSzPts val="1200"/>
              <a:buChar char="○"/>
              <a:defRPr sz="1200"/>
            </a:lvl5pPr>
            <a:lvl6pPr lvl="5" rtl="0" algn="ctr">
              <a:spcBef>
                <a:spcPts val="0"/>
              </a:spcBef>
              <a:spcAft>
                <a:spcPts val="0"/>
              </a:spcAft>
              <a:buSzPts val="1200"/>
              <a:buChar char="■"/>
              <a:defRPr sz="1200"/>
            </a:lvl6pPr>
            <a:lvl7pPr lvl="6" rtl="0" algn="ctr">
              <a:spcBef>
                <a:spcPts val="0"/>
              </a:spcBef>
              <a:spcAft>
                <a:spcPts val="0"/>
              </a:spcAft>
              <a:buSzPts val="1200"/>
              <a:buChar char="●"/>
              <a:defRPr sz="1200"/>
            </a:lvl7pPr>
            <a:lvl8pPr lvl="7" rtl="0" algn="ctr">
              <a:spcBef>
                <a:spcPts val="0"/>
              </a:spcBef>
              <a:spcAft>
                <a:spcPts val="0"/>
              </a:spcAft>
              <a:buSzPts val="1200"/>
              <a:buChar char="○"/>
              <a:defRPr sz="1200"/>
            </a:lvl8pPr>
            <a:lvl9pPr lvl="8" rtl="0" algn="ctr">
              <a:spcBef>
                <a:spcPts val="0"/>
              </a:spcBef>
              <a:spcAft>
                <a:spcPts val="0"/>
              </a:spcAft>
              <a:buSzPts val="1200"/>
              <a:buChar char="■"/>
              <a:defRPr sz="1200"/>
            </a:lvl9pPr>
          </a:lstStyle>
          <a:p/>
        </p:txBody>
      </p:sp>
      <p:sp>
        <p:nvSpPr>
          <p:cNvPr id="1209" name="Google Shape;1209;p23"/>
          <p:cNvSpPr txBox="1"/>
          <p:nvPr>
            <p:ph idx="2" type="subTitle"/>
          </p:nvPr>
        </p:nvSpPr>
        <p:spPr>
          <a:xfrm>
            <a:off x="5212842" y="3691075"/>
            <a:ext cx="2271300" cy="675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200"/>
              <a:buChar char="●"/>
              <a:defRPr sz="1400">
                <a:solidFill>
                  <a:schemeClr val="dk1"/>
                </a:solidFill>
              </a:defRPr>
            </a:lvl1pPr>
            <a:lvl2pPr lvl="1" rtl="0" algn="ctr">
              <a:spcBef>
                <a:spcPts val="0"/>
              </a:spcBef>
              <a:spcAft>
                <a:spcPts val="0"/>
              </a:spcAft>
              <a:buSzPts val="1200"/>
              <a:buChar char="○"/>
              <a:defRPr sz="1200"/>
            </a:lvl2pPr>
            <a:lvl3pPr lvl="2" rtl="0" algn="ctr">
              <a:spcBef>
                <a:spcPts val="0"/>
              </a:spcBef>
              <a:spcAft>
                <a:spcPts val="0"/>
              </a:spcAft>
              <a:buSzPts val="1200"/>
              <a:buChar char="■"/>
              <a:defRPr sz="1200"/>
            </a:lvl3pPr>
            <a:lvl4pPr lvl="3" rtl="0" algn="ctr">
              <a:spcBef>
                <a:spcPts val="0"/>
              </a:spcBef>
              <a:spcAft>
                <a:spcPts val="0"/>
              </a:spcAft>
              <a:buSzPts val="1200"/>
              <a:buChar char="●"/>
              <a:defRPr sz="1200"/>
            </a:lvl4pPr>
            <a:lvl5pPr lvl="4" rtl="0" algn="ctr">
              <a:spcBef>
                <a:spcPts val="0"/>
              </a:spcBef>
              <a:spcAft>
                <a:spcPts val="0"/>
              </a:spcAft>
              <a:buSzPts val="1200"/>
              <a:buChar char="○"/>
              <a:defRPr sz="1200"/>
            </a:lvl5pPr>
            <a:lvl6pPr lvl="5" rtl="0" algn="ctr">
              <a:spcBef>
                <a:spcPts val="0"/>
              </a:spcBef>
              <a:spcAft>
                <a:spcPts val="0"/>
              </a:spcAft>
              <a:buSzPts val="1200"/>
              <a:buChar char="■"/>
              <a:defRPr sz="1200"/>
            </a:lvl6pPr>
            <a:lvl7pPr lvl="6" rtl="0" algn="ctr">
              <a:spcBef>
                <a:spcPts val="0"/>
              </a:spcBef>
              <a:spcAft>
                <a:spcPts val="0"/>
              </a:spcAft>
              <a:buSzPts val="1200"/>
              <a:buChar char="●"/>
              <a:defRPr sz="1200"/>
            </a:lvl7pPr>
            <a:lvl8pPr lvl="7" rtl="0" algn="ctr">
              <a:spcBef>
                <a:spcPts val="0"/>
              </a:spcBef>
              <a:spcAft>
                <a:spcPts val="0"/>
              </a:spcAft>
              <a:buSzPts val="1200"/>
              <a:buChar char="○"/>
              <a:defRPr sz="1200"/>
            </a:lvl8pPr>
            <a:lvl9pPr lvl="8" rtl="0" algn="ctr">
              <a:spcBef>
                <a:spcPts val="0"/>
              </a:spcBef>
              <a:spcAft>
                <a:spcPts val="0"/>
              </a:spcAft>
              <a:buSzPts val="1200"/>
              <a:buChar char="■"/>
              <a:defRPr sz="1200"/>
            </a:lvl9pPr>
          </a:lstStyle>
          <a:p/>
        </p:txBody>
      </p:sp>
      <p:sp>
        <p:nvSpPr>
          <p:cNvPr id="1210" name="Google Shape;1210;p23"/>
          <p:cNvSpPr txBox="1"/>
          <p:nvPr>
            <p:ph idx="3" type="title"/>
          </p:nvPr>
        </p:nvSpPr>
        <p:spPr>
          <a:xfrm>
            <a:off x="1236100" y="3214600"/>
            <a:ext cx="3222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11" name="Google Shape;1211;p23"/>
          <p:cNvSpPr txBox="1"/>
          <p:nvPr>
            <p:ph idx="4" type="title"/>
          </p:nvPr>
        </p:nvSpPr>
        <p:spPr>
          <a:xfrm>
            <a:off x="4737500" y="3214600"/>
            <a:ext cx="3222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
    <p:spTree>
      <p:nvGrpSpPr>
        <p:cNvPr id="1212" name="Shape 1212"/>
        <p:cNvGrpSpPr/>
        <p:nvPr/>
      </p:nvGrpSpPr>
      <p:grpSpPr>
        <a:xfrm>
          <a:off x="0" y="0"/>
          <a:ext cx="0" cy="0"/>
          <a:chOff x="0" y="0"/>
          <a:chExt cx="0" cy="0"/>
        </a:xfrm>
      </p:grpSpPr>
      <p:cxnSp>
        <p:nvCxnSpPr>
          <p:cNvPr id="1213" name="Google Shape;1213;p24"/>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4" name="Google Shape;1214;p24"/>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5" name="Google Shape;1215;p24"/>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6" name="Google Shape;1216;p24"/>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7" name="Google Shape;1217;p24"/>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8" name="Google Shape;1218;p24"/>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19" name="Google Shape;1219;p24"/>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0" name="Google Shape;1220;p24"/>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1" name="Google Shape;1221;p24"/>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2" name="Google Shape;1222;p24"/>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3" name="Google Shape;1223;p24"/>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4" name="Google Shape;1224;p24"/>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5" name="Google Shape;1225;p24"/>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6" name="Google Shape;1226;p24"/>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7" name="Google Shape;1227;p24"/>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8" name="Google Shape;1228;p24"/>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29" name="Google Shape;1229;p24"/>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0" name="Google Shape;1230;p24"/>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1" name="Google Shape;1231;p24"/>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2" name="Google Shape;1232;p24"/>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3" name="Google Shape;1233;p24"/>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4" name="Google Shape;1234;p24"/>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5" name="Google Shape;1235;p24"/>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6" name="Google Shape;1236;p24"/>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7" name="Google Shape;1237;p24"/>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8" name="Google Shape;1238;p24"/>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39" name="Google Shape;1239;p24"/>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0" name="Google Shape;1240;p24"/>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1" name="Google Shape;1241;p24"/>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2" name="Google Shape;1242;p24"/>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3" name="Google Shape;1243;p24"/>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4" name="Google Shape;1244;p24"/>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5" name="Google Shape;1245;p24"/>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46" name="Google Shape;1246;p24"/>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47" name="Google Shape;1247;p24"/>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48" name="Google Shape;1248;p24"/>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49" name="Google Shape;1249;p24"/>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0" name="Google Shape;1250;p24"/>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1" name="Google Shape;1251;p24"/>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2" name="Google Shape;1252;p24"/>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3" name="Google Shape;1253;p24"/>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4" name="Google Shape;1254;p24"/>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5" name="Google Shape;1255;p24"/>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6" name="Google Shape;1256;p24"/>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7" name="Google Shape;1257;p24"/>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8" name="Google Shape;1258;p24"/>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59" name="Google Shape;1259;p24"/>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60" name="Google Shape;1260;p24"/>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61" name="Google Shape;1261;p24"/>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62" name="Google Shape;1262;p24"/>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263" name="Google Shape;1263;p24"/>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264" name="Google Shape;1264;p24"/>
          <p:cNvSpPr txBox="1"/>
          <p:nvPr>
            <p:ph type="title"/>
          </p:nvPr>
        </p:nvSpPr>
        <p:spPr>
          <a:xfrm>
            <a:off x="2261100" y="1172225"/>
            <a:ext cx="4621800" cy="2081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2600"/>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265" name="Google Shape;1265;p24"/>
          <p:cNvSpPr txBox="1"/>
          <p:nvPr>
            <p:ph idx="1" type="subTitle"/>
          </p:nvPr>
        </p:nvSpPr>
        <p:spPr>
          <a:xfrm>
            <a:off x="2905050" y="3553725"/>
            <a:ext cx="33339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2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6" name="Google Shape;1266;p24"/>
          <p:cNvSpPr txBox="1"/>
          <p:nvPr>
            <p:ph idx="2" type="title"/>
          </p:nvPr>
        </p:nvSpPr>
        <p:spPr>
          <a:xfrm>
            <a:off x="1079953" y="791213"/>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7200">
                <a:solidFill>
                  <a:schemeClr val="accent2"/>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sp>
        <p:nvSpPr>
          <p:cNvPr id="1267" name="Google Shape;1267;p24"/>
          <p:cNvSpPr txBox="1"/>
          <p:nvPr>
            <p:ph idx="3" type="title"/>
          </p:nvPr>
        </p:nvSpPr>
        <p:spPr>
          <a:xfrm>
            <a:off x="6017453" y="2629538"/>
            <a:ext cx="204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7200">
                <a:solidFill>
                  <a:schemeClr val="accent2"/>
                </a:solidFill>
              </a:defRPr>
            </a:lvl1pPr>
            <a:lvl2pPr lvl="1" rtl="0">
              <a:spcBef>
                <a:spcPts val="0"/>
              </a:spcBef>
              <a:spcAft>
                <a:spcPts val="0"/>
              </a:spcAft>
              <a:buSzPts val="3300"/>
              <a:buNone/>
              <a:defRPr>
                <a:latin typeface="Arimo"/>
                <a:ea typeface="Arimo"/>
                <a:cs typeface="Arimo"/>
                <a:sym typeface="Arimo"/>
              </a:defRPr>
            </a:lvl2pPr>
            <a:lvl3pPr lvl="2" rtl="0">
              <a:spcBef>
                <a:spcPts val="0"/>
              </a:spcBef>
              <a:spcAft>
                <a:spcPts val="0"/>
              </a:spcAft>
              <a:buSzPts val="3300"/>
              <a:buNone/>
              <a:defRPr>
                <a:latin typeface="Arimo"/>
                <a:ea typeface="Arimo"/>
                <a:cs typeface="Arimo"/>
                <a:sym typeface="Arimo"/>
              </a:defRPr>
            </a:lvl3pPr>
            <a:lvl4pPr lvl="3" rtl="0">
              <a:spcBef>
                <a:spcPts val="0"/>
              </a:spcBef>
              <a:spcAft>
                <a:spcPts val="0"/>
              </a:spcAft>
              <a:buSzPts val="3300"/>
              <a:buNone/>
              <a:defRPr>
                <a:latin typeface="Arimo"/>
                <a:ea typeface="Arimo"/>
                <a:cs typeface="Arimo"/>
                <a:sym typeface="Arimo"/>
              </a:defRPr>
            </a:lvl4pPr>
            <a:lvl5pPr lvl="4" rtl="0">
              <a:spcBef>
                <a:spcPts val="0"/>
              </a:spcBef>
              <a:spcAft>
                <a:spcPts val="0"/>
              </a:spcAft>
              <a:buSzPts val="3300"/>
              <a:buNone/>
              <a:defRPr>
                <a:latin typeface="Arimo"/>
                <a:ea typeface="Arimo"/>
                <a:cs typeface="Arimo"/>
                <a:sym typeface="Arimo"/>
              </a:defRPr>
            </a:lvl5pPr>
            <a:lvl6pPr lvl="5" rtl="0">
              <a:spcBef>
                <a:spcPts val="0"/>
              </a:spcBef>
              <a:spcAft>
                <a:spcPts val="0"/>
              </a:spcAft>
              <a:buSzPts val="3300"/>
              <a:buNone/>
              <a:defRPr>
                <a:latin typeface="Arimo"/>
                <a:ea typeface="Arimo"/>
                <a:cs typeface="Arimo"/>
                <a:sym typeface="Arimo"/>
              </a:defRPr>
            </a:lvl6pPr>
            <a:lvl7pPr lvl="6" rtl="0">
              <a:spcBef>
                <a:spcPts val="0"/>
              </a:spcBef>
              <a:spcAft>
                <a:spcPts val="0"/>
              </a:spcAft>
              <a:buSzPts val="3300"/>
              <a:buNone/>
              <a:defRPr>
                <a:latin typeface="Arimo"/>
                <a:ea typeface="Arimo"/>
                <a:cs typeface="Arimo"/>
                <a:sym typeface="Arimo"/>
              </a:defRPr>
            </a:lvl7pPr>
            <a:lvl8pPr lvl="7" rtl="0">
              <a:spcBef>
                <a:spcPts val="0"/>
              </a:spcBef>
              <a:spcAft>
                <a:spcPts val="0"/>
              </a:spcAft>
              <a:buSzPts val="3300"/>
              <a:buNone/>
              <a:defRPr>
                <a:latin typeface="Arimo"/>
                <a:ea typeface="Arimo"/>
                <a:cs typeface="Arimo"/>
                <a:sym typeface="Arimo"/>
              </a:defRPr>
            </a:lvl8pPr>
            <a:lvl9pPr lvl="8" rtl="0">
              <a:spcBef>
                <a:spcPts val="0"/>
              </a:spcBef>
              <a:spcAft>
                <a:spcPts val="0"/>
              </a:spcAft>
              <a:buSzPts val="3300"/>
              <a:buNone/>
              <a:defRPr>
                <a:latin typeface="Arimo"/>
                <a:ea typeface="Arimo"/>
                <a:cs typeface="Arimo"/>
                <a:sym typeface="Arimo"/>
              </a:defRPr>
            </a:lvl9pPr>
          </a:lstStyle>
          <a:p/>
        </p:txBody>
      </p:sp>
      <p:cxnSp>
        <p:nvCxnSpPr>
          <p:cNvPr id="1268" name="Google Shape;1268;p24"/>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_1">
    <p:spTree>
      <p:nvGrpSpPr>
        <p:cNvPr id="1269" name="Shape 1269"/>
        <p:cNvGrpSpPr/>
        <p:nvPr/>
      </p:nvGrpSpPr>
      <p:grpSpPr>
        <a:xfrm>
          <a:off x="0" y="0"/>
          <a:ext cx="0" cy="0"/>
          <a:chOff x="0" y="0"/>
          <a:chExt cx="0" cy="0"/>
        </a:xfrm>
      </p:grpSpPr>
      <p:cxnSp>
        <p:nvCxnSpPr>
          <p:cNvPr id="1270" name="Google Shape;1270;p25"/>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1" name="Google Shape;1271;p25"/>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2" name="Google Shape;1272;p25"/>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3" name="Google Shape;1273;p25"/>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4" name="Google Shape;1274;p25"/>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5" name="Google Shape;1275;p25"/>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6" name="Google Shape;1276;p25"/>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7" name="Google Shape;1277;p25"/>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8" name="Google Shape;1278;p25"/>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79" name="Google Shape;1279;p25"/>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0" name="Google Shape;1280;p25"/>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1" name="Google Shape;1281;p25"/>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2" name="Google Shape;1282;p25"/>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3" name="Google Shape;1283;p25"/>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4" name="Google Shape;1284;p25"/>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5" name="Google Shape;1285;p25"/>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6" name="Google Shape;1286;p25"/>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7" name="Google Shape;1287;p25"/>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8" name="Google Shape;1288;p25"/>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89" name="Google Shape;1289;p25"/>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0" name="Google Shape;1290;p25"/>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1" name="Google Shape;1291;p25"/>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2" name="Google Shape;1292;p25"/>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3" name="Google Shape;1293;p25"/>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4" name="Google Shape;1294;p25"/>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5" name="Google Shape;1295;p25"/>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6" name="Google Shape;1296;p25"/>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7" name="Google Shape;1297;p25"/>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8" name="Google Shape;1298;p25"/>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299" name="Google Shape;1299;p25"/>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00" name="Google Shape;1300;p25"/>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01" name="Google Shape;1301;p25"/>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02" name="Google Shape;1302;p25"/>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03" name="Google Shape;1303;p25"/>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4" name="Google Shape;1304;p25"/>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5" name="Google Shape;1305;p25"/>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6" name="Google Shape;1306;p25"/>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7" name="Google Shape;1307;p25"/>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8" name="Google Shape;1308;p25"/>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09" name="Google Shape;1309;p25"/>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0" name="Google Shape;1310;p25"/>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1" name="Google Shape;1311;p25"/>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2" name="Google Shape;1312;p25"/>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3" name="Google Shape;1313;p25"/>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4" name="Google Shape;1314;p25"/>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5" name="Google Shape;1315;p25"/>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6" name="Google Shape;1316;p25"/>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7" name="Google Shape;1317;p25"/>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8" name="Google Shape;1318;p25"/>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19" name="Google Shape;1319;p25"/>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20" name="Google Shape;1320;p25"/>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321" name="Google Shape;1321;p25"/>
          <p:cNvSpPr txBox="1"/>
          <p:nvPr>
            <p:ph type="title"/>
          </p:nvPr>
        </p:nvSpPr>
        <p:spPr>
          <a:xfrm>
            <a:off x="747000" y="347575"/>
            <a:ext cx="19419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322" name="Google Shape;1322;p25"/>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
    <p:spTree>
      <p:nvGrpSpPr>
        <p:cNvPr id="1323" name="Shape 1323"/>
        <p:cNvGrpSpPr/>
        <p:nvPr/>
      </p:nvGrpSpPr>
      <p:grpSpPr>
        <a:xfrm>
          <a:off x="0" y="0"/>
          <a:ext cx="0" cy="0"/>
          <a:chOff x="0" y="0"/>
          <a:chExt cx="0" cy="0"/>
        </a:xfrm>
      </p:grpSpPr>
      <p:cxnSp>
        <p:nvCxnSpPr>
          <p:cNvPr id="1324" name="Google Shape;1324;p26"/>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5" name="Google Shape;1325;p26"/>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6" name="Google Shape;1326;p26"/>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7" name="Google Shape;1327;p26"/>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8" name="Google Shape;1328;p26"/>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9" name="Google Shape;1329;p26"/>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0" name="Google Shape;1330;p26"/>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1" name="Google Shape;1331;p26"/>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2" name="Google Shape;1332;p26"/>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3" name="Google Shape;1333;p26"/>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4" name="Google Shape;1334;p26"/>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5" name="Google Shape;1335;p26"/>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6" name="Google Shape;1336;p26"/>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7" name="Google Shape;1337;p26"/>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8" name="Google Shape;1338;p26"/>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9" name="Google Shape;1339;p26"/>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0" name="Google Shape;1340;p26"/>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1" name="Google Shape;1341;p26"/>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2" name="Google Shape;1342;p26"/>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3" name="Google Shape;1343;p26"/>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4" name="Google Shape;1344;p26"/>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5" name="Google Shape;1345;p26"/>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6" name="Google Shape;1346;p26"/>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7" name="Google Shape;1347;p26"/>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8" name="Google Shape;1348;p26"/>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9" name="Google Shape;1349;p26"/>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0" name="Google Shape;1350;p26"/>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1" name="Google Shape;1351;p26"/>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2" name="Google Shape;1352;p26"/>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3" name="Google Shape;1353;p26"/>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4" name="Google Shape;1354;p26"/>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5" name="Google Shape;1355;p26"/>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6" name="Google Shape;1356;p26"/>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7" name="Google Shape;1357;p26"/>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58" name="Google Shape;1358;p26"/>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59" name="Google Shape;1359;p26"/>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0" name="Google Shape;1360;p26"/>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1" name="Google Shape;1361;p26"/>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2" name="Google Shape;1362;p26"/>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3" name="Google Shape;1363;p26"/>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4" name="Google Shape;1364;p26"/>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5" name="Google Shape;1365;p26"/>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6" name="Google Shape;1366;p26"/>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7" name="Google Shape;1367;p26"/>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8" name="Google Shape;1368;p26"/>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69" name="Google Shape;1369;p26"/>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70" name="Google Shape;1370;p26"/>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71" name="Google Shape;1371;p26"/>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72" name="Google Shape;1372;p26"/>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73" name="Google Shape;1373;p26"/>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374" name="Google Shape;1374;p26"/>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1375" name="Google Shape;1375;p26"/>
          <p:cNvSpPr txBox="1"/>
          <p:nvPr>
            <p:ph idx="1" type="subTitle"/>
          </p:nvPr>
        </p:nvSpPr>
        <p:spPr>
          <a:xfrm>
            <a:off x="5269763" y="1177263"/>
            <a:ext cx="3160200" cy="12456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6" name="Google Shape;1376;p26"/>
          <p:cNvSpPr txBox="1"/>
          <p:nvPr>
            <p:ph type="ctrTitle"/>
          </p:nvPr>
        </p:nvSpPr>
        <p:spPr>
          <a:xfrm>
            <a:off x="63823" y="1134825"/>
            <a:ext cx="5149800" cy="1926600"/>
          </a:xfrm>
          <a:prstGeom prst="rect">
            <a:avLst/>
          </a:prstGeom>
          <a:effectLst>
            <a:outerShdw rotWithShape="0" algn="bl" dir="1560000" dist="47625">
              <a:srgbClr val="000000">
                <a:alpha val="33000"/>
              </a:srgbClr>
            </a:outerShdw>
          </a:effectLst>
        </p:spPr>
        <p:txBody>
          <a:bodyPr anchorCtr="0" anchor="b" bIns="91425" lIns="91425" spcFirstLastPara="1" rIns="91425" wrap="square" tIns="91425">
            <a:normAutofit/>
          </a:bodyPr>
          <a:lstStyle>
            <a:lvl1pPr lvl="0" rtl="0" algn="ctr">
              <a:spcBef>
                <a:spcPts val="0"/>
              </a:spcBef>
              <a:spcAft>
                <a:spcPts val="0"/>
              </a:spcAft>
              <a:buClr>
                <a:schemeClr val="dk1"/>
              </a:buClr>
              <a:buSzPts val="5200"/>
              <a:buNone/>
              <a:defRPr sz="8300">
                <a:latin typeface="Leckerli One"/>
                <a:ea typeface="Leckerli One"/>
                <a:cs typeface="Leckerli One"/>
                <a:sym typeface="Leckerli One"/>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377" name="Google Shape;1377;p26"/>
          <p:cNvSpPr txBox="1"/>
          <p:nvPr/>
        </p:nvSpPr>
        <p:spPr>
          <a:xfrm>
            <a:off x="5980775" y="3026025"/>
            <a:ext cx="2449200" cy="6435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000">
                <a:solidFill>
                  <a:schemeClr val="dk1"/>
                </a:solidFill>
                <a:latin typeface="Arimo"/>
                <a:ea typeface="Arimo"/>
                <a:cs typeface="Arimo"/>
                <a:sym typeface="Arimo"/>
              </a:rPr>
              <a:t>CREDITS: This presentation template was created by </a:t>
            </a:r>
            <a:r>
              <a:rPr lang="en" sz="10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000">
                <a:solidFill>
                  <a:schemeClr val="dk1"/>
                </a:solidFill>
                <a:latin typeface="Arimo"/>
                <a:ea typeface="Arimo"/>
                <a:cs typeface="Arimo"/>
                <a:sym typeface="Arimo"/>
              </a:rPr>
              <a:t>, including icons by </a:t>
            </a:r>
            <a:r>
              <a:rPr lang="en" sz="10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000">
                <a:solidFill>
                  <a:schemeClr val="dk1"/>
                </a:solidFill>
                <a:latin typeface="Arimo"/>
                <a:ea typeface="Arimo"/>
                <a:cs typeface="Arimo"/>
                <a:sym typeface="Arimo"/>
              </a:rPr>
              <a:t>, and infographics &amp; images by </a:t>
            </a:r>
            <a:r>
              <a:rPr lang="en" sz="10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a:solidFill>
                <a:schemeClr val="dk1"/>
              </a:solidFill>
              <a:latin typeface="Arimo"/>
              <a:ea typeface="Arimo"/>
              <a:cs typeface="Arimo"/>
              <a:sym typeface="Arimo"/>
            </a:endParaRPr>
          </a:p>
        </p:txBody>
      </p:sp>
      <p:cxnSp>
        <p:nvCxnSpPr>
          <p:cNvPr id="1378" name="Google Shape;1378;p26"/>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
    <p:bg>
      <p:bgPr>
        <a:solidFill>
          <a:srgbClr val="FFF5D9"/>
        </a:solidFill>
      </p:bgPr>
    </p:bg>
    <p:spTree>
      <p:nvGrpSpPr>
        <p:cNvPr id="1379" name="Shape 1379"/>
        <p:cNvGrpSpPr/>
        <p:nvPr/>
      </p:nvGrpSpPr>
      <p:grpSpPr>
        <a:xfrm>
          <a:off x="0" y="0"/>
          <a:ext cx="0" cy="0"/>
          <a:chOff x="0" y="0"/>
          <a:chExt cx="0" cy="0"/>
        </a:xfrm>
      </p:grpSpPr>
      <p:cxnSp>
        <p:nvCxnSpPr>
          <p:cNvPr id="1380" name="Google Shape;1380;p27"/>
          <p:cNvCxnSpPr/>
          <p:nvPr/>
        </p:nvCxnSpPr>
        <p:spPr>
          <a:xfrm>
            <a:off x="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1" name="Google Shape;1381;p27"/>
          <p:cNvCxnSpPr/>
          <p:nvPr/>
        </p:nvCxnSpPr>
        <p:spPr>
          <a:xfrm>
            <a:off x="27951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2" name="Google Shape;1382;p27"/>
          <p:cNvCxnSpPr/>
          <p:nvPr/>
        </p:nvCxnSpPr>
        <p:spPr>
          <a:xfrm>
            <a:off x="55902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3" name="Google Shape;1383;p27"/>
          <p:cNvCxnSpPr/>
          <p:nvPr/>
        </p:nvCxnSpPr>
        <p:spPr>
          <a:xfrm>
            <a:off x="83853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4" name="Google Shape;1384;p27"/>
          <p:cNvCxnSpPr/>
          <p:nvPr/>
        </p:nvCxnSpPr>
        <p:spPr>
          <a:xfrm>
            <a:off x="111805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5" name="Google Shape;1385;p27"/>
          <p:cNvCxnSpPr/>
          <p:nvPr/>
        </p:nvCxnSpPr>
        <p:spPr>
          <a:xfrm>
            <a:off x="139756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6" name="Google Shape;1386;p27"/>
          <p:cNvCxnSpPr/>
          <p:nvPr/>
        </p:nvCxnSpPr>
        <p:spPr>
          <a:xfrm>
            <a:off x="167707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7" name="Google Shape;1387;p27"/>
          <p:cNvCxnSpPr/>
          <p:nvPr/>
        </p:nvCxnSpPr>
        <p:spPr>
          <a:xfrm>
            <a:off x="195658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8" name="Google Shape;1388;p27"/>
          <p:cNvCxnSpPr/>
          <p:nvPr/>
        </p:nvCxnSpPr>
        <p:spPr>
          <a:xfrm>
            <a:off x="223610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89" name="Google Shape;1389;p27"/>
          <p:cNvCxnSpPr/>
          <p:nvPr/>
        </p:nvCxnSpPr>
        <p:spPr>
          <a:xfrm>
            <a:off x="251561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0" name="Google Shape;1390;p27"/>
          <p:cNvCxnSpPr/>
          <p:nvPr/>
        </p:nvCxnSpPr>
        <p:spPr>
          <a:xfrm>
            <a:off x="279512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1" name="Google Shape;1391;p27"/>
          <p:cNvCxnSpPr/>
          <p:nvPr/>
        </p:nvCxnSpPr>
        <p:spPr>
          <a:xfrm>
            <a:off x="306848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2" name="Google Shape;1392;p27"/>
          <p:cNvCxnSpPr/>
          <p:nvPr/>
        </p:nvCxnSpPr>
        <p:spPr>
          <a:xfrm>
            <a:off x="335415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3" name="Google Shape;1393;p27"/>
          <p:cNvCxnSpPr/>
          <p:nvPr/>
        </p:nvCxnSpPr>
        <p:spPr>
          <a:xfrm>
            <a:off x="363366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4" name="Google Shape;1394;p27"/>
          <p:cNvCxnSpPr/>
          <p:nvPr/>
        </p:nvCxnSpPr>
        <p:spPr>
          <a:xfrm>
            <a:off x="391317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5" name="Google Shape;1395;p27"/>
          <p:cNvCxnSpPr/>
          <p:nvPr/>
        </p:nvCxnSpPr>
        <p:spPr>
          <a:xfrm>
            <a:off x="419268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6" name="Google Shape;1396;p27"/>
          <p:cNvCxnSpPr/>
          <p:nvPr/>
        </p:nvCxnSpPr>
        <p:spPr>
          <a:xfrm>
            <a:off x="447220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7" name="Google Shape;1397;p27"/>
          <p:cNvCxnSpPr/>
          <p:nvPr/>
        </p:nvCxnSpPr>
        <p:spPr>
          <a:xfrm>
            <a:off x="475171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8" name="Google Shape;1398;p27"/>
          <p:cNvCxnSpPr/>
          <p:nvPr/>
        </p:nvCxnSpPr>
        <p:spPr>
          <a:xfrm>
            <a:off x="503122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399" name="Google Shape;1399;p27"/>
          <p:cNvCxnSpPr/>
          <p:nvPr/>
        </p:nvCxnSpPr>
        <p:spPr>
          <a:xfrm>
            <a:off x="531073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0" name="Google Shape;1400;p27"/>
          <p:cNvCxnSpPr/>
          <p:nvPr/>
        </p:nvCxnSpPr>
        <p:spPr>
          <a:xfrm>
            <a:off x="559025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1" name="Google Shape;1401;p27"/>
          <p:cNvCxnSpPr/>
          <p:nvPr/>
        </p:nvCxnSpPr>
        <p:spPr>
          <a:xfrm>
            <a:off x="586976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2" name="Google Shape;1402;p27"/>
          <p:cNvCxnSpPr/>
          <p:nvPr/>
        </p:nvCxnSpPr>
        <p:spPr>
          <a:xfrm>
            <a:off x="614927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3" name="Google Shape;1403;p27"/>
          <p:cNvCxnSpPr/>
          <p:nvPr/>
        </p:nvCxnSpPr>
        <p:spPr>
          <a:xfrm>
            <a:off x="642878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4" name="Google Shape;1404;p27"/>
          <p:cNvCxnSpPr/>
          <p:nvPr/>
        </p:nvCxnSpPr>
        <p:spPr>
          <a:xfrm>
            <a:off x="670830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5" name="Google Shape;1405;p27"/>
          <p:cNvCxnSpPr/>
          <p:nvPr/>
        </p:nvCxnSpPr>
        <p:spPr>
          <a:xfrm>
            <a:off x="698781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6" name="Google Shape;1406;p27"/>
          <p:cNvCxnSpPr/>
          <p:nvPr/>
        </p:nvCxnSpPr>
        <p:spPr>
          <a:xfrm>
            <a:off x="726732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7" name="Google Shape;1407;p27"/>
          <p:cNvCxnSpPr/>
          <p:nvPr/>
        </p:nvCxnSpPr>
        <p:spPr>
          <a:xfrm>
            <a:off x="754683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8" name="Google Shape;1408;p27"/>
          <p:cNvCxnSpPr/>
          <p:nvPr/>
        </p:nvCxnSpPr>
        <p:spPr>
          <a:xfrm>
            <a:off x="782635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09" name="Google Shape;1409;p27"/>
          <p:cNvCxnSpPr/>
          <p:nvPr/>
        </p:nvCxnSpPr>
        <p:spPr>
          <a:xfrm>
            <a:off x="8105863"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10" name="Google Shape;1410;p27"/>
          <p:cNvCxnSpPr/>
          <p:nvPr/>
        </p:nvCxnSpPr>
        <p:spPr>
          <a:xfrm>
            <a:off x="8385375"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11" name="Google Shape;1411;p27"/>
          <p:cNvCxnSpPr/>
          <p:nvPr/>
        </p:nvCxnSpPr>
        <p:spPr>
          <a:xfrm>
            <a:off x="8664888"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12" name="Google Shape;1412;p27"/>
          <p:cNvCxnSpPr/>
          <p:nvPr/>
        </p:nvCxnSpPr>
        <p:spPr>
          <a:xfrm>
            <a:off x="8944400" y="-5625"/>
            <a:ext cx="0" cy="5153100"/>
          </a:xfrm>
          <a:prstGeom prst="straightConnector1">
            <a:avLst/>
          </a:prstGeom>
          <a:noFill/>
          <a:ln cap="flat" cmpd="sng" w="9525">
            <a:solidFill>
              <a:srgbClr val="FFEBAF"/>
            </a:solidFill>
            <a:prstDash val="solid"/>
            <a:round/>
            <a:headEnd len="med" w="med" type="none"/>
            <a:tailEnd len="med" w="med" type="none"/>
          </a:ln>
        </p:spPr>
      </p:cxnSp>
      <p:cxnSp>
        <p:nvCxnSpPr>
          <p:cNvPr id="1413" name="Google Shape;1413;p27"/>
          <p:cNvCxnSpPr/>
          <p:nvPr/>
        </p:nvCxnSpPr>
        <p:spPr>
          <a:xfrm>
            <a:off x="4572010" y="-4516687"/>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4" name="Google Shape;1414;p27"/>
          <p:cNvCxnSpPr/>
          <p:nvPr/>
        </p:nvCxnSpPr>
        <p:spPr>
          <a:xfrm>
            <a:off x="4572010" y="-4237175"/>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5" name="Google Shape;1415;p27"/>
          <p:cNvCxnSpPr/>
          <p:nvPr/>
        </p:nvCxnSpPr>
        <p:spPr>
          <a:xfrm>
            <a:off x="4572010" y="-3957662"/>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6" name="Google Shape;1416;p27"/>
          <p:cNvCxnSpPr/>
          <p:nvPr/>
        </p:nvCxnSpPr>
        <p:spPr>
          <a:xfrm>
            <a:off x="4572010" y="-3678150"/>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7" name="Google Shape;1417;p27"/>
          <p:cNvCxnSpPr/>
          <p:nvPr/>
        </p:nvCxnSpPr>
        <p:spPr>
          <a:xfrm>
            <a:off x="4572010" y="-3398637"/>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8" name="Google Shape;1418;p27"/>
          <p:cNvCxnSpPr/>
          <p:nvPr/>
        </p:nvCxnSpPr>
        <p:spPr>
          <a:xfrm>
            <a:off x="4572010" y="-3119125"/>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19" name="Google Shape;1419;p27"/>
          <p:cNvCxnSpPr/>
          <p:nvPr/>
        </p:nvCxnSpPr>
        <p:spPr>
          <a:xfrm>
            <a:off x="4572010" y="-2839612"/>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0" name="Google Shape;1420;p27"/>
          <p:cNvCxnSpPr/>
          <p:nvPr/>
        </p:nvCxnSpPr>
        <p:spPr>
          <a:xfrm>
            <a:off x="4572010" y="-2560100"/>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1" name="Google Shape;1421;p27"/>
          <p:cNvCxnSpPr/>
          <p:nvPr/>
        </p:nvCxnSpPr>
        <p:spPr>
          <a:xfrm>
            <a:off x="4572010" y="-2280587"/>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2" name="Google Shape;1422;p27"/>
          <p:cNvCxnSpPr/>
          <p:nvPr/>
        </p:nvCxnSpPr>
        <p:spPr>
          <a:xfrm>
            <a:off x="4572010" y="-2001075"/>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3" name="Google Shape;1423;p27"/>
          <p:cNvCxnSpPr/>
          <p:nvPr/>
        </p:nvCxnSpPr>
        <p:spPr>
          <a:xfrm>
            <a:off x="4572010" y="-1721562"/>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4" name="Google Shape;1424;p27"/>
          <p:cNvCxnSpPr/>
          <p:nvPr/>
        </p:nvCxnSpPr>
        <p:spPr>
          <a:xfrm>
            <a:off x="4572010" y="-1442050"/>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5" name="Google Shape;1425;p27"/>
          <p:cNvCxnSpPr/>
          <p:nvPr/>
        </p:nvCxnSpPr>
        <p:spPr>
          <a:xfrm>
            <a:off x="4572010" y="-1162537"/>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6" name="Google Shape;1426;p27"/>
          <p:cNvCxnSpPr/>
          <p:nvPr/>
        </p:nvCxnSpPr>
        <p:spPr>
          <a:xfrm>
            <a:off x="4572010" y="-883025"/>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7" name="Google Shape;1427;p27"/>
          <p:cNvCxnSpPr/>
          <p:nvPr/>
        </p:nvCxnSpPr>
        <p:spPr>
          <a:xfrm>
            <a:off x="4572010" y="-603512"/>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8" name="Google Shape;1428;p27"/>
          <p:cNvCxnSpPr/>
          <p:nvPr/>
        </p:nvCxnSpPr>
        <p:spPr>
          <a:xfrm>
            <a:off x="4572010" y="-324000"/>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29" name="Google Shape;1429;p27"/>
          <p:cNvCxnSpPr/>
          <p:nvPr/>
        </p:nvCxnSpPr>
        <p:spPr>
          <a:xfrm>
            <a:off x="4572010" y="-44487"/>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30" name="Google Shape;1430;p27"/>
          <p:cNvCxnSpPr/>
          <p:nvPr/>
        </p:nvCxnSpPr>
        <p:spPr>
          <a:xfrm>
            <a:off x="4572010" y="235025"/>
            <a:ext cx="0" cy="9144000"/>
          </a:xfrm>
          <a:prstGeom prst="straightConnector1">
            <a:avLst/>
          </a:prstGeom>
          <a:noFill/>
          <a:ln cap="flat" cmpd="sng" w="9525">
            <a:solidFill>
              <a:srgbClr val="FFEBAF"/>
            </a:solidFill>
            <a:prstDash val="solid"/>
            <a:round/>
            <a:headEnd len="med" w="med" type="none"/>
            <a:tailEnd len="med" w="med" type="none"/>
          </a:ln>
        </p:spPr>
      </p:cxnSp>
      <p:cxnSp>
        <p:nvCxnSpPr>
          <p:cNvPr id="1431" name="Google Shape;1431;p27"/>
          <p:cNvCxnSpPr/>
          <p:nvPr/>
        </p:nvCxnSpPr>
        <p:spPr>
          <a:xfrm>
            <a:off x="4572010" y="492200"/>
            <a:ext cx="0" cy="9144000"/>
          </a:xfrm>
          <a:prstGeom prst="straightConnector1">
            <a:avLst/>
          </a:prstGeom>
          <a:noFill/>
          <a:ln cap="flat" cmpd="sng" w="9525">
            <a:solidFill>
              <a:srgbClr val="FFEBAF"/>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
    <p:bg>
      <p:bgPr>
        <a:solidFill>
          <a:schemeClr val="dk2"/>
        </a:solidFill>
      </p:bgPr>
    </p:bg>
    <p:spTree>
      <p:nvGrpSpPr>
        <p:cNvPr id="1432" name="Shape 1432"/>
        <p:cNvGrpSpPr/>
        <p:nvPr/>
      </p:nvGrpSpPr>
      <p:grpSpPr>
        <a:xfrm>
          <a:off x="0" y="0"/>
          <a:ext cx="0" cy="0"/>
          <a:chOff x="0" y="0"/>
          <a:chExt cx="0" cy="0"/>
        </a:xfrm>
      </p:grpSpPr>
      <p:cxnSp>
        <p:nvCxnSpPr>
          <p:cNvPr id="1433" name="Google Shape;1433;p28"/>
          <p:cNvCxnSpPr/>
          <p:nvPr/>
        </p:nvCxnSpPr>
        <p:spPr>
          <a:xfrm>
            <a:off x="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4" name="Google Shape;1434;p28"/>
          <p:cNvCxnSpPr/>
          <p:nvPr/>
        </p:nvCxnSpPr>
        <p:spPr>
          <a:xfrm>
            <a:off x="27951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5" name="Google Shape;1435;p28"/>
          <p:cNvCxnSpPr/>
          <p:nvPr/>
        </p:nvCxnSpPr>
        <p:spPr>
          <a:xfrm>
            <a:off x="55902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6" name="Google Shape;1436;p28"/>
          <p:cNvCxnSpPr/>
          <p:nvPr/>
        </p:nvCxnSpPr>
        <p:spPr>
          <a:xfrm>
            <a:off x="83853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7" name="Google Shape;1437;p28"/>
          <p:cNvCxnSpPr/>
          <p:nvPr/>
        </p:nvCxnSpPr>
        <p:spPr>
          <a:xfrm>
            <a:off x="111805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8" name="Google Shape;1438;p28"/>
          <p:cNvCxnSpPr/>
          <p:nvPr/>
        </p:nvCxnSpPr>
        <p:spPr>
          <a:xfrm>
            <a:off x="139756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39" name="Google Shape;1439;p28"/>
          <p:cNvCxnSpPr/>
          <p:nvPr/>
        </p:nvCxnSpPr>
        <p:spPr>
          <a:xfrm>
            <a:off x="167707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0" name="Google Shape;1440;p28"/>
          <p:cNvCxnSpPr/>
          <p:nvPr/>
        </p:nvCxnSpPr>
        <p:spPr>
          <a:xfrm>
            <a:off x="195658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1" name="Google Shape;1441;p28"/>
          <p:cNvCxnSpPr/>
          <p:nvPr/>
        </p:nvCxnSpPr>
        <p:spPr>
          <a:xfrm>
            <a:off x="223610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2" name="Google Shape;1442;p28"/>
          <p:cNvCxnSpPr/>
          <p:nvPr/>
        </p:nvCxnSpPr>
        <p:spPr>
          <a:xfrm>
            <a:off x="251561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3" name="Google Shape;1443;p28"/>
          <p:cNvCxnSpPr/>
          <p:nvPr/>
        </p:nvCxnSpPr>
        <p:spPr>
          <a:xfrm>
            <a:off x="279512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4" name="Google Shape;1444;p28"/>
          <p:cNvCxnSpPr/>
          <p:nvPr/>
        </p:nvCxnSpPr>
        <p:spPr>
          <a:xfrm>
            <a:off x="306848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5" name="Google Shape;1445;p28"/>
          <p:cNvCxnSpPr/>
          <p:nvPr/>
        </p:nvCxnSpPr>
        <p:spPr>
          <a:xfrm>
            <a:off x="335415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6" name="Google Shape;1446;p28"/>
          <p:cNvCxnSpPr/>
          <p:nvPr/>
        </p:nvCxnSpPr>
        <p:spPr>
          <a:xfrm>
            <a:off x="363366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7" name="Google Shape;1447;p28"/>
          <p:cNvCxnSpPr/>
          <p:nvPr/>
        </p:nvCxnSpPr>
        <p:spPr>
          <a:xfrm>
            <a:off x="391317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8" name="Google Shape;1448;p28"/>
          <p:cNvCxnSpPr/>
          <p:nvPr/>
        </p:nvCxnSpPr>
        <p:spPr>
          <a:xfrm>
            <a:off x="419268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49" name="Google Shape;1449;p28"/>
          <p:cNvCxnSpPr/>
          <p:nvPr/>
        </p:nvCxnSpPr>
        <p:spPr>
          <a:xfrm>
            <a:off x="447220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0" name="Google Shape;1450;p28"/>
          <p:cNvCxnSpPr/>
          <p:nvPr/>
        </p:nvCxnSpPr>
        <p:spPr>
          <a:xfrm>
            <a:off x="475171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1" name="Google Shape;1451;p28"/>
          <p:cNvCxnSpPr/>
          <p:nvPr/>
        </p:nvCxnSpPr>
        <p:spPr>
          <a:xfrm>
            <a:off x="503122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2" name="Google Shape;1452;p28"/>
          <p:cNvCxnSpPr/>
          <p:nvPr/>
        </p:nvCxnSpPr>
        <p:spPr>
          <a:xfrm>
            <a:off x="531073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3" name="Google Shape;1453;p28"/>
          <p:cNvCxnSpPr/>
          <p:nvPr/>
        </p:nvCxnSpPr>
        <p:spPr>
          <a:xfrm>
            <a:off x="559025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4" name="Google Shape;1454;p28"/>
          <p:cNvCxnSpPr/>
          <p:nvPr/>
        </p:nvCxnSpPr>
        <p:spPr>
          <a:xfrm>
            <a:off x="586976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5" name="Google Shape;1455;p28"/>
          <p:cNvCxnSpPr/>
          <p:nvPr/>
        </p:nvCxnSpPr>
        <p:spPr>
          <a:xfrm>
            <a:off x="614927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6" name="Google Shape;1456;p28"/>
          <p:cNvCxnSpPr/>
          <p:nvPr/>
        </p:nvCxnSpPr>
        <p:spPr>
          <a:xfrm>
            <a:off x="642878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7" name="Google Shape;1457;p28"/>
          <p:cNvCxnSpPr/>
          <p:nvPr/>
        </p:nvCxnSpPr>
        <p:spPr>
          <a:xfrm>
            <a:off x="670830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8" name="Google Shape;1458;p28"/>
          <p:cNvCxnSpPr/>
          <p:nvPr/>
        </p:nvCxnSpPr>
        <p:spPr>
          <a:xfrm>
            <a:off x="698781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59" name="Google Shape;1459;p28"/>
          <p:cNvCxnSpPr/>
          <p:nvPr/>
        </p:nvCxnSpPr>
        <p:spPr>
          <a:xfrm>
            <a:off x="726732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0" name="Google Shape;1460;p28"/>
          <p:cNvCxnSpPr/>
          <p:nvPr/>
        </p:nvCxnSpPr>
        <p:spPr>
          <a:xfrm>
            <a:off x="754683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1" name="Google Shape;1461;p28"/>
          <p:cNvCxnSpPr/>
          <p:nvPr/>
        </p:nvCxnSpPr>
        <p:spPr>
          <a:xfrm>
            <a:off x="782635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2" name="Google Shape;1462;p28"/>
          <p:cNvCxnSpPr/>
          <p:nvPr/>
        </p:nvCxnSpPr>
        <p:spPr>
          <a:xfrm>
            <a:off x="8105863"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3" name="Google Shape;1463;p28"/>
          <p:cNvCxnSpPr/>
          <p:nvPr/>
        </p:nvCxnSpPr>
        <p:spPr>
          <a:xfrm>
            <a:off x="8385375"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4" name="Google Shape;1464;p28"/>
          <p:cNvCxnSpPr/>
          <p:nvPr/>
        </p:nvCxnSpPr>
        <p:spPr>
          <a:xfrm>
            <a:off x="8664888"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5" name="Google Shape;1465;p28"/>
          <p:cNvCxnSpPr/>
          <p:nvPr/>
        </p:nvCxnSpPr>
        <p:spPr>
          <a:xfrm>
            <a:off x="8944400" y="-5625"/>
            <a:ext cx="0" cy="5153100"/>
          </a:xfrm>
          <a:prstGeom prst="straightConnector1">
            <a:avLst/>
          </a:prstGeom>
          <a:noFill/>
          <a:ln cap="flat" cmpd="sng" w="9525">
            <a:solidFill>
              <a:srgbClr val="F4CCCC"/>
            </a:solidFill>
            <a:prstDash val="solid"/>
            <a:round/>
            <a:headEnd len="med" w="med" type="none"/>
            <a:tailEnd len="med" w="med" type="none"/>
          </a:ln>
        </p:spPr>
      </p:cxnSp>
      <p:cxnSp>
        <p:nvCxnSpPr>
          <p:cNvPr id="1466" name="Google Shape;1466;p28"/>
          <p:cNvCxnSpPr/>
          <p:nvPr/>
        </p:nvCxnSpPr>
        <p:spPr>
          <a:xfrm>
            <a:off x="4572010" y="-4516687"/>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67" name="Google Shape;1467;p28"/>
          <p:cNvCxnSpPr/>
          <p:nvPr/>
        </p:nvCxnSpPr>
        <p:spPr>
          <a:xfrm>
            <a:off x="4572010" y="-4237175"/>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68" name="Google Shape;1468;p28"/>
          <p:cNvCxnSpPr/>
          <p:nvPr/>
        </p:nvCxnSpPr>
        <p:spPr>
          <a:xfrm>
            <a:off x="4572010" y="-3957662"/>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69" name="Google Shape;1469;p28"/>
          <p:cNvCxnSpPr/>
          <p:nvPr/>
        </p:nvCxnSpPr>
        <p:spPr>
          <a:xfrm>
            <a:off x="4572010" y="-3678150"/>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0" name="Google Shape;1470;p28"/>
          <p:cNvCxnSpPr/>
          <p:nvPr/>
        </p:nvCxnSpPr>
        <p:spPr>
          <a:xfrm>
            <a:off x="4572010" y="-3398637"/>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1" name="Google Shape;1471;p28"/>
          <p:cNvCxnSpPr/>
          <p:nvPr/>
        </p:nvCxnSpPr>
        <p:spPr>
          <a:xfrm>
            <a:off x="4572010" y="-3119125"/>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2" name="Google Shape;1472;p28"/>
          <p:cNvCxnSpPr/>
          <p:nvPr/>
        </p:nvCxnSpPr>
        <p:spPr>
          <a:xfrm>
            <a:off x="4572010" y="-2839612"/>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3" name="Google Shape;1473;p28"/>
          <p:cNvCxnSpPr/>
          <p:nvPr/>
        </p:nvCxnSpPr>
        <p:spPr>
          <a:xfrm>
            <a:off x="4572010" y="-2560100"/>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4" name="Google Shape;1474;p28"/>
          <p:cNvCxnSpPr/>
          <p:nvPr/>
        </p:nvCxnSpPr>
        <p:spPr>
          <a:xfrm>
            <a:off x="4572010" y="-2280587"/>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5" name="Google Shape;1475;p28"/>
          <p:cNvCxnSpPr/>
          <p:nvPr/>
        </p:nvCxnSpPr>
        <p:spPr>
          <a:xfrm>
            <a:off x="4572010" y="-2001075"/>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6" name="Google Shape;1476;p28"/>
          <p:cNvCxnSpPr/>
          <p:nvPr/>
        </p:nvCxnSpPr>
        <p:spPr>
          <a:xfrm>
            <a:off x="4572010" y="-1721562"/>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7" name="Google Shape;1477;p28"/>
          <p:cNvCxnSpPr/>
          <p:nvPr/>
        </p:nvCxnSpPr>
        <p:spPr>
          <a:xfrm>
            <a:off x="4572010" y="-1442050"/>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8" name="Google Shape;1478;p28"/>
          <p:cNvCxnSpPr/>
          <p:nvPr/>
        </p:nvCxnSpPr>
        <p:spPr>
          <a:xfrm>
            <a:off x="4572010" y="-1162537"/>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79" name="Google Shape;1479;p28"/>
          <p:cNvCxnSpPr/>
          <p:nvPr/>
        </p:nvCxnSpPr>
        <p:spPr>
          <a:xfrm>
            <a:off x="4572010" y="-883025"/>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80" name="Google Shape;1480;p28"/>
          <p:cNvCxnSpPr/>
          <p:nvPr/>
        </p:nvCxnSpPr>
        <p:spPr>
          <a:xfrm>
            <a:off x="4572010" y="-603512"/>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81" name="Google Shape;1481;p28"/>
          <p:cNvCxnSpPr/>
          <p:nvPr/>
        </p:nvCxnSpPr>
        <p:spPr>
          <a:xfrm>
            <a:off x="4572010" y="-324000"/>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82" name="Google Shape;1482;p28"/>
          <p:cNvCxnSpPr/>
          <p:nvPr/>
        </p:nvCxnSpPr>
        <p:spPr>
          <a:xfrm>
            <a:off x="4572010" y="-44487"/>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83" name="Google Shape;1483;p28"/>
          <p:cNvCxnSpPr/>
          <p:nvPr/>
        </p:nvCxnSpPr>
        <p:spPr>
          <a:xfrm>
            <a:off x="4572010" y="235025"/>
            <a:ext cx="0" cy="9144000"/>
          </a:xfrm>
          <a:prstGeom prst="straightConnector1">
            <a:avLst/>
          </a:prstGeom>
          <a:noFill/>
          <a:ln cap="flat" cmpd="sng" w="9525">
            <a:solidFill>
              <a:srgbClr val="F4CCCC"/>
            </a:solidFill>
            <a:prstDash val="solid"/>
            <a:round/>
            <a:headEnd len="med" w="med" type="none"/>
            <a:tailEnd len="med" w="med" type="none"/>
          </a:ln>
        </p:spPr>
      </p:cxnSp>
      <p:cxnSp>
        <p:nvCxnSpPr>
          <p:cNvPr id="1484" name="Google Shape;1484;p28"/>
          <p:cNvCxnSpPr/>
          <p:nvPr/>
        </p:nvCxnSpPr>
        <p:spPr>
          <a:xfrm>
            <a:off x="4572010" y="492200"/>
            <a:ext cx="0" cy="9144000"/>
          </a:xfrm>
          <a:prstGeom prst="straightConnector1">
            <a:avLst/>
          </a:prstGeom>
          <a:noFill/>
          <a:ln cap="flat" cmpd="sng" w="9525">
            <a:solidFill>
              <a:srgbClr val="F4CCCC"/>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sp>
        <p:nvSpPr>
          <p:cNvPr id="128" name="Google Shape;128;p4"/>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9" name="Google Shape;129;p4"/>
          <p:cNvGrpSpPr/>
          <p:nvPr/>
        </p:nvGrpSpPr>
        <p:grpSpPr>
          <a:xfrm>
            <a:off x="0" y="-5625"/>
            <a:ext cx="9144010" cy="5153100"/>
            <a:chOff x="0" y="-5625"/>
            <a:chExt cx="9144010" cy="5153100"/>
          </a:xfrm>
        </p:grpSpPr>
        <p:cxnSp>
          <p:nvCxnSpPr>
            <p:cNvPr id="130" name="Google Shape;130;p4"/>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1" name="Google Shape;131;p4"/>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2" name="Google Shape;132;p4"/>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3" name="Google Shape;133;p4"/>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4" name="Google Shape;134;p4"/>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5" name="Google Shape;135;p4"/>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6" name="Google Shape;136;p4"/>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7" name="Google Shape;137;p4"/>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8" name="Google Shape;138;p4"/>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39" name="Google Shape;139;p4"/>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0" name="Google Shape;140;p4"/>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1" name="Google Shape;141;p4"/>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2" name="Google Shape;142;p4"/>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3" name="Google Shape;143;p4"/>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4" name="Google Shape;144;p4"/>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5" name="Google Shape;145;p4"/>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6" name="Google Shape;146;p4"/>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7" name="Google Shape;147;p4"/>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8" name="Google Shape;148;p4"/>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49" name="Google Shape;149;p4"/>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0" name="Google Shape;150;p4"/>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1" name="Google Shape;151;p4"/>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2" name="Google Shape;152;p4"/>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3" name="Google Shape;153;p4"/>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4" name="Google Shape;154;p4"/>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5" name="Google Shape;155;p4"/>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6" name="Google Shape;156;p4"/>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7" name="Google Shape;157;p4"/>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8" name="Google Shape;158;p4"/>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59" name="Google Shape;159;p4"/>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60" name="Google Shape;160;p4"/>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61" name="Google Shape;161;p4"/>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62" name="Google Shape;162;p4"/>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63" name="Google Shape;163;p4"/>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4" name="Google Shape;164;p4"/>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5" name="Google Shape;165;p4"/>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6" name="Google Shape;166;p4"/>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7" name="Google Shape;167;p4"/>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8" name="Google Shape;168;p4"/>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69" name="Google Shape;169;p4"/>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0" name="Google Shape;170;p4"/>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1" name="Google Shape;171;p4"/>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2" name="Google Shape;172;p4"/>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3" name="Google Shape;173;p4"/>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4" name="Google Shape;174;p4"/>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5" name="Google Shape;175;p4"/>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6" name="Google Shape;176;p4"/>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7" name="Google Shape;177;p4"/>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8" name="Google Shape;178;p4"/>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79" name="Google Shape;179;p4"/>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180" name="Google Shape;180;p4"/>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181" name="Google Shape;181;p4"/>
          <p:cNvSpPr txBox="1"/>
          <p:nvPr>
            <p:ph type="title"/>
          </p:nvPr>
        </p:nvSpPr>
        <p:spPr>
          <a:xfrm>
            <a:off x="714000" y="338075"/>
            <a:ext cx="7716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300"/>
              <a:buNone/>
              <a:defRPr sz="3320">
                <a:solidFill>
                  <a:schemeClr val="dk1"/>
                </a:solidFill>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2" name="Google Shape;182;p4"/>
          <p:cNvSpPr txBox="1"/>
          <p:nvPr>
            <p:ph idx="1" type="subTitle"/>
          </p:nvPr>
        </p:nvSpPr>
        <p:spPr>
          <a:xfrm>
            <a:off x="714000" y="1057475"/>
            <a:ext cx="7716000" cy="3542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100"/>
              <a:buFont typeface="Leckerli One"/>
              <a:buAutoNum type="arabicPeriod"/>
              <a:defRPr sz="1200"/>
            </a:lvl1pPr>
            <a:lvl2pPr lvl="1">
              <a:spcBef>
                <a:spcPts val="0"/>
              </a:spcBef>
              <a:spcAft>
                <a:spcPts val="0"/>
              </a:spcAft>
              <a:buClr>
                <a:srgbClr val="461A34"/>
              </a:buClr>
              <a:buSzPts val="1400"/>
              <a:buFont typeface="Nunito Sans"/>
              <a:buAutoNum type="alphaLcPeriod"/>
              <a:defRPr/>
            </a:lvl2pPr>
            <a:lvl3pPr lvl="2">
              <a:spcBef>
                <a:spcPts val="0"/>
              </a:spcBef>
              <a:spcAft>
                <a:spcPts val="0"/>
              </a:spcAft>
              <a:buClr>
                <a:srgbClr val="461A34"/>
              </a:buClr>
              <a:buSzPts val="1400"/>
              <a:buFont typeface="Nunito Sans"/>
              <a:buAutoNum type="romanLcPeriod"/>
              <a:defRPr/>
            </a:lvl3pPr>
            <a:lvl4pPr lvl="3">
              <a:spcBef>
                <a:spcPts val="0"/>
              </a:spcBef>
              <a:spcAft>
                <a:spcPts val="0"/>
              </a:spcAft>
              <a:buClr>
                <a:srgbClr val="461A34"/>
              </a:buClr>
              <a:buSzPts val="1400"/>
              <a:buFont typeface="Nunito Sans"/>
              <a:buAutoNum type="arabicPeriod"/>
              <a:defRPr/>
            </a:lvl4pPr>
            <a:lvl5pPr lvl="4">
              <a:spcBef>
                <a:spcPts val="0"/>
              </a:spcBef>
              <a:spcAft>
                <a:spcPts val="0"/>
              </a:spcAft>
              <a:buClr>
                <a:srgbClr val="461A34"/>
              </a:buClr>
              <a:buSzPts val="1400"/>
              <a:buFont typeface="Nunito Sans"/>
              <a:buAutoNum type="alphaLcPeriod"/>
              <a:defRPr/>
            </a:lvl5pPr>
            <a:lvl6pPr lvl="5">
              <a:spcBef>
                <a:spcPts val="0"/>
              </a:spcBef>
              <a:spcAft>
                <a:spcPts val="0"/>
              </a:spcAft>
              <a:buClr>
                <a:srgbClr val="461A34"/>
              </a:buClr>
              <a:buSzPts val="1400"/>
              <a:buFont typeface="Nunito Sans"/>
              <a:buAutoNum type="romanLcPeriod"/>
              <a:defRPr/>
            </a:lvl6pPr>
            <a:lvl7pPr lvl="6">
              <a:spcBef>
                <a:spcPts val="0"/>
              </a:spcBef>
              <a:spcAft>
                <a:spcPts val="0"/>
              </a:spcAft>
              <a:buClr>
                <a:srgbClr val="461A34"/>
              </a:buClr>
              <a:buSzPts val="1400"/>
              <a:buFont typeface="Nunito Sans"/>
              <a:buAutoNum type="arabicPeriod"/>
              <a:defRPr/>
            </a:lvl7pPr>
            <a:lvl8pPr lvl="7">
              <a:spcBef>
                <a:spcPts val="0"/>
              </a:spcBef>
              <a:spcAft>
                <a:spcPts val="0"/>
              </a:spcAft>
              <a:buClr>
                <a:srgbClr val="461A34"/>
              </a:buClr>
              <a:buSzPts val="1400"/>
              <a:buFont typeface="Nunito Sans"/>
              <a:buAutoNum type="alphaLcPeriod"/>
              <a:defRPr/>
            </a:lvl8pPr>
            <a:lvl9pPr lvl="8">
              <a:spcBef>
                <a:spcPts val="0"/>
              </a:spcBef>
              <a:spcAft>
                <a:spcPts val="0"/>
              </a:spcAft>
              <a:buClr>
                <a:srgbClr val="461A34"/>
              </a:buClr>
              <a:buSzPts val="1400"/>
              <a:buFont typeface="Nunito Sans"/>
              <a:buAutoNum type="romanLcPeriod"/>
              <a:defRPr/>
            </a:lvl9pPr>
          </a:lstStyle>
          <a:p/>
        </p:txBody>
      </p:sp>
      <p:cxnSp>
        <p:nvCxnSpPr>
          <p:cNvPr id="183" name="Google Shape;183;p4"/>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sp>
        <p:nvSpPr>
          <p:cNvPr id="185" name="Google Shape;185;p5"/>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86" name="Google Shape;186;p5"/>
          <p:cNvGrpSpPr/>
          <p:nvPr/>
        </p:nvGrpSpPr>
        <p:grpSpPr>
          <a:xfrm>
            <a:off x="0" y="-4800"/>
            <a:ext cx="9144010" cy="5153100"/>
            <a:chOff x="0" y="-4800"/>
            <a:chExt cx="9144010" cy="5153100"/>
          </a:xfrm>
        </p:grpSpPr>
        <p:cxnSp>
          <p:nvCxnSpPr>
            <p:cNvPr id="187" name="Google Shape;187;p5"/>
            <p:cNvCxnSpPr/>
            <p:nvPr/>
          </p:nvCxnSpPr>
          <p:spPr>
            <a:xfrm>
              <a:off x="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88" name="Google Shape;188;p5"/>
            <p:cNvCxnSpPr/>
            <p:nvPr/>
          </p:nvCxnSpPr>
          <p:spPr>
            <a:xfrm>
              <a:off x="2795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89" name="Google Shape;189;p5"/>
            <p:cNvCxnSpPr/>
            <p:nvPr/>
          </p:nvCxnSpPr>
          <p:spPr>
            <a:xfrm>
              <a:off x="5590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0" name="Google Shape;190;p5"/>
            <p:cNvCxnSpPr/>
            <p:nvPr/>
          </p:nvCxnSpPr>
          <p:spPr>
            <a:xfrm>
              <a:off x="8385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1" name="Google Shape;191;p5"/>
            <p:cNvCxnSpPr/>
            <p:nvPr/>
          </p:nvCxnSpPr>
          <p:spPr>
            <a:xfrm>
              <a:off x="11180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2" name="Google Shape;192;p5"/>
            <p:cNvCxnSpPr/>
            <p:nvPr/>
          </p:nvCxnSpPr>
          <p:spPr>
            <a:xfrm>
              <a:off x="13975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3" name="Google Shape;193;p5"/>
            <p:cNvCxnSpPr/>
            <p:nvPr/>
          </p:nvCxnSpPr>
          <p:spPr>
            <a:xfrm>
              <a:off x="16770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4" name="Google Shape;194;p5"/>
            <p:cNvCxnSpPr/>
            <p:nvPr/>
          </p:nvCxnSpPr>
          <p:spPr>
            <a:xfrm>
              <a:off x="19565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5" name="Google Shape;195;p5"/>
            <p:cNvCxnSpPr/>
            <p:nvPr/>
          </p:nvCxnSpPr>
          <p:spPr>
            <a:xfrm>
              <a:off x="22361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6" name="Google Shape;196;p5"/>
            <p:cNvCxnSpPr/>
            <p:nvPr/>
          </p:nvCxnSpPr>
          <p:spPr>
            <a:xfrm>
              <a:off x="25156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7" name="Google Shape;197;p5"/>
            <p:cNvCxnSpPr/>
            <p:nvPr/>
          </p:nvCxnSpPr>
          <p:spPr>
            <a:xfrm>
              <a:off x="27951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8" name="Google Shape;198;p5"/>
            <p:cNvCxnSpPr/>
            <p:nvPr/>
          </p:nvCxnSpPr>
          <p:spPr>
            <a:xfrm>
              <a:off x="30684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199" name="Google Shape;199;p5"/>
            <p:cNvCxnSpPr/>
            <p:nvPr/>
          </p:nvCxnSpPr>
          <p:spPr>
            <a:xfrm>
              <a:off x="33541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0" name="Google Shape;200;p5"/>
            <p:cNvCxnSpPr/>
            <p:nvPr/>
          </p:nvCxnSpPr>
          <p:spPr>
            <a:xfrm>
              <a:off x="36336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1" name="Google Shape;201;p5"/>
            <p:cNvCxnSpPr/>
            <p:nvPr/>
          </p:nvCxnSpPr>
          <p:spPr>
            <a:xfrm>
              <a:off x="39131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2" name="Google Shape;202;p5"/>
            <p:cNvCxnSpPr/>
            <p:nvPr/>
          </p:nvCxnSpPr>
          <p:spPr>
            <a:xfrm>
              <a:off x="41926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3" name="Google Shape;203;p5"/>
            <p:cNvCxnSpPr/>
            <p:nvPr/>
          </p:nvCxnSpPr>
          <p:spPr>
            <a:xfrm>
              <a:off x="44722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4" name="Google Shape;204;p5"/>
            <p:cNvCxnSpPr/>
            <p:nvPr/>
          </p:nvCxnSpPr>
          <p:spPr>
            <a:xfrm>
              <a:off x="47517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5" name="Google Shape;205;p5"/>
            <p:cNvCxnSpPr/>
            <p:nvPr/>
          </p:nvCxnSpPr>
          <p:spPr>
            <a:xfrm>
              <a:off x="50312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6" name="Google Shape;206;p5"/>
            <p:cNvCxnSpPr/>
            <p:nvPr/>
          </p:nvCxnSpPr>
          <p:spPr>
            <a:xfrm>
              <a:off x="53107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7" name="Google Shape;207;p5"/>
            <p:cNvCxnSpPr/>
            <p:nvPr/>
          </p:nvCxnSpPr>
          <p:spPr>
            <a:xfrm>
              <a:off x="55902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8" name="Google Shape;208;p5"/>
            <p:cNvCxnSpPr/>
            <p:nvPr/>
          </p:nvCxnSpPr>
          <p:spPr>
            <a:xfrm>
              <a:off x="58697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09" name="Google Shape;209;p5"/>
            <p:cNvCxnSpPr/>
            <p:nvPr/>
          </p:nvCxnSpPr>
          <p:spPr>
            <a:xfrm>
              <a:off x="61492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0" name="Google Shape;210;p5"/>
            <p:cNvCxnSpPr/>
            <p:nvPr/>
          </p:nvCxnSpPr>
          <p:spPr>
            <a:xfrm>
              <a:off x="64287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1" name="Google Shape;211;p5"/>
            <p:cNvCxnSpPr/>
            <p:nvPr/>
          </p:nvCxnSpPr>
          <p:spPr>
            <a:xfrm>
              <a:off x="67083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2" name="Google Shape;212;p5"/>
            <p:cNvCxnSpPr/>
            <p:nvPr/>
          </p:nvCxnSpPr>
          <p:spPr>
            <a:xfrm>
              <a:off x="698781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3" name="Google Shape;213;p5"/>
            <p:cNvCxnSpPr/>
            <p:nvPr/>
          </p:nvCxnSpPr>
          <p:spPr>
            <a:xfrm>
              <a:off x="726732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4" name="Google Shape;214;p5"/>
            <p:cNvCxnSpPr/>
            <p:nvPr/>
          </p:nvCxnSpPr>
          <p:spPr>
            <a:xfrm>
              <a:off x="754683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5" name="Google Shape;215;p5"/>
            <p:cNvCxnSpPr/>
            <p:nvPr/>
          </p:nvCxnSpPr>
          <p:spPr>
            <a:xfrm>
              <a:off x="782635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6" name="Google Shape;216;p5"/>
            <p:cNvCxnSpPr/>
            <p:nvPr/>
          </p:nvCxnSpPr>
          <p:spPr>
            <a:xfrm>
              <a:off x="8105863"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7" name="Google Shape;217;p5"/>
            <p:cNvCxnSpPr/>
            <p:nvPr/>
          </p:nvCxnSpPr>
          <p:spPr>
            <a:xfrm>
              <a:off x="8385375"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8" name="Google Shape;218;p5"/>
            <p:cNvCxnSpPr/>
            <p:nvPr/>
          </p:nvCxnSpPr>
          <p:spPr>
            <a:xfrm>
              <a:off x="8664888"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19" name="Google Shape;219;p5"/>
            <p:cNvCxnSpPr/>
            <p:nvPr/>
          </p:nvCxnSpPr>
          <p:spPr>
            <a:xfrm>
              <a:off x="8944400" y="-4800"/>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20" name="Google Shape;220;p5"/>
            <p:cNvCxnSpPr/>
            <p:nvPr/>
          </p:nvCxnSpPr>
          <p:spPr>
            <a:xfrm>
              <a:off x="4572010" y="-45158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1" name="Google Shape;221;p5"/>
            <p:cNvCxnSpPr/>
            <p:nvPr/>
          </p:nvCxnSpPr>
          <p:spPr>
            <a:xfrm>
              <a:off x="4572010" y="-42363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2" name="Google Shape;222;p5"/>
            <p:cNvCxnSpPr/>
            <p:nvPr/>
          </p:nvCxnSpPr>
          <p:spPr>
            <a:xfrm>
              <a:off x="4572010" y="-39568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3" name="Google Shape;223;p5"/>
            <p:cNvCxnSpPr/>
            <p:nvPr/>
          </p:nvCxnSpPr>
          <p:spPr>
            <a:xfrm>
              <a:off x="4572010" y="-36773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4" name="Google Shape;224;p5"/>
            <p:cNvCxnSpPr/>
            <p:nvPr/>
          </p:nvCxnSpPr>
          <p:spPr>
            <a:xfrm>
              <a:off x="4572010" y="-33978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5" name="Google Shape;225;p5"/>
            <p:cNvCxnSpPr/>
            <p:nvPr/>
          </p:nvCxnSpPr>
          <p:spPr>
            <a:xfrm>
              <a:off x="4572010" y="-31183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6" name="Google Shape;226;p5"/>
            <p:cNvCxnSpPr/>
            <p:nvPr/>
          </p:nvCxnSpPr>
          <p:spPr>
            <a:xfrm>
              <a:off x="4572010" y="-28387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7" name="Google Shape;227;p5"/>
            <p:cNvCxnSpPr/>
            <p:nvPr/>
          </p:nvCxnSpPr>
          <p:spPr>
            <a:xfrm>
              <a:off x="4572010" y="-25592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8" name="Google Shape;228;p5"/>
            <p:cNvCxnSpPr/>
            <p:nvPr/>
          </p:nvCxnSpPr>
          <p:spPr>
            <a:xfrm>
              <a:off x="4572010" y="-22797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29" name="Google Shape;229;p5"/>
            <p:cNvCxnSpPr/>
            <p:nvPr/>
          </p:nvCxnSpPr>
          <p:spPr>
            <a:xfrm>
              <a:off x="4572010" y="-20002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0" name="Google Shape;230;p5"/>
            <p:cNvCxnSpPr/>
            <p:nvPr/>
          </p:nvCxnSpPr>
          <p:spPr>
            <a:xfrm>
              <a:off x="4572010" y="-17207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1" name="Google Shape;231;p5"/>
            <p:cNvCxnSpPr/>
            <p:nvPr/>
          </p:nvCxnSpPr>
          <p:spPr>
            <a:xfrm>
              <a:off x="4572010" y="-14412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2" name="Google Shape;232;p5"/>
            <p:cNvCxnSpPr/>
            <p:nvPr/>
          </p:nvCxnSpPr>
          <p:spPr>
            <a:xfrm>
              <a:off x="4572010" y="-11617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3" name="Google Shape;233;p5"/>
            <p:cNvCxnSpPr/>
            <p:nvPr/>
          </p:nvCxnSpPr>
          <p:spPr>
            <a:xfrm>
              <a:off x="4572010" y="-8822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4" name="Google Shape;234;p5"/>
            <p:cNvCxnSpPr/>
            <p:nvPr/>
          </p:nvCxnSpPr>
          <p:spPr>
            <a:xfrm>
              <a:off x="4572010" y="-602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5" name="Google Shape;235;p5"/>
            <p:cNvCxnSpPr/>
            <p:nvPr/>
          </p:nvCxnSpPr>
          <p:spPr>
            <a:xfrm>
              <a:off x="4572010" y="-323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6" name="Google Shape;236;p5"/>
            <p:cNvCxnSpPr/>
            <p:nvPr/>
          </p:nvCxnSpPr>
          <p:spPr>
            <a:xfrm>
              <a:off x="4572010" y="-43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37" name="Google Shape;237;p5"/>
            <p:cNvCxnSpPr/>
            <p:nvPr/>
          </p:nvCxnSpPr>
          <p:spPr>
            <a:xfrm>
              <a:off x="4572010" y="235850"/>
              <a:ext cx="0" cy="9144000"/>
            </a:xfrm>
            <a:prstGeom prst="straightConnector1">
              <a:avLst/>
            </a:prstGeom>
            <a:noFill/>
            <a:ln cap="flat" cmpd="sng" w="9525">
              <a:solidFill>
                <a:srgbClr val="D9D9D9"/>
              </a:solidFill>
              <a:prstDash val="solid"/>
              <a:round/>
              <a:headEnd len="med" w="med" type="none"/>
              <a:tailEnd len="med" w="med" type="none"/>
            </a:ln>
          </p:spPr>
        </p:cxnSp>
      </p:grpSp>
      <p:cxnSp>
        <p:nvCxnSpPr>
          <p:cNvPr id="238" name="Google Shape;238;p5"/>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
        <p:nvSpPr>
          <p:cNvPr id="239" name="Google Shape;239;p5"/>
          <p:cNvSpPr txBox="1"/>
          <p:nvPr>
            <p:ph type="title"/>
          </p:nvPr>
        </p:nvSpPr>
        <p:spPr>
          <a:xfrm>
            <a:off x="739500" y="347575"/>
            <a:ext cx="7716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0" name="Google Shape;240;p5"/>
          <p:cNvSpPr txBox="1"/>
          <p:nvPr>
            <p:ph idx="1" type="subTitle"/>
          </p:nvPr>
        </p:nvSpPr>
        <p:spPr>
          <a:xfrm>
            <a:off x="706500" y="1328875"/>
            <a:ext cx="3807600" cy="32706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p:txBody>
      </p:sp>
      <p:sp>
        <p:nvSpPr>
          <p:cNvPr id="241" name="Google Shape;241;p5"/>
          <p:cNvSpPr txBox="1"/>
          <p:nvPr>
            <p:ph idx="2" type="subTitle"/>
          </p:nvPr>
        </p:nvSpPr>
        <p:spPr>
          <a:xfrm>
            <a:off x="4622275" y="1328875"/>
            <a:ext cx="3807600" cy="32706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44" name="Google Shape;244;p6"/>
          <p:cNvGrpSpPr/>
          <p:nvPr/>
        </p:nvGrpSpPr>
        <p:grpSpPr>
          <a:xfrm>
            <a:off x="0" y="-5625"/>
            <a:ext cx="9144010" cy="5153100"/>
            <a:chOff x="0" y="-5625"/>
            <a:chExt cx="9144010" cy="5153100"/>
          </a:xfrm>
        </p:grpSpPr>
        <p:cxnSp>
          <p:nvCxnSpPr>
            <p:cNvPr id="245" name="Google Shape;245;p6"/>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46" name="Google Shape;246;p6"/>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47" name="Google Shape;247;p6"/>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48" name="Google Shape;248;p6"/>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49" name="Google Shape;249;p6"/>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0" name="Google Shape;250;p6"/>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1" name="Google Shape;251;p6"/>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2" name="Google Shape;252;p6"/>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3" name="Google Shape;253;p6"/>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4" name="Google Shape;254;p6"/>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5" name="Google Shape;255;p6"/>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6" name="Google Shape;256;p6"/>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7" name="Google Shape;257;p6"/>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8" name="Google Shape;258;p6"/>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59" name="Google Shape;259;p6"/>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0" name="Google Shape;260;p6"/>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1" name="Google Shape;261;p6"/>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2" name="Google Shape;262;p6"/>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3" name="Google Shape;263;p6"/>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4" name="Google Shape;264;p6"/>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5" name="Google Shape;265;p6"/>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6" name="Google Shape;266;p6"/>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7" name="Google Shape;267;p6"/>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8" name="Google Shape;268;p6"/>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69" name="Google Shape;269;p6"/>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0" name="Google Shape;270;p6"/>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1" name="Google Shape;271;p6"/>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2" name="Google Shape;272;p6"/>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3" name="Google Shape;273;p6"/>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4" name="Google Shape;274;p6"/>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5" name="Google Shape;275;p6"/>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6" name="Google Shape;276;p6"/>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7" name="Google Shape;277;p6"/>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278" name="Google Shape;278;p6"/>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79" name="Google Shape;279;p6"/>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0" name="Google Shape;280;p6"/>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1" name="Google Shape;281;p6"/>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2" name="Google Shape;282;p6"/>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3" name="Google Shape;283;p6"/>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4" name="Google Shape;284;p6"/>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5" name="Google Shape;285;p6"/>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6" name="Google Shape;286;p6"/>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7" name="Google Shape;287;p6"/>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8" name="Google Shape;288;p6"/>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89" name="Google Shape;289;p6"/>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0" name="Google Shape;290;p6"/>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1" name="Google Shape;291;p6"/>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2" name="Google Shape;292;p6"/>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3" name="Google Shape;293;p6"/>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4" name="Google Shape;294;p6"/>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295" name="Google Shape;295;p6"/>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296" name="Google Shape;296;p6"/>
          <p:cNvSpPr txBox="1"/>
          <p:nvPr>
            <p:ph type="title"/>
          </p:nvPr>
        </p:nvSpPr>
        <p:spPr>
          <a:xfrm>
            <a:off x="747000" y="347575"/>
            <a:ext cx="7683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297" name="Google Shape;297;p6"/>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8" name="Shape 298"/>
        <p:cNvGrpSpPr/>
        <p:nvPr/>
      </p:nvGrpSpPr>
      <p:grpSpPr>
        <a:xfrm>
          <a:off x="0" y="0"/>
          <a:ext cx="0" cy="0"/>
          <a:chOff x="0" y="0"/>
          <a:chExt cx="0" cy="0"/>
        </a:xfrm>
      </p:grpSpPr>
      <p:sp>
        <p:nvSpPr>
          <p:cNvPr id="299" name="Google Shape;299;p7"/>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00" name="Google Shape;300;p7"/>
          <p:cNvGrpSpPr/>
          <p:nvPr/>
        </p:nvGrpSpPr>
        <p:grpSpPr>
          <a:xfrm>
            <a:off x="0" y="-5625"/>
            <a:ext cx="9144010" cy="5153100"/>
            <a:chOff x="0" y="-5625"/>
            <a:chExt cx="9144010" cy="5153100"/>
          </a:xfrm>
        </p:grpSpPr>
        <p:cxnSp>
          <p:nvCxnSpPr>
            <p:cNvPr id="301" name="Google Shape;301;p7"/>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2" name="Google Shape;302;p7"/>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3" name="Google Shape;303;p7"/>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4" name="Google Shape;304;p7"/>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5" name="Google Shape;305;p7"/>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6" name="Google Shape;306;p7"/>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7" name="Google Shape;307;p7"/>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8" name="Google Shape;308;p7"/>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09" name="Google Shape;309;p7"/>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0" name="Google Shape;310;p7"/>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1" name="Google Shape;311;p7"/>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2" name="Google Shape;312;p7"/>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3" name="Google Shape;313;p7"/>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4" name="Google Shape;314;p7"/>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5" name="Google Shape;315;p7"/>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6" name="Google Shape;316;p7"/>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7" name="Google Shape;317;p7"/>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8" name="Google Shape;318;p7"/>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19" name="Google Shape;319;p7"/>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0" name="Google Shape;320;p7"/>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1" name="Google Shape;321;p7"/>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2" name="Google Shape;322;p7"/>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3" name="Google Shape;323;p7"/>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4" name="Google Shape;324;p7"/>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5" name="Google Shape;325;p7"/>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6" name="Google Shape;326;p7"/>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7" name="Google Shape;327;p7"/>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8" name="Google Shape;328;p7"/>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29" name="Google Shape;329;p7"/>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0" name="Google Shape;330;p7"/>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1" name="Google Shape;331;p7"/>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2" name="Google Shape;332;p7"/>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3" name="Google Shape;333;p7"/>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34" name="Google Shape;334;p7"/>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35" name="Google Shape;335;p7"/>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36" name="Google Shape;336;p7"/>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37" name="Google Shape;337;p7"/>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38" name="Google Shape;338;p7"/>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39" name="Google Shape;339;p7"/>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0" name="Google Shape;340;p7"/>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1" name="Google Shape;341;p7"/>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2" name="Google Shape;342;p7"/>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3" name="Google Shape;343;p7"/>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4" name="Google Shape;344;p7"/>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5" name="Google Shape;345;p7"/>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6" name="Google Shape;346;p7"/>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7" name="Google Shape;347;p7"/>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8" name="Google Shape;348;p7"/>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49" name="Google Shape;349;p7"/>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50" name="Google Shape;350;p7"/>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51" name="Google Shape;351;p7"/>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352" name="Google Shape;352;p7"/>
          <p:cNvSpPr txBox="1"/>
          <p:nvPr>
            <p:ph type="title"/>
          </p:nvPr>
        </p:nvSpPr>
        <p:spPr>
          <a:xfrm>
            <a:off x="706500" y="777675"/>
            <a:ext cx="4288200" cy="755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dk1"/>
              </a:buClr>
              <a:buSzPts val="2400"/>
              <a:buNone/>
              <a:defRPr sz="3300"/>
            </a:lvl1pPr>
            <a:lvl2pPr lvl="1">
              <a:spcBef>
                <a:spcPts val="0"/>
              </a:spcBef>
              <a:spcAft>
                <a:spcPts val="0"/>
              </a:spcAft>
              <a:buClr>
                <a:schemeClr val="dk1"/>
              </a:buClr>
              <a:buSzPts val="2400"/>
              <a:buNone/>
              <a:defRPr sz="2400">
                <a:solidFill>
                  <a:schemeClr val="dk1"/>
                </a:solidFill>
              </a:defRPr>
            </a:lvl2pPr>
            <a:lvl3pPr lvl="2">
              <a:spcBef>
                <a:spcPts val="0"/>
              </a:spcBef>
              <a:spcAft>
                <a:spcPts val="0"/>
              </a:spcAft>
              <a:buClr>
                <a:schemeClr val="dk1"/>
              </a:buClr>
              <a:buSzPts val="2400"/>
              <a:buNone/>
              <a:defRPr sz="2400">
                <a:solidFill>
                  <a:schemeClr val="dk1"/>
                </a:solidFill>
              </a:defRPr>
            </a:lvl3pPr>
            <a:lvl4pPr lvl="3">
              <a:spcBef>
                <a:spcPts val="0"/>
              </a:spcBef>
              <a:spcAft>
                <a:spcPts val="0"/>
              </a:spcAft>
              <a:buClr>
                <a:schemeClr val="dk1"/>
              </a:buClr>
              <a:buSzPts val="2400"/>
              <a:buNone/>
              <a:defRPr sz="2400">
                <a:solidFill>
                  <a:schemeClr val="dk1"/>
                </a:solidFill>
              </a:defRPr>
            </a:lvl4pPr>
            <a:lvl5pPr lvl="4">
              <a:spcBef>
                <a:spcPts val="0"/>
              </a:spcBef>
              <a:spcAft>
                <a:spcPts val="0"/>
              </a:spcAft>
              <a:buClr>
                <a:schemeClr val="dk1"/>
              </a:buClr>
              <a:buSzPts val="2400"/>
              <a:buNone/>
              <a:defRPr sz="2400">
                <a:solidFill>
                  <a:schemeClr val="dk1"/>
                </a:solidFill>
              </a:defRPr>
            </a:lvl5pPr>
            <a:lvl6pPr lvl="5">
              <a:spcBef>
                <a:spcPts val="0"/>
              </a:spcBef>
              <a:spcAft>
                <a:spcPts val="0"/>
              </a:spcAft>
              <a:buClr>
                <a:schemeClr val="dk1"/>
              </a:buClr>
              <a:buSzPts val="2400"/>
              <a:buNone/>
              <a:defRPr sz="2400">
                <a:solidFill>
                  <a:schemeClr val="dk1"/>
                </a:solidFill>
              </a:defRPr>
            </a:lvl6pPr>
            <a:lvl7pPr lvl="6">
              <a:spcBef>
                <a:spcPts val="0"/>
              </a:spcBef>
              <a:spcAft>
                <a:spcPts val="0"/>
              </a:spcAft>
              <a:buClr>
                <a:schemeClr val="dk1"/>
              </a:buClr>
              <a:buSzPts val="2400"/>
              <a:buNone/>
              <a:defRPr sz="2400">
                <a:solidFill>
                  <a:schemeClr val="dk1"/>
                </a:solidFill>
              </a:defRPr>
            </a:lvl7pPr>
            <a:lvl8pPr lvl="7">
              <a:spcBef>
                <a:spcPts val="0"/>
              </a:spcBef>
              <a:spcAft>
                <a:spcPts val="0"/>
              </a:spcAft>
              <a:buClr>
                <a:schemeClr val="dk1"/>
              </a:buClr>
              <a:buSzPts val="2400"/>
              <a:buNone/>
              <a:defRPr sz="2400">
                <a:solidFill>
                  <a:schemeClr val="dk1"/>
                </a:solidFill>
              </a:defRPr>
            </a:lvl8pPr>
            <a:lvl9pPr lvl="8">
              <a:spcBef>
                <a:spcPts val="0"/>
              </a:spcBef>
              <a:spcAft>
                <a:spcPts val="0"/>
              </a:spcAft>
              <a:buClr>
                <a:schemeClr val="dk1"/>
              </a:buClr>
              <a:buSzPts val="2400"/>
              <a:buNone/>
              <a:defRPr sz="2400">
                <a:solidFill>
                  <a:schemeClr val="dk1"/>
                </a:solidFill>
              </a:defRPr>
            </a:lvl9pPr>
          </a:lstStyle>
          <a:p/>
        </p:txBody>
      </p:sp>
      <p:sp>
        <p:nvSpPr>
          <p:cNvPr id="353" name="Google Shape;353;p7"/>
          <p:cNvSpPr txBox="1"/>
          <p:nvPr>
            <p:ph idx="1" type="subTitle"/>
          </p:nvPr>
        </p:nvSpPr>
        <p:spPr>
          <a:xfrm>
            <a:off x="706500" y="1714350"/>
            <a:ext cx="4083600" cy="2814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2"/>
              </a:buClr>
              <a:buSzPts val="14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354" name="Google Shape;354;p7"/>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5" name="Shape 355"/>
        <p:cNvGrpSpPr/>
        <p:nvPr/>
      </p:nvGrpSpPr>
      <p:grpSpPr>
        <a:xfrm>
          <a:off x="0" y="0"/>
          <a:ext cx="0" cy="0"/>
          <a:chOff x="0" y="0"/>
          <a:chExt cx="0" cy="0"/>
        </a:xfrm>
      </p:grpSpPr>
      <p:sp>
        <p:nvSpPr>
          <p:cNvPr id="356" name="Google Shape;356;p8"/>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7" name="Google Shape;357;p8"/>
          <p:cNvSpPr txBox="1"/>
          <p:nvPr>
            <p:ph idx="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58" name="Google Shape;358;p8"/>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59" name="Google Shape;359;p8"/>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0" name="Google Shape;360;p8"/>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1" name="Google Shape;361;p8"/>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2" name="Google Shape;362;p8"/>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3" name="Google Shape;363;p8"/>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4" name="Google Shape;364;p8"/>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5" name="Google Shape;365;p8"/>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6" name="Google Shape;366;p8"/>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7" name="Google Shape;367;p8"/>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8" name="Google Shape;368;p8"/>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69" name="Google Shape;369;p8"/>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0" name="Google Shape;370;p8"/>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1" name="Google Shape;371;p8"/>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2" name="Google Shape;372;p8"/>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3" name="Google Shape;373;p8"/>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4" name="Google Shape;374;p8"/>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5" name="Google Shape;375;p8"/>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6" name="Google Shape;376;p8"/>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7" name="Google Shape;377;p8"/>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8" name="Google Shape;378;p8"/>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79" name="Google Shape;379;p8"/>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0" name="Google Shape;380;p8"/>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1" name="Google Shape;381;p8"/>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2" name="Google Shape;382;p8"/>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3" name="Google Shape;383;p8"/>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4" name="Google Shape;384;p8"/>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5" name="Google Shape;385;p8"/>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6" name="Google Shape;386;p8"/>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7" name="Google Shape;387;p8"/>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8" name="Google Shape;388;p8"/>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89" name="Google Shape;389;p8"/>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90" name="Google Shape;390;p8"/>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391" name="Google Shape;391;p8"/>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2" name="Google Shape;392;p8"/>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3" name="Google Shape;393;p8"/>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4" name="Google Shape;394;p8"/>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5" name="Google Shape;395;p8"/>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6" name="Google Shape;396;p8"/>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7" name="Google Shape;397;p8"/>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8" name="Google Shape;398;p8"/>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399" name="Google Shape;399;p8"/>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0" name="Google Shape;400;p8"/>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1" name="Google Shape;401;p8"/>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2" name="Google Shape;402;p8"/>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3" name="Google Shape;403;p8"/>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4" name="Google Shape;404;p8"/>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5" name="Google Shape;405;p8"/>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6" name="Google Shape;406;p8"/>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7" name="Google Shape;407;p8"/>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08" name="Google Shape;408;p8"/>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sp>
        <p:nvSpPr>
          <p:cNvPr id="409" name="Google Shape;409;p8"/>
          <p:cNvSpPr txBox="1"/>
          <p:nvPr>
            <p:ph type="title"/>
          </p:nvPr>
        </p:nvSpPr>
        <p:spPr>
          <a:xfrm>
            <a:off x="2593813" y="1888998"/>
            <a:ext cx="4596000" cy="1248600"/>
          </a:xfrm>
          <a:prstGeom prst="rect">
            <a:avLst/>
          </a:prstGeom>
          <a:effectLst>
            <a:outerShdw rotWithShape="0" algn="bl" dir="1020000" dist="38100">
              <a:srgbClr val="000000">
                <a:alpha val="40000"/>
              </a:srgbClr>
            </a:outerShdw>
          </a:effectLst>
        </p:spPr>
        <p:txBody>
          <a:bodyPr anchorCtr="0" anchor="ctr" bIns="91425" lIns="91425" spcFirstLastPara="1" rIns="91425" wrap="square" tIns="91425">
            <a:normAutofit/>
          </a:bodyPr>
          <a:lstStyle>
            <a:lvl1pPr lvl="0" rtl="0">
              <a:spcBef>
                <a:spcPts val="0"/>
              </a:spcBef>
              <a:spcAft>
                <a:spcPts val="0"/>
              </a:spcAft>
              <a:buClr>
                <a:schemeClr val="dk1"/>
              </a:buClr>
              <a:buSzPts val="7200"/>
              <a:buNone/>
              <a:defRPr sz="7200">
                <a:solidFill>
                  <a:schemeClr val="dk1"/>
                </a:solidFill>
              </a:defRPr>
            </a:lvl1pPr>
            <a:lvl2pPr lvl="1" rtl="0">
              <a:spcBef>
                <a:spcPts val="0"/>
              </a:spcBef>
              <a:spcAft>
                <a:spcPts val="0"/>
              </a:spcAft>
              <a:buSzPts val="7200"/>
              <a:buFont typeface="Rochester"/>
              <a:buNone/>
              <a:defRPr sz="7200">
                <a:latin typeface="Rochester"/>
                <a:ea typeface="Rochester"/>
                <a:cs typeface="Rochester"/>
                <a:sym typeface="Rochester"/>
              </a:defRPr>
            </a:lvl2pPr>
            <a:lvl3pPr lvl="2" rtl="0">
              <a:spcBef>
                <a:spcPts val="0"/>
              </a:spcBef>
              <a:spcAft>
                <a:spcPts val="0"/>
              </a:spcAft>
              <a:buSzPts val="7200"/>
              <a:buFont typeface="Rochester"/>
              <a:buNone/>
              <a:defRPr sz="7200">
                <a:latin typeface="Rochester"/>
                <a:ea typeface="Rochester"/>
                <a:cs typeface="Rochester"/>
                <a:sym typeface="Rochester"/>
              </a:defRPr>
            </a:lvl3pPr>
            <a:lvl4pPr lvl="3" rtl="0">
              <a:spcBef>
                <a:spcPts val="0"/>
              </a:spcBef>
              <a:spcAft>
                <a:spcPts val="0"/>
              </a:spcAft>
              <a:buSzPts val="7200"/>
              <a:buFont typeface="Rochester"/>
              <a:buNone/>
              <a:defRPr sz="7200">
                <a:latin typeface="Rochester"/>
                <a:ea typeface="Rochester"/>
                <a:cs typeface="Rochester"/>
                <a:sym typeface="Rochester"/>
              </a:defRPr>
            </a:lvl4pPr>
            <a:lvl5pPr lvl="4" rtl="0">
              <a:spcBef>
                <a:spcPts val="0"/>
              </a:spcBef>
              <a:spcAft>
                <a:spcPts val="0"/>
              </a:spcAft>
              <a:buSzPts val="7200"/>
              <a:buFont typeface="Rochester"/>
              <a:buNone/>
              <a:defRPr sz="7200">
                <a:latin typeface="Rochester"/>
                <a:ea typeface="Rochester"/>
                <a:cs typeface="Rochester"/>
                <a:sym typeface="Rochester"/>
              </a:defRPr>
            </a:lvl5pPr>
            <a:lvl6pPr lvl="5" rtl="0">
              <a:spcBef>
                <a:spcPts val="0"/>
              </a:spcBef>
              <a:spcAft>
                <a:spcPts val="0"/>
              </a:spcAft>
              <a:buSzPts val="7200"/>
              <a:buFont typeface="Rochester"/>
              <a:buNone/>
              <a:defRPr sz="7200">
                <a:latin typeface="Rochester"/>
                <a:ea typeface="Rochester"/>
                <a:cs typeface="Rochester"/>
                <a:sym typeface="Rochester"/>
              </a:defRPr>
            </a:lvl6pPr>
            <a:lvl7pPr lvl="6" rtl="0">
              <a:spcBef>
                <a:spcPts val="0"/>
              </a:spcBef>
              <a:spcAft>
                <a:spcPts val="0"/>
              </a:spcAft>
              <a:buSzPts val="7200"/>
              <a:buFont typeface="Rochester"/>
              <a:buNone/>
              <a:defRPr sz="7200">
                <a:latin typeface="Rochester"/>
                <a:ea typeface="Rochester"/>
                <a:cs typeface="Rochester"/>
                <a:sym typeface="Rochester"/>
              </a:defRPr>
            </a:lvl7pPr>
            <a:lvl8pPr lvl="7" rtl="0">
              <a:spcBef>
                <a:spcPts val="0"/>
              </a:spcBef>
              <a:spcAft>
                <a:spcPts val="0"/>
              </a:spcAft>
              <a:buSzPts val="7200"/>
              <a:buFont typeface="Rochester"/>
              <a:buNone/>
              <a:defRPr sz="7200">
                <a:latin typeface="Rochester"/>
                <a:ea typeface="Rochester"/>
                <a:cs typeface="Rochester"/>
                <a:sym typeface="Rochester"/>
              </a:defRPr>
            </a:lvl8pPr>
            <a:lvl9pPr lvl="8" rtl="0">
              <a:spcBef>
                <a:spcPts val="0"/>
              </a:spcBef>
              <a:spcAft>
                <a:spcPts val="0"/>
              </a:spcAft>
              <a:buSzPts val="7200"/>
              <a:buFont typeface="Rochester"/>
              <a:buNone/>
              <a:defRPr sz="7200">
                <a:latin typeface="Rochester"/>
                <a:ea typeface="Rochester"/>
                <a:cs typeface="Rochester"/>
                <a:sym typeface="Rochester"/>
              </a:defRPr>
            </a:lvl9pPr>
          </a:lstStyle>
          <a:p/>
        </p:txBody>
      </p:sp>
      <p:cxnSp>
        <p:nvCxnSpPr>
          <p:cNvPr id="410" name="Google Shape;410;p8"/>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1" name="Shape 411"/>
        <p:cNvGrpSpPr/>
        <p:nvPr/>
      </p:nvGrpSpPr>
      <p:grpSpPr>
        <a:xfrm>
          <a:off x="0" y="0"/>
          <a:ext cx="0" cy="0"/>
          <a:chOff x="0" y="0"/>
          <a:chExt cx="0" cy="0"/>
        </a:xfrm>
      </p:grpSpPr>
      <p:sp>
        <p:nvSpPr>
          <p:cNvPr id="412" name="Google Shape;412;p9"/>
          <p:cNvSpPr txBox="1"/>
          <p:nvPr>
            <p:ph idx="12" type="sldNum"/>
          </p:nvPr>
        </p:nvSpPr>
        <p:spPr>
          <a:xfrm>
            <a:off x="8573357" y="4610220"/>
            <a:ext cx="466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13" name="Google Shape;413;p9"/>
          <p:cNvGrpSpPr/>
          <p:nvPr/>
        </p:nvGrpSpPr>
        <p:grpSpPr>
          <a:xfrm>
            <a:off x="0" y="-5625"/>
            <a:ext cx="9144010" cy="5153100"/>
            <a:chOff x="0" y="-5625"/>
            <a:chExt cx="9144010" cy="5153100"/>
          </a:xfrm>
        </p:grpSpPr>
        <p:cxnSp>
          <p:nvCxnSpPr>
            <p:cNvPr id="414" name="Google Shape;414;p9"/>
            <p:cNvCxnSpPr/>
            <p:nvPr/>
          </p:nvCxnSpPr>
          <p:spPr>
            <a:xfrm>
              <a:off x="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5" name="Google Shape;415;p9"/>
            <p:cNvCxnSpPr/>
            <p:nvPr/>
          </p:nvCxnSpPr>
          <p:spPr>
            <a:xfrm>
              <a:off x="2795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6" name="Google Shape;416;p9"/>
            <p:cNvCxnSpPr/>
            <p:nvPr/>
          </p:nvCxnSpPr>
          <p:spPr>
            <a:xfrm>
              <a:off x="5590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7" name="Google Shape;417;p9"/>
            <p:cNvCxnSpPr/>
            <p:nvPr/>
          </p:nvCxnSpPr>
          <p:spPr>
            <a:xfrm>
              <a:off x="8385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8" name="Google Shape;418;p9"/>
            <p:cNvCxnSpPr/>
            <p:nvPr/>
          </p:nvCxnSpPr>
          <p:spPr>
            <a:xfrm>
              <a:off x="11180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19" name="Google Shape;419;p9"/>
            <p:cNvCxnSpPr/>
            <p:nvPr/>
          </p:nvCxnSpPr>
          <p:spPr>
            <a:xfrm>
              <a:off x="13975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0" name="Google Shape;420;p9"/>
            <p:cNvCxnSpPr/>
            <p:nvPr/>
          </p:nvCxnSpPr>
          <p:spPr>
            <a:xfrm>
              <a:off x="16770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1" name="Google Shape;421;p9"/>
            <p:cNvCxnSpPr/>
            <p:nvPr/>
          </p:nvCxnSpPr>
          <p:spPr>
            <a:xfrm>
              <a:off x="19565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2" name="Google Shape;422;p9"/>
            <p:cNvCxnSpPr/>
            <p:nvPr/>
          </p:nvCxnSpPr>
          <p:spPr>
            <a:xfrm>
              <a:off x="22361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3" name="Google Shape;423;p9"/>
            <p:cNvCxnSpPr/>
            <p:nvPr/>
          </p:nvCxnSpPr>
          <p:spPr>
            <a:xfrm>
              <a:off x="25156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4" name="Google Shape;424;p9"/>
            <p:cNvCxnSpPr/>
            <p:nvPr/>
          </p:nvCxnSpPr>
          <p:spPr>
            <a:xfrm>
              <a:off x="27951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5" name="Google Shape;425;p9"/>
            <p:cNvCxnSpPr/>
            <p:nvPr/>
          </p:nvCxnSpPr>
          <p:spPr>
            <a:xfrm>
              <a:off x="30684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6" name="Google Shape;426;p9"/>
            <p:cNvCxnSpPr/>
            <p:nvPr/>
          </p:nvCxnSpPr>
          <p:spPr>
            <a:xfrm>
              <a:off x="33541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7" name="Google Shape;427;p9"/>
            <p:cNvCxnSpPr/>
            <p:nvPr/>
          </p:nvCxnSpPr>
          <p:spPr>
            <a:xfrm>
              <a:off x="36336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8" name="Google Shape;428;p9"/>
            <p:cNvCxnSpPr/>
            <p:nvPr/>
          </p:nvCxnSpPr>
          <p:spPr>
            <a:xfrm>
              <a:off x="39131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29" name="Google Shape;429;p9"/>
            <p:cNvCxnSpPr/>
            <p:nvPr/>
          </p:nvCxnSpPr>
          <p:spPr>
            <a:xfrm>
              <a:off x="41926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0" name="Google Shape;430;p9"/>
            <p:cNvCxnSpPr/>
            <p:nvPr/>
          </p:nvCxnSpPr>
          <p:spPr>
            <a:xfrm>
              <a:off x="44722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1" name="Google Shape;431;p9"/>
            <p:cNvCxnSpPr/>
            <p:nvPr/>
          </p:nvCxnSpPr>
          <p:spPr>
            <a:xfrm>
              <a:off x="47517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2" name="Google Shape;432;p9"/>
            <p:cNvCxnSpPr/>
            <p:nvPr/>
          </p:nvCxnSpPr>
          <p:spPr>
            <a:xfrm>
              <a:off x="50312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3" name="Google Shape;433;p9"/>
            <p:cNvCxnSpPr/>
            <p:nvPr/>
          </p:nvCxnSpPr>
          <p:spPr>
            <a:xfrm>
              <a:off x="53107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4" name="Google Shape;434;p9"/>
            <p:cNvCxnSpPr/>
            <p:nvPr/>
          </p:nvCxnSpPr>
          <p:spPr>
            <a:xfrm>
              <a:off x="55902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5" name="Google Shape;435;p9"/>
            <p:cNvCxnSpPr/>
            <p:nvPr/>
          </p:nvCxnSpPr>
          <p:spPr>
            <a:xfrm>
              <a:off x="58697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6" name="Google Shape;436;p9"/>
            <p:cNvCxnSpPr/>
            <p:nvPr/>
          </p:nvCxnSpPr>
          <p:spPr>
            <a:xfrm>
              <a:off x="61492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7" name="Google Shape;437;p9"/>
            <p:cNvCxnSpPr/>
            <p:nvPr/>
          </p:nvCxnSpPr>
          <p:spPr>
            <a:xfrm>
              <a:off x="64287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8" name="Google Shape;438;p9"/>
            <p:cNvCxnSpPr/>
            <p:nvPr/>
          </p:nvCxnSpPr>
          <p:spPr>
            <a:xfrm>
              <a:off x="67083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39" name="Google Shape;439;p9"/>
            <p:cNvCxnSpPr/>
            <p:nvPr/>
          </p:nvCxnSpPr>
          <p:spPr>
            <a:xfrm>
              <a:off x="698781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0" name="Google Shape;440;p9"/>
            <p:cNvCxnSpPr/>
            <p:nvPr/>
          </p:nvCxnSpPr>
          <p:spPr>
            <a:xfrm>
              <a:off x="726732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1" name="Google Shape;441;p9"/>
            <p:cNvCxnSpPr/>
            <p:nvPr/>
          </p:nvCxnSpPr>
          <p:spPr>
            <a:xfrm>
              <a:off x="754683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2" name="Google Shape;442;p9"/>
            <p:cNvCxnSpPr/>
            <p:nvPr/>
          </p:nvCxnSpPr>
          <p:spPr>
            <a:xfrm>
              <a:off x="782635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3" name="Google Shape;443;p9"/>
            <p:cNvCxnSpPr/>
            <p:nvPr/>
          </p:nvCxnSpPr>
          <p:spPr>
            <a:xfrm>
              <a:off x="8105863"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4" name="Google Shape;444;p9"/>
            <p:cNvCxnSpPr/>
            <p:nvPr/>
          </p:nvCxnSpPr>
          <p:spPr>
            <a:xfrm>
              <a:off x="8385375"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5" name="Google Shape;445;p9"/>
            <p:cNvCxnSpPr/>
            <p:nvPr/>
          </p:nvCxnSpPr>
          <p:spPr>
            <a:xfrm>
              <a:off x="8664888"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6" name="Google Shape;446;p9"/>
            <p:cNvCxnSpPr/>
            <p:nvPr/>
          </p:nvCxnSpPr>
          <p:spPr>
            <a:xfrm>
              <a:off x="8944400" y="-5625"/>
              <a:ext cx="0" cy="5153100"/>
            </a:xfrm>
            <a:prstGeom prst="straightConnector1">
              <a:avLst/>
            </a:prstGeom>
            <a:noFill/>
            <a:ln cap="flat" cmpd="sng" w="9525">
              <a:solidFill>
                <a:srgbClr val="D9D9D9"/>
              </a:solidFill>
              <a:prstDash val="solid"/>
              <a:round/>
              <a:headEnd len="med" w="med" type="none"/>
              <a:tailEnd len="med" w="med" type="none"/>
            </a:ln>
          </p:spPr>
        </p:cxnSp>
        <p:cxnSp>
          <p:nvCxnSpPr>
            <p:cNvPr id="447" name="Google Shape;447;p9"/>
            <p:cNvCxnSpPr/>
            <p:nvPr/>
          </p:nvCxnSpPr>
          <p:spPr>
            <a:xfrm>
              <a:off x="4572010" y="-45166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48" name="Google Shape;448;p9"/>
            <p:cNvCxnSpPr/>
            <p:nvPr/>
          </p:nvCxnSpPr>
          <p:spPr>
            <a:xfrm>
              <a:off x="4572010" y="-42371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49" name="Google Shape;449;p9"/>
            <p:cNvCxnSpPr/>
            <p:nvPr/>
          </p:nvCxnSpPr>
          <p:spPr>
            <a:xfrm>
              <a:off x="4572010" y="-39576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0" name="Google Shape;450;p9"/>
            <p:cNvCxnSpPr/>
            <p:nvPr/>
          </p:nvCxnSpPr>
          <p:spPr>
            <a:xfrm>
              <a:off x="4572010" y="-36781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1" name="Google Shape;451;p9"/>
            <p:cNvCxnSpPr/>
            <p:nvPr/>
          </p:nvCxnSpPr>
          <p:spPr>
            <a:xfrm>
              <a:off x="4572010" y="-33986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2" name="Google Shape;452;p9"/>
            <p:cNvCxnSpPr/>
            <p:nvPr/>
          </p:nvCxnSpPr>
          <p:spPr>
            <a:xfrm>
              <a:off x="4572010" y="-31191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3" name="Google Shape;453;p9"/>
            <p:cNvCxnSpPr/>
            <p:nvPr/>
          </p:nvCxnSpPr>
          <p:spPr>
            <a:xfrm>
              <a:off x="4572010" y="-28396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4" name="Google Shape;454;p9"/>
            <p:cNvCxnSpPr/>
            <p:nvPr/>
          </p:nvCxnSpPr>
          <p:spPr>
            <a:xfrm>
              <a:off x="4572010" y="-25601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5" name="Google Shape;455;p9"/>
            <p:cNvCxnSpPr/>
            <p:nvPr/>
          </p:nvCxnSpPr>
          <p:spPr>
            <a:xfrm>
              <a:off x="4572010" y="-22805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6" name="Google Shape;456;p9"/>
            <p:cNvCxnSpPr/>
            <p:nvPr/>
          </p:nvCxnSpPr>
          <p:spPr>
            <a:xfrm>
              <a:off x="4572010" y="-200107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7" name="Google Shape;457;p9"/>
            <p:cNvCxnSpPr/>
            <p:nvPr/>
          </p:nvCxnSpPr>
          <p:spPr>
            <a:xfrm>
              <a:off x="4572010" y="-172156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8" name="Google Shape;458;p9"/>
            <p:cNvCxnSpPr/>
            <p:nvPr/>
          </p:nvCxnSpPr>
          <p:spPr>
            <a:xfrm>
              <a:off x="4572010" y="-144205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59" name="Google Shape;459;p9"/>
            <p:cNvCxnSpPr/>
            <p:nvPr/>
          </p:nvCxnSpPr>
          <p:spPr>
            <a:xfrm>
              <a:off x="4572010" y="-116253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60" name="Google Shape;460;p9"/>
            <p:cNvCxnSpPr/>
            <p:nvPr/>
          </p:nvCxnSpPr>
          <p:spPr>
            <a:xfrm>
              <a:off x="4572010" y="-883025"/>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61" name="Google Shape;461;p9"/>
            <p:cNvCxnSpPr/>
            <p:nvPr/>
          </p:nvCxnSpPr>
          <p:spPr>
            <a:xfrm>
              <a:off x="4572010" y="-603512"/>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62" name="Google Shape;462;p9"/>
            <p:cNvCxnSpPr/>
            <p:nvPr/>
          </p:nvCxnSpPr>
          <p:spPr>
            <a:xfrm>
              <a:off x="4572010" y="-324000"/>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63" name="Google Shape;463;p9"/>
            <p:cNvCxnSpPr/>
            <p:nvPr/>
          </p:nvCxnSpPr>
          <p:spPr>
            <a:xfrm>
              <a:off x="4572010" y="-44487"/>
              <a:ext cx="0" cy="9144000"/>
            </a:xfrm>
            <a:prstGeom prst="straightConnector1">
              <a:avLst/>
            </a:prstGeom>
            <a:noFill/>
            <a:ln cap="flat" cmpd="sng" w="9525">
              <a:solidFill>
                <a:srgbClr val="D9D9D9"/>
              </a:solidFill>
              <a:prstDash val="solid"/>
              <a:round/>
              <a:headEnd len="med" w="med" type="none"/>
              <a:tailEnd len="med" w="med" type="none"/>
            </a:ln>
          </p:spPr>
        </p:cxnSp>
        <p:cxnSp>
          <p:nvCxnSpPr>
            <p:cNvPr id="464" name="Google Shape;464;p9"/>
            <p:cNvCxnSpPr/>
            <p:nvPr/>
          </p:nvCxnSpPr>
          <p:spPr>
            <a:xfrm>
              <a:off x="4572010" y="235025"/>
              <a:ext cx="0" cy="9144000"/>
            </a:xfrm>
            <a:prstGeom prst="straightConnector1">
              <a:avLst/>
            </a:prstGeom>
            <a:noFill/>
            <a:ln cap="flat" cmpd="sng" w="9525">
              <a:solidFill>
                <a:srgbClr val="D9D9D9"/>
              </a:solidFill>
              <a:prstDash val="solid"/>
              <a:round/>
              <a:headEnd len="med" w="med" type="none"/>
              <a:tailEnd len="med" w="med" type="none"/>
            </a:ln>
          </p:spPr>
        </p:cxnSp>
      </p:grpSp>
      <p:sp>
        <p:nvSpPr>
          <p:cNvPr id="465" name="Google Shape;465;p9"/>
          <p:cNvSpPr txBox="1"/>
          <p:nvPr>
            <p:ph type="title"/>
          </p:nvPr>
        </p:nvSpPr>
        <p:spPr>
          <a:xfrm>
            <a:off x="5179675" y="1108350"/>
            <a:ext cx="3246300" cy="1482300"/>
          </a:xfrm>
          <a:prstGeom prst="rect">
            <a:avLst/>
          </a:prstGeom>
        </p:spPr>
        <p:txBody>
          <a:bodyPr anchorCtr="0" anchor="b" bIns="91425" lIns="91425" spcFirstLastPara="1" rIns="91425" wrap="square" tIns="91425">
            <a:normAutofit/>
          </a:bodyPr>
          <a:lstStyle>
            <a:lvl1pPr lvl="0" algn="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6" name="Google Shape;466;p9"/>
          <p:cNvSpPr txBox="1"/>
          <p:nvPr>
            <p:ph idx="1" type="subTitle"/>
          </p:nvPr>
        </p:nvSpPr>
        <p:spPr>
          <a:xfrm>
            <a:off x="5101100" y="2819650"/>
            <a:ext cx="3324900" cy="14823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Clr>
                <a:schemeClr val="accent2"/>
              </a:buClr>
              <a:buSzPts val="2100"/>
              <a:buChar char="●"/>
              <a:defRPr sz="1400"/>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cxnSp>
        <p:nvCxnSpPr>
          <p:cNvPr id="467" name="Google Shape;467;p9"/>
          <p:cNvCxnSpPr/>
          <p:nvPr/>
        </p:nvCxnSpPr>
        <p:spPr>
          <a:xfrm>
            <a:off x="4572010" y="492200"/>
            <a:ext cx="0" cy="91440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8" name="Shape 468"/>
        <p:cNvGrpSpPr/>
        <p:nvPr/>
      </p:nvGrpSpPr>
      <p:grpSpPr>
        <a:xfrm>
          <a:off x="0" y="0"/>
          <a:ext cx="0" cy="0"/>
          <a:chOff x="0" y="0"/>
          <a:chExt cx="0" cy="0"/>
        </a:xfrm>
      </p:grpSpPr>
      <p:sp>
        <p:nvSpPr>
          <p:cNvPr id="469" name="Google Shape;469;p10"/>
          <p:cNvSpPr txBox="1"/>
          <p:nvPr>
            <p:ph type="title"/>
          </p:nvPr>
        </p:nvSpPr>
        <p:spPr>
          <a:xfrm>
            <a:off x="706500" y="1394900"/>
            <a:ext cx="3617100" cy="1248600"/>
          </a:xfrm>
          <a:prstGeom prst="rect">
            <a:avLst/>
          </a:prstGeom>
          <a:effectLst>
            <a:outerShdw rotWithShape="0" algn="bl" dist="19050">
              <a:srgbClr val="000000">
                <a:alpha val="40000"/>
              </a:srgbClr>
            </a:outerShdw>
          </a:effectLst>
        </p:spPr>
        <p:txBody>
          <a:bodyPr anchorCtr="0" anchor="ctr" bIns="91425" lIns="91425" spcFirstLastPara="1" rIns="91425" wrap="square" tIns="91425">
            <a:normAutofit/>
          </a:bodyPr>
          <a:lstStyle>
            <a:lvl1pPr lvl="0" rtl="0">
              <a:lnSpc>
                <a:spcPct val="80000"/>
              </a:lnSpc>
              <a:spcBef>
                <a:spcPts val="0"/>
              </a:spcBef>
              <a:spcAft>
                <a:spcPts val="0"/>
              </a:spcAft>
              <a:buClr>
                <a:schemeClr val="dk1"/>
              </a:buClr>
              <a:buSzPts val="3600"/>
              <a:buNone/>
              <a:defRPr sz="3940">
                <a:solidFill>
                  <a:schemeClr val="dk1"/>
                </a:solidFill>
              </a:defRPr>
            </a:lvl1pPr>
            <a:lvl2pPr lvl="1" rtl="0">
              <a:spcBef>
                <a:spcPts val="0"/>
              </a:spcBef>
              <a:spcAft>
                <a:spcPts val="0"/>
              </a:spcAft>
              <a:buSzPts val="7200"/>
              <a:buFont typeface="Rochester"/>
              <a:buNone/>
              <a:defRPr sz="7200">
                <a:latin typeface="Rochester"/>
                <a:ea typeface="Rochester"/>
                <a:cs typeface="Rochester"/>
                <a:sym typeface="Rochester"/>
              </a:defRPr>
            </a:lvl2pPr>
            <a:lvl3pPr lvl="2" rtl="0">
              <a:spcBef>
                <a:spcPts val="0"/>
              </a:spcBef>
              <a:spcAft>
                <a:spcPts val="0"/>
              </a:spcAft>
              <a:buSzPts val="7200"/>
              <a:buFont typeface="Rochester"/>
              <a:buNone/>
              <a:defRPr sz="7200">
                <a:latin typeface="Rochester"/>
                <a:ea typeface="Rochester"/>
                <a:cs typeface="Rochester"/>
                <a:sym typeface="Rochester"/>
              </a:defRPr>
            </a:lvl3pPr>
            <a:lvl4pPr lvl="3" rtl="0">
              <a:spcBef>
                <a:spcPts val="0"/>
              </a:spcBef>
              <a:spcAft>
                <a:spcPts val="0"/>
              </a:spcAft>
              <a:buSzPts val="7200"/>
              <a:buFont typeface="Rochester"/>
              <a:buNone/>
              <a:defRPr sz="7200">
                <a:latin typeface="Rochester"/>
                <a:ea typeface="Rochester"/>
                <a:cs typeface="Rochester"/>
                <a:sym typeface="Rochester"/>
              </a:defRPr>
            </a:lvl4pPr>
            <a:lvl5pPr lvl="4" rtl="0">
              <a:spcBef>
                <a:spcPts val="0"/>
              </a:spcBef>
              <a:spcAft>
                <a:spcPts val="0"/>
              </a:spcAft>
              <a:buSzPts val="7200"/>
              <a:buFont typeface="Rochester"/>
              <a:buNone/>
              <a:defRPr sz="7200">
                <a:latin typeface="Rochester"/>
                <a:ea typeface="Rochester"/>
                <a:cs typeface="Rochester"/>
                <a:sym typeface="Rochester"/>
              </a:defRPr>
            </a:lvl5pPr>
            <a:lvl6pPr lvl="5" rtl="0">
              <a:spcBef>
                <a:spcPts val="0"/>
              </a:spcBef>
              <a:spcAft>
                <a:spcPts val="0"/>
              </a:spcAft>
              <a:buSzPts val="7200"/>
              <a:buFont typeface="Rochester"/>
              <a:buNone/>
              <a:defRPr sz="7200">
                <a:latin typeface="Rochester"/>
                <a:ea typeface="Rochester"/>
                <a:cs typeface="Rochester"/>
                <a:sym typeface="Rochester"/>
              </a:defRPr>
            </a:lvl6pPr>
            <a:lvl7pPr lvl="6" rtl="0">
              <a:spcBef>
                <a:spcPts val="0"/>
              </a:spcBef>
              <a:spcAft>
                <a:spcPts val="0"/>
              </a:spcAft>
              <a:buSzPts val="7200"/>
              <a:buFont typeface="Rochester"/>
              <a:buNone/>
              <a:defRPr sz="7200">
                <a:latin typeface="Rochester"/>
                <a:ea typeface="Rochester"/>
                <a:cs typeface="Rochester"/>
                <a:sym typeface="Rochester"/>
              </a:defRPr>
            </a:lvl7pPr>
            <a:lvl8pPr lvl="7" rtl="0">
              <a:spcBef>
                <a:spcPts val="0"/>
              </a:spcBef>
              <a:spcAft>
                <a:spcPts val="0"/>
              </a:spcAft>
              <a:buSzPts val="7200"/>
              <a:buFont typeface="Rochester"/>
              <a:buNone/>
              <a:defRPr sz="7200">
                <a:latin typeface="Rochester"/>
                <a:ea typeface="Rochester"/>
                <a:cs typeface="Rochester"/>
                <a:sym typeface="Rochester"/>
              </a:defRPr>
            </a:lvl8pPr>
            <a:lvl9pPr lvl="8" rtl="0">
              <a:spcBef>
                <a:spcPts val="0"/>
              </a:spcBef>
              <a:spcAft>
                <a:spcPts val="0"/>
              </a:spcAft>
              <a:buSzPts val="7200"/>
              <a:buFont typeface="Rochester"/>
              <a:buNone/>
              <a:defRPr sz="7200">
                <a:latin typeface="Rochester"/>
                <a:ea typeface="Rochester"/>
                <a:cs typeface="Rochester"/>
                <a:sym typeface="Roches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300"/>
              <a:buFont typeface="Leckerli One"/>
              <a:buNone/>
              <a:defRPr sz="3300">
                <a:solidFill>
                  <a:schemeClr val="dk1"/>
                </a:solidFill>
                <a:latin typeface="Leckerli One"/>
                <a:ea typeface="Leckerli One"/>
                <a:cs typeface="Leckerli One"/>
                <a:sym typeface="Leckerli One"/>
              </a:defRPr>
            </a:lvl1pPr>
            <a:lvl2pPr lvl="1"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2pPr>
            <a:lvl3pPr lvl="2"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3pPr>
            <a:lvl4pPr lvl="3"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4pPr>
            <a:lvl5pPr lvl="4"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5pPr>
            <a:lvl6pPr lvl="5"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6pPr>
            <a:lvl7pPr lvl="6"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7pPr>
            <a:lvl8pPr lvl="7"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8pPr>
            <a:lvl9pPr lvl="8"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747000" y="1452875"/>
            <a:ext cx="7716000" cy="315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
        <p:nvSpPr>
          <p:cNvPr id="8" name="Google Shape;8;p1"/>
          <p:cNvSpPr txBox="1"/>
          <p:nvPr>
            <p:ph idx="12" type="sldNum"/>
          </p:nvPr>
        </p:nvSpPr>
        <p:spPr>
          <a:xfrm>
            <a:off x="8170800" y="4330994"/>
            <a:ext cx="259200" cy="572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ph idx="2" type="sldNum"/>
          </p:nvPr>
        </p:nvSpPr>
        <p:spPr>
          <a:xfrm>
            <a:off x="8573357" y="4610220"/>
            <a:ext cx="466800" cy="393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studio.google.com/reporting/da670d46-4bf8-4b41-afad-c604666c938b" TargetMode="External"/><Relationship Id="rId4" Type="http://schemas.openxmlformats.org/officeDocument/2006/relationships/hyperlink" Target="https://datastudio.google.com/reporting/1f91184b-c386-4ed3-b4ea-95906bda15d1" TargetMode="External"/><Relationship Id="rId5" Type="http://schemas.openxmlformats.org/officeDocument/2006/relationships/hyperlink" Target="https://lookerstudio.google.com/reporting/dde7cbf8-c38c-49b9-bf3b-070a12581f3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39.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88" name="Shape 1488"/>
        <p:cNvGrpSpPr/>
        <p:nvPr/>
      </p:nvGrpSpPr>
      <p:grpSpPr>
        <a:xfrm>
          <a:off x="0" y="0"/>
          <a:ext cx="0" cy="0"/>
          <a:chOff x="0" y="0"/>
          <a:chExt cx="0" cy="0"/>
        </a:xfrm>
      </p:grpSpPr>
      <p:sp>
        <p:nvSpPr>
          <p:cNvPr id="1489" name="Google Shape;1489;p29"/>
          <p:cNvSpPr txBox="1"/>
          <p:nvPr>
            <p:ph type="ctrTitle"/>
          </p:nvPr>
        </p:nvSpPr>
        <p:spPr>
          <a:xfrm>
            <a:off x="1416125" y="2485775"/>
            <a:ext cx="5712900" cy="17856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a:t>Northwind</a:t>
            </a:r>
            <a:endParaRPr/>
          </a:p>
          <a:p>
            <a:pPr indent="457200" lvl="0" marL="0" rtl="0" algn="ctr">
              <a:spcBef>
                <a:spcPts val="0"/>
              </a:spcBef>
              <a:spcAft>
                <a:spcPts val="0"/>
              </a:spcAft>
              <a:buNone/>
            </a:pPr>
            <a:r>
              <a:rPr lang="en"/>
              <a:t>Case Study</a:t>
            </a:r>
            <a:endParaRPr/>
          </a:p>
          <a:p>
            <a:pPr indent="457200" lvl="0" marL="0" rtl="0" algn="ctr">
              <a:spcBef>
                <a:spcPts val="0"/>
              </a:spcBef>
              <a:spcAft>
                <a:spcPts val="0"/>
              </a:spcAft>
              <a:buNone/>
            </a:pPr>
            <a:r>
              <a:rPr lang="en"/>
              <a:t>Report</a:t>
            </a:r>
            <a:endParaRPr/>
          </a:p>
        </p:txBody>
      </p:sp>
      <p:sp>
        <p:nvSpPr>
          <p:cNvPr id="1490" name="Google Shape;1490;p29"/>
          <p:cNvSpPr/>
          <p:nvPr/>
        </p:nvSpPr>
        <p:spPr>
          <a:xfrm>
            <a:off x="7269977" y="421709"/>
            <a:ext cx="208712" cy="642545"/>
          </a:xfrm>
          <a:custGeom>
            <a:rect b="b" l="l" r="r" t="t"/>
            <a:pathLst>
              <a:path extrusionOk="0" h="7518" w="2442">
                <a:moveTo>
                  <a:pt x="302" y="918"/>
                </a:moveTo>
                <a:cubicBezTo>
                  <a:pt x="680" y="648"/>
                  <a:pt x="1069" y="389"/>
                  <a:pt x="1480" y="162"/>
                </a:cubicBezTo>
                <a:cubicBezTo>
                  <a:pt x="1804" y="0"/>
                  <a:pt x="1890" y="32"/>
                  <a:pt x="1890" y="86"/>
                </a:cubicBezTo>
                <a:cubicBezTo>
                  <a:pt x="1890" y="140"/>
                  <a:pt x="1815" y="227"/>
                  <a:pt x="1545" y="410"/>
                </a:cubicBezTo>
                <a:cubicBezTo>
                  <a:pt x="1264" y="594"/>
                  <a:pt x="799" y="864"/>
                  <a:pt x="508" y="1015"/>
                </a:cubicBezTo>
                <a:cubicBezTo>
                  <a:pt x="216" y="1177"/>
                  <a:pt x="97" y="1210"/>
                  <a:pt x="43" y="1199"/>
                </a:cubicBezTo>
                <a:cubicBezTo>
                  <a:pt x="0" y="1188"/>
                  <a:pt x="11" y="1134"/>
                  <a:pt x="302" y="929"/>
                </a:cubicBezTo>
                <a:close/>
                <a:moveTo>
                  <a:pt x="875" y="6491"/>
                </a:moveTo>
                <a:cubicBezTo>
                  <a:pt x="1264" y="6664"/>
                  <a:pt x="1642" y="6869"/>
                  <a:pt x="1998" y="7107"/>
                </a:cubicBezTo>
                <a:cubicBezTo>
                  <a:pt x="2279" y="7301"/>
                  <a:pt x="2322" y="7431"/>
                  <a:pt x="2236" y="7474"/>
                </a:cubicBezTo>
                <a:cubicBezTo>
                  <a:pt x="2149" y="7517"/>
                  <a:pt x="1955" y="7496"/>
                  <a:pt x="1663" y="7345"/>
                </a:cubicBezTo>
                <a:cubicBezTo>
                  <a:pt x="1361" y="7161"/>
                  <a:pt x="1059" y="6956"/>
                  <a:pt x="788" y="6729"/>
                </a:cubicBezTo>
                <a:cubicBezTo>
                  <a:pt x="572" y="6556"/>
                  <a:pt x="518" y="6491"/>
                  <a:pt x="518" y="6448"/>
                </a:cubicBezTo>
                <a:cubicBezTo>
                  <a:pt x="518" y="6394"/>
                  <a:pt x="572" y="6373"/>
                  <a:pt x="864" y="6502"/>
                </a:cubicBezTo>
                <a:close/>
                <a:moveTo>
                  <a:pt x="767" y="4083"/>
                </a:moveTo>
                <a:cubicBezTo>
                  <a:pt x="1091" y="4040"/>
                  <a:pt x="1685" y="3975"/>
                  <a:pt x="2020" y="3953"/>
                </a:cubicBezTo>
                <a:cubicBezTo>
                  <a:pt x="2344" y="3942"/>
                  <a:pt x="2398" y="3975"/>
                  <a:pt x="2419" y="4018"/>
                </a:cubicBezTo>
                <a:cubicBezTo>
                  <a:pt x="2441" y="4061"/>
                  <a:pt x="2409" y="4115"/>
                  <a:pt x="2333" y="4148"/>
                </a:cubicBezTo>
                <a:cubicBezTo>
                  <a:pt x="2160" y="4191"/>
                  <a:pt x="1987" y="4223"/>
                  <a:pt x="1804" y="4223"/>
                </a:cubicBezTo>
                <a:cubicBezTo>
                  <a:pt x="1491" y="4245"/>
                  <a:pt x="994" y="4266"/>
                  <a:pt x="713" y="4256"/>
                </a:cubicBezTo>
                <a:cubicBezTo>
                  <a:pt x="443" y="4256"/>
                  <a:pt x="389" y="4212"/>
                  <a:pt x="389" y="4180"/>
                </a:cubicBezTo>
                <a:cubicBezTo>
                  <a:pt x="400" y="4148"/>
                  <a:pt x="454" y="4126"/>
                  <a:pt x="767" y="40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1884203" y="3012179"/>
            <a:ext cx="269650" cy="682287"/>
          </a:xfrm>
          <a:custGeom>
            <a:rect b="b" l="l" r="r" t="t"/>
            <a:pathLst>
              <a:path extrusionOk="0" h="7983" w="3155">
                <a:moveTo>
                  <a:pt x="2236" y="7042"/>
                </a:moveTo>
                <a:cubicBezTo>
                  <a:pt x="1934" y="7226"/>
                  <a:pt x="1642" y="7431"/>
                  <a:pt x="1361" y="7658"/>
                </a:cubicBezTo>
                <a:cubicBezTo>
                  <a:pt x="1145" y="7842"/>
                  <a:pt x="1145" y="7917"/>
                  <a:pt x="1199" y="7950"/>
                </a:cubicBezTo>
                <a:cubicBezTo>
                  <a:pt x="1242" y="7982"/>
                  <a:pt x="1350" y="7982"/>
                  <a:pt x="1556" y="7874"/>
                </a:cubicBezTo>
                <a:cubicBezTo>
                  <a:pt x="1793" y="7723"/>
                  <a:pt x="2031" y="7561"/>
                  <a:pt x="2247" y="7377"/>
                </a:cubicBezTo>
                <a:cubicBezTo>
                  <a:pt x="2387" y="7269"/>
                  <a:pt x="2506" y="7161"/>
                  <a:pt x="2614" y="7021"/>
                </a:cubicBezTo>
                <a:cubicBezTo>
                  <a:pt x="2668" y="6945"/>
                  <a:pt x="2647" y="6891"/>
                  <a:pt x="2603" y="6880"/>
                </a:cubicBezTo>
                <a:cubicBezTo>
                  <a:pt x="2560" y="6870"/>
                  <a:pt x="2485" y="6880"/>
                  <a:pt x="2236" y="7042"/>
                </a:cubicBezTo>
                <a:close/>
                <a:moveTo>
                  <a:pt x="1891" y="216"/>
                </a:moveTo>
                <a:cubicBezTo>
                  <a:pt x="2139" y="400"/>
                  <a:pt x="2625" y="745"/>
                  <a:pt x="2884" y="961"/>
                </a:cubicBezTo>
                <a:cubicBezTo>
                  <a:pt x="3133" y="1177"/>
                  <a:pt x="3154" y="1264"/>
                  <a:pt x="3122" y="1307"/>
                </a:cubicBezTo>
                <a:cubicBezTo>
                  <a:pt x="3089" y="1361"/>
                  <a:pt x="3003" y="1361"/>
                  <a:pt x="2711" y="1188"/>
                </a:cubicBezTo>
                <a:cubicBezTo>
                  <a:pt x="2366" y="972"/>
                  <a:pt x="2020" y="745"/>
                  <a:pt x="1696" y="486"/>
                </a:cubicBezTo>
                <a:cubicBezTo>
                  <a:pt x="1437" y="281"/>
                  <a:pt x="1404" y="216"/>
                  <a:pt x="1415" y="151"/>
                </a:cubicBezTo>
                <a:cubicBezTo>
                  <a:pt x="1437" y="87"/>
                  <a:pt x="1491" y="33"/>
                  <a:pt x="1556" y="11"/>
                </a:cubicBezTo>
                <a:cubicBezTo>
                  <a:pt x="1599" y="0"/>
                  <a:pt x="1631" y="33"/>
                  <a:pt x="1891" y="216"/>
                </a:cubicBezTo>
                <a:close/>
                <a:moveTo>
                  <a:pt x="454" y="3413"/>
                </a:moveTo>
                <a:cubicBezTo>
                  <a:pt x="789" y="3446"/>
                  <a:pt x="1415" y="3521"/>
                  <a:pt x="1739" y="3575"/>
                </a:cubicBezTo>
                <a:cubicBezTo>
                  <a:pt x="2053" y="3640"/>
                  <a:pt x="2053" y="3683"/>
                  <a:pt x="2042" y="3716"/>
                </a:cubicBezTo>
                <a:cubicBezTo>
                  <a:pt x="2031" y="3748"/>
                  <a:pt x="2009" y="3770"/>
                  <a:pt x="1707" y="3780"/>
                </a:cubicBezTo>
                <a:cubicBezTo>
                  <a:pt x="1394" y="3780"/>
                  <a:pt x="800" y="3770"/>
                  <a:pt x="465" y="3748"/>
                </a:cubicBezTo>
                <a:cubicBezTo>
                  <a:pt x="141" y="3726"/>
                  <a:pt x="65" y="3694"/>
                  <a:pt x="33" y="3640"/>
                </a:cubicBezTo>
                <a:cubicBezTo>
                  <a:pt x="0" y="3575"/>
                  <a:pt x="0" y="3500"/>
                  <a:pt x="33" y="3435"/>
                </a:cubicBezTo>
                <a:cubicBezTo>
                  <a:pt x="54" y="3381"/>
                  <a:pt x="108" y="3381"/>
                  <a:pt x="454" y="34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2" name="Google Shape;1492;p29"/>
          <p:cNvGrpSpPr/>
          <p:nvPr/>
        </p:nvGrpSpPr>
        <p:grpSpPr>
          <a:xfrm>
            <a:off x="6817751" y="3412839"/>
            <a:ext cx="821773" cy="791661"/>
            <a:chOff x="6008651" y="2303664"/>
            <a:chExt cx="821773" cy="791661"/>
          </a:xfrm>
        </p:grpSpPr>
        <p:sp>
          <p:nvSpPr>
            <p:cNvPr id="1493" name="Google Shape;1493;p29"/>
            <p:cNvSpPr/>
            <p:nvPr/>
          </p:nvSpPr>
          <p:spPr>
            <a:xfrm>
              <a:off x="6047167" y="2303664"/>
              <a:ext cx="783257" cy="410071"/>
            </a:xfrm>
            <a:custGeom>
              <a:rect b="b" l="l" r="r" t="t"/>
              <a:pathLst>
                <a:path extrusionOk="0" h="2534" w="484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6008651" y="2777496"/>
              <a:ext cx="541969" cy="317829"/>
            </a:xfrm>
            <a:custGeom>
              <a:rect b="b" l="l" r="r" t="t"/>
              <a:pathLst>
                <a:path extrusionOk="0" h="1964" w="3349">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9"/>
          <p:cNvGrpSpPr/>
          <p:nvPr/>
        </p:nvGrpSpPr>
        <p:grpSpPr>
          <a:xfrm>
            <a:off x="1193113" y="421695"/>
            <a:ext cx="821775" cy="987781"/>
            <a:chOff x="3437888" y="415495"/>
            <a:chExt cx="821775" cy="987781"/>
          </a:xfrm>
        </p:grpSpPr>
        <p:sp>
          <p:nvSpPr>
            <p:cNvPr id="1496" name="Google Shape;1496;p29"/>
            <p:cNvSpPr/>
            <p:nvPr/>
          </p:nvSpPr>
          <p:spPr>
            <a:xfrm>
              <a:off x="4066595" y="1106194"/>
              <a:ext cx="193068" cy="297082"/>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3437888" y="415495"/>
              <a:ext cx="766846" cy="466650"/>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3653900" y="969072"/>
              <a:ext cx="515338" cy="392153"/>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29"/>
          <p:cNvSpPr/>
          <p:nvPr/>
        </p:nvSpPr>
        <p:spPr>
          <a:xfrm>
            <a:off x="6412609" y="3510743"/>
            <a:ext cx="175506" cy="317764"/>
          </a:xfrm>
          <a:custGeom>
            <a:rect b="b" l="l" r="r" t="t"/>
            <a:pathLst>
              <a:path extrusionOk="0" h="2915" w="1610">
                <a:moveTo>
                  <a:pt x="947" y="0"/>
                </a:moveTo>
                <a:cubicBezTo>
                  <a:pt x="905" y="0"/>
                  <a:pt x="861" y="20"/>
                  <a:pt x="832" y="63"/>
                </a:cubicBezTo>
                <a:cubicBezTo>
                  <a:pt x="811" y="96"/>
                  <a:pt x="789" y="128"/>
                  <a:pt x="778" y="160"/>
                </a:cubicBezTo>
                <a:cubicBezTo>
                  <a:pt x="562" y="560"/>
                  <a:pt x="378" y="970"/>
                  <a:pt x="76" y="1316"/>
                </a:cubicBezTo>
                <a:cubicBezTo>
                  <a:pt x="44" y="1370"/>
                  <a:pt x="22" y="1424"/>
                  <a:pt x="0" y="1478"/>
                </a:cubicBezTo>
                <a:cubicBezTo>
                  <a:pt x="22" y="1521"/>
                  <a:pt x="44" y="1575"/>
                  <a:pt x="65" y="1619"/>
                </a:cubicBezTo>
                <a:cubicBezTo>
                  <a:pt x="324" y="1975"/>
                  <a:pt x="519" y="2364"/>
                  <a:pt x="649" y="2785"/>
                </a:cubicBezTo>
                <a:cubicBezTo>
                  <a:pt x="670" y="2850"/>
                  <a:pt x="703" y="2915"/>
                  <a:pt x="789" y="2915"/>
                </a:cubicBezTo>
                <a:cubicBezTo>
                  <a:pt x="865" y="2915"/>
                  <a:pt x="908" y="2861"/>
                  <a:pt x="929" y="2796"/>
                </a:cubicBezTo>
                <a:cubicBezTo>
                  <a:pt x="983" y="2677"/>
                  <a:pt x="1027" y="2547"/>
                  <a:pt x="1081" y="2429"/>
                </a:cubicBezTo>
                <a:cubicBezTo>
                  <a:pt x="1189" y="2137"/>
                  <a:pt x="1361" y="1867"/>
                  <a:pt x="1577" y="1640"/>
                </a:cubicBezTo>
                <a:cubicBezTo>
                  <a:pt x="1599" y="1608"/>
                  <a:pt x="1610" y="1564"/>
                  <a:pt x="1599" y="1521"/>
                </a:cubicBezTo>
                <a:cubicBezTo>
                  <a:pt x="1567" y="1435"/>
                  <a:pt x="1534" y="1359"/>
                  <a:pt x="1491" y="1284"/>
                </a:cubicBezTo>
                <a:cubicBezTo>
                  <a:pt x="1307" y="949"/>
                  <a:pt x="1178" y="592"/>
                  <a:pt x="1113" y="214"/>
                </a:cubicBezTo>
                <a:cubicBezTo>
                  <a:pt x="1102" y="171"/>
                  <a:pt x="1091" y="128"/>
                  <a:pt x="1070" y="85"/>
                </a:cubicBezTo>
                <a:cubicBezTo>
                  <a:pt x="1052" y="31"/>
                  <a:pt x="1001" y="0"/>
                  <a:pt x="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0" name="Google Shape;1500;p29"/>
          <p:cNvGrpSpPr/>
          <p:nvPr/>
        </p:nvGrpSpPr>
        <p:grpSpPr>
          <a:xfrm>
            <a:off x="1352200" y="2028586"/>
            <a:ext cx="305039" cy="467261"/>
            <a:chOff x="2313950" y="1895511"/>
            <a:chExt cx="305039" cy="467261"/>
          </a:xfrm>
        </p:grpSpPr>
        <p:sp>
          <p:nvSpPr>
            <p:cNvPr id="1501" name="Google Shape;1501;p29"/>
            <p:cNvSpPr/>
            <p:nvPr/>
          </p:nvSpPr>
          <p:spPr>
            <a:xfrm>
              <a:off x="2443182" y="189551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2313950" y="2174150"/>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3" name="Google Shape;1503;p29"/>
          <p:cNvSpPr txBox="1"/>
          <p:nvPr>
            <p:ph idx="1" type="subTitle"/>
          </p:nvPr>
        </p:nvSpPr>
        <p:spPr>
          <a:xfrm>
            <a:off x="3172075" y="4347575"/>
            <a:ext cx="2579400" cy="6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bril Fatface"/>
                <a:ea typeface="Abril Fatface"/>
                <a:cs typeface="Abril Fatface"/>
                <a:sym typeface="Abril Fatface"/>
              </a:rPr>
              <a:t>Izzah Luxfiati</a:t>
            </a:r>
            <a:endParaRPr sz="1800">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38"/>
          <p:cNvSpPr txBox="1"/>
          <p:nvPr>
            <p:ph type="title"/>
          </p:nvPr>
        </p:nvSpPr>
        <p:spPr>
          <a:xfrm>
            <a:off x="2978278" y="562375"/>
            <a:ext cx="2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Table</a:t>
            </a:r>
            <a:endParaRPr sz="2970"/>
          </a:p>
        </p:txBody>
      </p:sp>
      <p:grpSp>
        <p:nvGrpSpPr>
          <p:cNvPr id="1646" name="Google Shape;1646;p38"/>
          <p:cNvGrpSpPr/>
          <p:nvPr/>
        </p:nvGrpSpPr>
        <p:grpSpPr>
          <a:xfrm rot="10800000">
            <a:off x="6306932" y="1160727"/>
            <a:ext cx="286474" cy="572701"/>
            <a:chOff x="155732" y="2563802"/>
            <a:chExt cx="286474" cy="572701"/>
          </a:xfrm>
        </p:grpSpPr>
        <p:sp>
          <p:nvSpPr>
            <p:cNvPr id="1647" name="Google Shape;1647;p38"/>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8"/>
          <p:cNvGrpSpPr/>
          <p:nvPr/>
        </p:nvGrpSpPr>
        <p:grpSpPr>
          <a:xfrm rot="9524818">
            <a:off x="2206520" y="3147024"/>
            <a:ext cx="363938" cy="572754"/>
            <a:chOff x="5425424" y="1185155"/>
            <a:chExt cx="621106" cy="977477"/>
          </a:xfrm>
        </p:grpSpPr>
        <p:sp>
          <p:nvSpPr>
            <p:cNvPr id="1651" name="Google Shape;1651;p38"/>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54" name="Google Shape;1654;p38"/>
          <p:cNvGraphicFramePr/>
          <p:nvPr/>
        </p:nvGraphicFramePr>
        <p:xfrm>
          <a:off x="2630588" y="1429975"/>
          <a:ext cx="3000000" cy="3000000"/>
        </p:xfrm>
        <a:graphic>
          <a:graphicData uri="http://schemas.openxmlformats.org/drawingml/2006/table">
            <a:tbl>
              <a:tblPr>
                <a:noFill/>
                <a:tableStyleId>{F29B9630-83AC-44D2-B0C5-6589E3A5D479}</a:tableStyleId>
              </a:tblPr>
              <a:tblGrid>
                <a:gridCol w="1381125"/>
                <a:gridCol w="978725"/>
                <a:gridCol w="1206200"/>
              </a:tblGrid>
              <a:tr h="209550">
                <a:tc>
                  <a:txBody>
                    <a:bodyPr/>
                    <a:lstStyle/>
                    <a:p>
                      <a:pPr indent="0" lvl="0" marL="0" rtl="0" algn="ctr">
                        <a:lnSpc>
                          <a:spcPct val="115000"/>
                        </a:lnSpc>
                        <a:spcBef>
                          <a:spcPts val="0"/>
                        </a:spcBef>
                        <a:spcAft>
                          <a:spcPts val="0"/>
                        </a:spcAft>
                        <a:buNone/>
                      </a:pPr>
                      <a:r>
                        <a:rPr b="1" lang="en" sz="1000">
                          <a:solidFill>
                            <a:srgbClr val="FFFFFF"/>
                          </a:solidFill>
                        </a:rPr>
                        <a:t>CategoryName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Sales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267868,18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9532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234507,29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9149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167357,22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7906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163022,36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131261,74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7681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106047,08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5298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99984,58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3580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95744,59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39"/>
          <p:cNvSpPr/>
          <p:nvPr/>
        </p:nvSpPr>
        <p:spPr>
          <a:xfrm>
            <a:off x="8301726" y="4533147"/>
            <a:ext cx="614827" cy="252057"/>
          </a:xfrm>
          <a:custGeom>
            <a:rect b="b" l="l" r="r" t="t"/>
            <a:pathLst>
              <a:path extrusionOk="0" h="1621" w="3954">
                <a:moveTo>
                  <a:pt x="2832" y="0"/>
                </a:moveTo>
                <a:cubicBezTo>
                  <a:pt x="1703" y="0"/>
                  <a:pt x="868" y="601"/>
                  <a:pt x="97" y="1340"/>
                </a:cubicBezTo>
                <a:cubicBezTo>
                  <a:pt x="0" y="1448"/>
                  <a:pt x="76" y="1610"/>
                  <a:pt x="227" y="1621"/>
                </a:cubicBezTo>
                <a:cubicBezTo>
                  <a:pt x="303" y="1621"/>
                  <a:pt x="378" y="1610"/>
                  <a:pt x="454" y="1578"/>
                </a:cubicBezTo>
                <a:cubicBezTo>
                  <a:pt x="778" y="1502"/>
                  <a:pt x="1113" y="1426"/>
                  <a:pt x="1447" y="1383"/>
                </a:cubicBezTo>
                <a:cubicBezTo>
                  <a:pt x="1966" y="1318"/>
                  <a:pt x="2495" y="1318"/>
                  <a:pt x="3024" y="1275"/>
                </a:cubicBezTo>
                <a:cubicBezTo>
                  <a:pt x="3284" y="1264"/>
                  <a:pt x="3532" y="1178"/>
                  <a:pt x="3748" y="1027"/>
                </a:cubicBezTo>
                <a:cubicBezTo>
                  <a:pt x="3878" y="930"/>
                  <a:pt x="3953" y="778"/>
                  <a:pt x="3942" y="627"/>
                </a:cubicBezTo>
                <a:cubicBezTo>
                  <a:pt x="3921" y="400"/>
                  <a:pt x="3780" y="206"/>
                  <a:pt x="3564" y="141"/>
                </a:cubicBezTo>
                <a:cubicBezTo>
                  <a:pt x="3338" y="55"/>
                  <a:pt x="3100" y="11"/>
                  <a:pt x="2862" y="1"/>
                </a:cubicBezTo>
                <a:cubicBezTo>
                  <a:pt x="2852" y="1"/>
                  <a:pt x="2842" y="0"/>
                  <a:pt x="2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9"/>
          <p:cNvSpPr/>
          <p:nvPr/>
        </p:nvSpPr>
        <p:spPr>
          <a:xfrm>
            <a:off x="374125" y="165200"/>
            <a:ext cx="480480" cy="241950"/>
          </a:xfrm>
          <a:custGeom>
            <a:rect b="b" l="l" r="r" t="t"/>
            <a:pathLst>
              <a:path extrusionOk="0" h="1556" w="3090">
                <a:moveTo>
                  <a:pt x="1308" y="0"/>
                </a:moveTo>
                <a:cubicBezTo>
                  <a:pt x="940" y="0"/>
                  <a:pt x="584" y="119"/>
                  <a:pt x="303" y="367"/>
                </a:cubicBezTo>
                <a:cubicBezTo>
                  <a:pt x="1" y="594"/>
                  <a:pt x="22" y="1037"/>
                  <a:pt x="325" y="1253"/>
                </a:cubicBezTo>
                <a:cubicBezTo>
                  <a:pt x="422" y="1329"/>
                  <a:pt x="541" y="1383"/>
                  <a:pt x="660" y="1415"/>
                </a:cubicBezTo>
                <a:cubicBezTo>
                  <a:pt x="876" y="1458"/>
                  <a:pt x="1081" y="1480"/>
                  <a:pt x="1297" y="1491"/>
                </a:cubicBezTo>
                <a:cubicBezTo>
                  <a:pt x="1707" y="1502"/>
                  <a:pt x="2128" y="1512"/>
                  <a:pt x="2539" y="1523"/>
                </a:cubicBezTo>
                <a:cubicBezTo>
                  <a:pt x="2658" y="1523"/>
                  <a:pt x="2798" y="1556"/>
                  <a:pt x="2906" y="1556"/>
                </a:cubicBezTo>
                <a:cubicBezTo>
                  <a:pt x="3014" y="1556"/>
                  <a:pt x="3090" y="1491"/>
                  <a:pt x="3068" y="1372"/>
                </a:cubicBezTo>
                <a:cubicBezTo>
                  <a:pt x="3036" y="1221"/>
                  <a:pt x="2982" y="1080"/>
                  <a:pt x="2917" y="940"/>
                </a:cubicBezTo>
                <a:cubicBezTo>
                  <a:pt x="2582" y="270"/>
                  <a:pt x="1988" y="43"/>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9"/>
          <p:cNvSpPr/>
          <p:nvPr/>
        </p:nvSpPr>
        <p:spPr>
          <a:xfrm>
            <a:off x="473174" y="459084"/>
            <a:ext cx="357949" cy="255167"/>
          </a:xfrm>
          <a:custGeom>
            <a:rect b="b" l="l" r="r" t="t"/>
            <a:pathLst>
              <a:path extrusionOk="0" h="1641" w="2302">
                <a:moveTo>
                  <a:pt x="1481" y="0"/>
                </a:moveTo>
                <a:cubicBezTo>
                  <a:pt x="1027" y="22"/>
                  <a:pt x="606" y="216"/>
                  <a:pt x="293" y="540"/>
                </a:cubicBezTo>
                <a:cubicBezTo>
                  <a:pt x="174" y="681"/>
                  <a:pt x="98" y="854"/>
                  <a:pt x="55" y="1026"/>
                </a:cubicBezTo>
                <a:cubicBezTo>
                  <a:pt x="1" y="1243"/>
                  <a:pt x="98" y="1469"/>
                  <a:pt x="293" y="1577"/>
                </a:cubicBezTo>
                <a:cubicBezTo>
                  <a:pt x="361" y="1622"/>
                  <a:pt x="429" y="1640"/>
                  <a:pt x="497" y="1640"/>
                </a:cubicBezTo>
                <a:cubicBezTo>
                  <a:pt x="611" y="1640"/>
                  <a:pt x="724" y="1587"/>
                  <a:pt x="833" y="1513"/>
                </a:cubicBezTo>
                <a:cubicBezTo>
                  <a:pt x="865" y="1491"/>
                  <a:pt x="897" y="1469"/>
                  <a:pt x="930" y="1448"/>
                </a:cubicBezTo>
                <a:cubicBezTo>
                  <a:pt x="1329" y="1167"/>
                  <a:pt x="1740" y="875"/>
                  <a:pt x="2140" y="594"/>
                </a:cubicBezTo>
                <a:cubicBezTo>
                  <a:pt x="2280" y="497"/>
                  <a:pt x="2302" y="432"/>
                  <a:pt x="2204" y="303"/>
                </a:cubicBezTo>
                <a:cubicBezTo>
                  <a:pt x="2161" y="238"/>
                  <a:pt x="2107" y="195"/>
                  <a:pt x="2042" y="162"/>
                </a:cubicBezTo>
                <a:cubicBezTo>
                  <a:pt x="1859" y="98"/>
                  <a:pt x="1675" y="54"/>
                  <a:pt x="1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9"/>
          <p:cNvSpPr/>
          <p:nvPr/>
        </p:nvSpPr>
        <p:spPr>
          <a:xfrm>
            <a:off x="8415858" y="4791579"/>
            <a:ext cx="403199" cy="203232"/>
          </a:xfrm>
          <a:custGeom>
            <a:rect b="b" l="l" r="r" t="t"/>
            <a:pathLst>
              <a:path extrusionOk="0" h="1307" w="2593">
                <a:moveTo>
                  <a:pt x="1128" y="0"/>
                </a:moveTo>
                <a:cubicBezTo>
                  <a:pt x="806" y="0"/>
                  <a:pt x="484" y="82"/>
                  <a:pt x="163" y="229"/>
                </a:cubicBezTo>
                <a:cubicBezTo>
                  <a:pt x="98" y="261"/>
                  <a:pt x="1" y="337"/>
                  <a:pt x="11" y="391"/>
                </a:cubicBezTo>
                <a:cubicBezTo>
                  <a:pt x="22" y="456"/>
                  <a:pt x="109" y="531"/>
                  <a:pt x="173" y="564"/>
                </a:cubicBezTo>
                <a:cubicBezTo>
                  <a:pt x="325" y="628"/>
                  <a:pt x="487" y="672"/>
                  <a:pt x="627" y="736"/>
                </a:cubicBezTo>
                <a:cubicBezTo>
                  <a:pt x="1016" y="909"/>
                  <a:pt x="1383" y="1082"/>
                  <a:pt x="1772" y="1244"/>
                </a:cubicBezTo>
                <a:cubicBezTo>
                  <a:pt x="1884" y="1284"/>
                  <a:pt x="1996" y="1306"/>
                  <a:pt x="2113" y="1306"/>
                </a:cubicBezTo>
                <a:cubicBezTo>
                  <a:pt x="2153" y="1306"/>
                  <a:pt x="2195" y="1304"/>
                  <a:pt x="2236" y="1298"/>
                </a:cubicBezTo>
                <a:cubicBezTo>
                  <a:pt x="2452" y="1287"/>
                  <a:pt x="2560" y="1125"/>
                  <a:pt x="2593" y="898"/>
                </a:cubicBezTo>
                <a:cubicBezTo>
                  <a:pt x="2550" y="769"/>
                  <a:pt x="2496" y="650"/>
                  <a:pt x="2420" y="542"/>
                </a:cubicBezTo>
                <a:cubicBezTo>
                  <a:pt x="2301" y="412"/>
                  <a:pt x="2161" y="304"/>
                  <a:pt x="2010" y="218"/>
                </a:cubicBezTo>
                <a:cubicBezTo>
                  <a:pt x="1716" y="68"/>
                  <a:pt x="1422" y="0"/>
                  <a:pt x="1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9"/>
          <p:cNvSpPr/>
          <p:nvPr/>
        </p:nvSpPr>
        <p:spPr>
          <a:xfrm>
            <a:off x="8682016" y="3475115"/>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txBox="1"/>
          <p:nvPr/>
        </p:nvSpPr>
        <p:spPr>
          <a:xfrm>
            <a:off x="626000" y="2595800"/>
            <a:ext cx="7620600" cy="33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Arimo"/>
                <a:ea typeface="Arimo"/>
                <a:cs typeface="Arimo"/>
                <a:sym typeface="Arimo"/>
              </a:rPr>
              <a:t>  Analysis :</a:t>
            </a:r>
            <a:endParaRPr b="1"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The most purchased product and has the highest number of sales is beverages product category. The second and the third are daily products &amp; confections product categories.</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The least purchased product is produce product category. The lowest number of sales is in grains/cereals product categories.</a:t>
            </a:r>
            <a:endParaRPr sz="11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chemeClr val="dk1"/>
                </a:solidFill>
                <a:latin typeface="Arimo"/>
                <a:ea typeface="Arimo"/>
                <a:cs typeface="Arimo"/>
                <a:sym typeface="Arimo"/>
              </a:rPr>
              <a:t>  Recommendation :</a:t>
            </a:r>
            <a:endParaRPr b="1"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For products that have a low order quantity, the marketing team should carry out promotions to increase the attractiveness of buyers for these products.</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if in the next period, the marketing team focuses more on increasing sales revenue, then optimizing the promotion and sales of meal/poultry products is a good opportunity. Because meal/poultry products is the second product that least to be purchased but the total sales is quite high (unit price is high). </a:t>
            </a:r>
            <a:endParaRPr sz="1100">
              <a:solidFill>
                <a:schemeClr val="dk1"/>
              </a:solidFill>
              <a:latin typeface="Arimo"/>
              <a:ea typeface="Arimo"/>
              <a:cs typeface="Arimo"/>
              <a:sym typeface="Arimo"/>
            </a:endParaRPr>
          </a:p>
          <a:p>
            <a:pPr indent="0" lvl="0" marL="0" rtl="0" algn="l">
              <a:spcBef>
                <a:spcPts val="0"/>
              </a:spcBef>
              <a:spcAft>
                <a:spcPts val="0"/>
              </a:spcAft>
              <a:buNone/>
            </a:pPr>
            <a:r>
              <a:t/>
            </a:r>
            <a:endParaRPr b="1" sz="1100">
              <a:solidFill>
                <a:schemeClr val="dk1"/>
              </a:solidFill>
              <a:latin typeface="Arimo"/>
              <a:ea typeface="Arimo"/>
              <a:cs typeface="Arimo"/>
              <a:sym typeface="Arimo"/>
            </a:endParaRPr>
          </a:p>
          <a:p>
            <a:pPr indent="0" lvl="0" marL="0" rtl="0" algn="l">
              <a:spcBef>
                <a:spcPts val="0"/>
              </a:spcBef>
              <a:spcAft>
                <a:spcPts val="0"/>
              </a:spcAft>
              <a:buNone/>
            </a:pPr>
            <a:r>
              <a:t/>
            </a:r>
            <a:endParaRPr b="1" sz="1100">
              <a:solidFill>
                <a:schemeClr val="dk1"/>
              </a:solidFill>
              <a:latin typeface="Arimo"/>
              <a:ea typeface="Arimo"/>
              <a:cs typeface="Arimo"/>
              <a:sym typeface="Arimo"/>
            </a:endParaRPr>
          </a:p>
          <a:p>
            <a:pPr indent="0" lvl="0" marL="114300" rtl="0" algn="just">
              <a:lnSpc>
                <a:spcPct val="115000"/>
              </a:lnSpc>
              <a:spcBef>
                <a:spcPts val="0"/>
              </a:spcBef>
              <a:spcAft>
                <a:spcPts val="0"/>
              </a:spcAft>
              <a:buNone/>
            </a:pPr>
            <a:r>
              <a:t/>
            </a:r>
            <a:endParaRPr sz="11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1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100">
              <a:solidFill>
                <a:schemeClr val="dk1"/>
              </a:solidFill>
              <a:latin typeface="Arimo"/>
              <a:ea typeface="Arimo"/>
              <a:cs typeface="Arimo"/>
              <a:sym typeface="Arimo"/>
            </a:endParaRPr>
          </a:p>
        </p:txBody>
      </p:sp>
      <p:grpSp>
        <p:nvGrpSpPr>
          <p:cNvPr id="1665" name="Google Shape;1665;p39"/>
          <p:cNvGrpSpPr/>
          <p:nvPr/>
        </p:nvGrpSpPr>
        <p:grpSpPr>
          <a:xfrm>
            <a:off x="948743" y="267502"/>
            <a:ext cx="7388735" cy="2284597"/>
            <a:chOff x="796383" y="267500"/>
            <a:chExt cx="7803078" cy="2452600"/>
          </a:xfrm>
        </p:grpSpPr>
        <p:pic>
          <p:nvPicPr>
            <p:cNvPr id="1666" name="Google Shape;1666;p39"/>
            <p:cNvPicPr preferRelativeResize="0"/>
            <p:nvPr/>
          </p:nvPicPr>
          <p:blipFill>
            <a:blip r:embed="rId3">
              <a:alphaModFix/>
            </a:blip>
            <a:stretch>
              <a:fillRect/>
            </a:stretch>
          </p:blipFill>
          <p:spPr>
            <a:xfrm>
              <a:off x="4746725" y="278225"/>
              <a:ext cx="3852737" cy="2441875"/>
            </a:xfrm>
            <a:prstGeom prst="rect">
              <a:avLst/>
            </a:prstGeom>
            <a:noFill/>
            <a:ln>
              <a:noFill/>
            </a:ln>
          </p:spPr>
        </p:pic>
        <p:pic>
          <p:nvPicPr>
            <p:cNvPr id="1667" name="Google Shape;1667;p39"/>
            <p:cNvPicPr preferRelativeResize="0"/>
            <p:nvPr/>
          </p:nvPicPr>
          <p:blipFill>
            <a:blip r:embed="rId4">
              <a:alphaModFix/>
            </a:blip>
            <a:stretch>
              <a:fillRect/>
            </a:stretch>
          </p:blipFill>
          <p:spPr>
            <a:xfrm>
              <a:off x="796383" y="267500"/>
              <a:ext cx="3866342" cy="24418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40"/>
          <p:cNvSpPr txBox="1"/>
          <p:nvPr>
            <p:ph type="title"/>
          </p:nvPr>
        </p:nvSpPr>
        <p:spPr>
          <a:xfrm>
            <a:off x="289800" y="118975"/>
            <a:ext cx="251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a:t>
            </a:r>
            <a:r>
              <a:rPr lang="en" sz="2970"/>
              <a:t>Case 3</a:t>
            </a:r>
            <a:endParaRPr sz="2970"/>
          </a:p>
        </p:txBody>
      </p:sp>
      <p:grpSp>
        <p:nvGrpSpPr>
          <p:cNvPr id="1673" name="Google Shape;1673;p40"/>
          <p:cNvGrpSpPr/>
          <p:nvPr/>
        </p:nvGrpSpPr>
        <p:grpSpPr>
          <a:xfrm>
            <a:off x="2655998" y="-104150"/>
            <a:ext cx="497371" cy="686346"/>
            <a:chOff x="1548673" y="10850"/>
            <a:chExt cx="497371" cy="686346"/>
          </a:xfrm>
        </p:grpSpPr>
        <p:sp>
          <p:nvSpPr>
            <p:cNvPr id="1674" name="Google Shape;1674;p40"/>
            <p:cNvSpPr/>
            <p:nvPr/>
          </p:nvSpPr>
          <p:spPr>
            <a:xfrm rot="6240902">
              <a:off x="16772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0"/>
            <p:cNvSpPr/>
            <p:nvPr/>
          </p:nvSpPr>
          <p:spPr>
            <a:xfrm rot="6240902">
              <a:off x="1571919" y="1301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0"/>
            <p:cNvSpPr/>
            <p:nvPr/>
          </p:nvSpPr>
          <p:spPr>
            <a:xfrm rot="6240902">
              <a:off x="1826195" y="2280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7" name="Google Shape;1677;p40"/>
          <p:cNvSpPr txBox="1"/>
          <p:nvPr>
            <p:ph idx="1" type="subTitle"/>
          </p:nvPr>
        </p:nvSpPr>
        <p:spPr>
          <a:xfrm>
            <a:off x="334725" y="700500"/>
            <a:ext cx="41706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t>In the next month, Northwind company celebrates the company's 50th anniversary, company management agreed to give a 15% </a:t>
            </a:r>
            <a:r>
              <a:rPr lang="en" sz="1100"/>
              <a:t>special </a:t>
            </a:r>
            <a:r>
              <a:rPr lang="en" sz="1100"/>
              <a:t>discount for the top 10 products that have the most sales. The discount is given for a week from the company's anniversary day. The sales &amp; marketing team will make a new list of unit price for top 10 product that have the most sales, t</a:t>
            </a:r>
            <a:r>
              <a:rPr lang="en" sz="1100"/>
              <a:t>hey want make a query that consist of product name, product category, sales, rank, unit price, and unit price after discount</a:t>
            </a:r>
            <a:endParaRPr sz="1100"/>
          </a:p>
          <a:p>
            <a:pPr indent="0" lvl="0" marL="0" rtl="0" algn="just">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p:txBody>
      </p:sp>
      <p:sp>
        <p:nvSpPr>
          <p:cNvPr id="1678" name="Google Shape;1678;p40"/>
          <p:cNvSpPr txBox="1"/>
          <p:nvPr/>
        </p:nvSpPr>
        <p:spPr>
          <a:xfrm>
            <a:off x="353525" y="2651950"/>
            <a:ext cx="8499000" cy="21858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a:t>
            </a:r>
            <a:r>
              <a:rPr b="1" lang="en" sz="1000">
                <a:solidFill>
                  <a:schemeClr val="dk1"/>
                </a:solidFill>
                <a:latin typeface="Arimo"/>
                <a:ea typeface="Arimo"/>
                <a:cs typeface="Arimo"/>
                <a:sym typeface="Arimo"/>
              </a:rPr>
              <a:t>TOP 10 </a:t>
            </a:r>
            <a:r>
              <a:rPr lang="en" sz="1000">
                <a:solidFill>
                  <a:schemeClr val="dk1"/>
                </a:solidFill>
                <a:latin typeface="Arimo"/>
                <a:ea typeface="Arimo"/>
                <a:cs typeface="Arimo"/>
                <a:sym typeface="Arimo"/>
              </a:rPr>
              <a:t>b.ProductName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Product_Name,</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c.CategoryName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Product_Category,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ROUND</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(((a.UnitPrice * a.Quantity)-((a.UnitPrice * a.Quantity) * a.Discount))),2)</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Sales</a:t>
            </a:r>
            <a:r>
              <a:rPr b="1" lang="en" sz="1000">
                <a:solidFill>
                  <a:schemeClr val="dk1"/>
                </a:solidFill>
                <a:latin typeface="Arimo"/>
                <a:ea typeface="Arimo"/>
                <a:cs typeface="Arimo"/>
                <a:sym typeface="Arimo"/>
              </a:rPr>
              <a:t>,</a:t>
            </a:r>
            <a:endParaRPr b="1"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ROW_NUMBER</a:t>
            </a: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OVER</a:t>
            </a: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ORDER BY ROUND</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(((a.UnitPrice * a.Quantity) - ((a.UnitPrice * a.Quantity) * a.Discount))), 2)</a:t>
            </a:r>
            <a:r>
              <a:rPr b="1" lang="en" sz="1000">
                <a:solidFill>
                  <a:schemeClr val="dk1"/>
                </a:solidFill>
                <a:latin typeface="Arimo"/>
                <a:ea typeface="Arimo"/>
                <a:cs typeface="Arimo"/>
                <a:sym typeface="Arimo"/>
              </a:rPr>
              <a:t> DESC</a:t>
            </a: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Rank</a:t>
            </a:r>
            <a:r>
              <a:rPr b="1" lang="en" sz="1000">
                <a:solidFill>
                  <a:schemeClr val="dk1"/>
                </a:solidFill>
                <a:latin typeface="Arimo"/>
                <a:ea typeface="Arimo"/>
                <a:cs typeface="Arimo"/>
                <a:sym typeface="Arimo"/>
              </a:rPr>
              <a:t>,</a:t>
            </a:r>
            <a:endParaRPr b="1"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000">
                <a:solidFill>
                  <a:schemeClr val="dk1"/>
                </a:solidFill>
                <a:latin typeface="Arimo"/>
                <a:ea typeface="Arimo"/>
                <a:cs typeface="Arimo"/>
                <a:sym typeface="Arimo"/>
              </a:rPr>
              <a:t>  b.UnitPrice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Unit_Price</a:t>
            </a:r>
            <a:r>
              <a:rPr b="1" lang="en" sz="1000">
                <a:solidFill>
                  <a:schemeClr val="dk1"/>
                </a:solidFill>
                <a:latin typeface="Arimo"/>
                <a:ea typeface="Arimo"/>
                <a:cs typeface="Arimo"/>
                <a:sym typeface="Arimo"/>
              </a:rPr>
              <a:t>,</a:t>
            </a:r>
            <a:endParaRPr b="1"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CAST</a:t>
            </a:r>
            <a:r>
              <a:rPr lang="en" sz="1000">
                <a:solidFill>
                  <a:schemeClr val="dk1"/>
                </a:solidFill>
                <a:latin typeface="Arimo"/>
                <a:ea typeface="Arimo"/>
                <a:cs typeface="Arimo"/>
                <a:sym typeface="Arimo"/>
              </a:rPr>
              <a:t>((b.UnitPrice - (b.UnitPrice*0.15)) </a:t>
            </a:r>
            <a:r>
              <a:rPr b="1" lang="en" sz="1000">
                <a:solidFill>
                  <a:schemeClr val="dk1"/>
                </a:solidFill>
                <a:latin typeface="Arimo"/>
                <a:ea typeface="Arimo"/>
                <a:cs typeface="Arimo"/>
                <a:sym typeface="Arimo"/>
              </a:rPr>
              <a:t>AS DECIMAL</a:t>
            </a:r>
            <a:r>
              <a:rPr lang="en" sz="1000">
                <a:solidFill>
                  <a:schemeClr val="dk1"/>
                </a:solidFill>
                <a:latin typeface="Arimo"/>
                <a:ea typeface="Arimo"/>
                <a:cs typeface="Arimo"/>
                <a:sym typeface="Arimo"/>
              </a:rPr>
              <a:t>(10,2))</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Discount_Price</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OrderDetails</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a</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INNER JOIN</a:t>
            </a:r>
            <a:r>
              <a:rPr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Products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b</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a.ProductID = b.ProductID</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Categories</a:t>
            </a:r>
            <a:r>
              <a:rPr b="1" lang="en" sz="1000">
                <a:solidFill>
                  <a:schemeClr val="dk1"/>
                </a:solidFill>
                <a:latin typeface="Arimo"/>
                <a:ea typeface="Arimo"/>
                <a:cs typeface="Arimo"/>
                <a:sym typeface="Arimo"/>
              </a:rPr>
              <a:t> AS c</a:t>
            </a:r>
            <a:endParaRPr b="1"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b.CategoryID = c.CategoryID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b.ProductName, c.CategoryName, b.UnitPrice</a:t>
            </a:r>
            <a:endParaRPr sz="1000">
              <a:solidFill>
                <a:schemeClr val="dk1"/>
              </a:solidFill>
              <a:latin typeface="Arimo"/>
              <a:ea typeface="Arimo"/>
              <a:cs typeface="Arimo"/>
              <a:sym typeface="Arimo"/>
            </a:endParaRPr>
          </a:p>
        </p:txBody>
      </p:sp>
      <p:grpSp>
        <p:nvGrpSpPr>
          <p:cNvPr id="1679" name="Google Shape;1679;p40"/>
          <p:cNvGrpSpPr/>
          <p:nvPr/>
        </p:nvGrpSpPr>
        <p:grpSpPr>
          <a:xfrm>
            <a:off x="48257" y="2551677"/>
            <a:ext cx="286474" cy="572701"/>
            <a:chOff x="155732" y="2563802"/>
            <a:chExt cx="286474" cy="572701"/>
          </a:xfrm>
        </p:grpSpPr>
        <p:sp>
          <p:nvSpPr>
            <p:cNvPr id="1680" name="Google Shape;1680;p40"/>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0"/>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0"/>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40"/>
          <p:cNvGrpSpPr/>
          <p:nvPr/>
        </p:nvGrpSpPr>
        <p:grpSpPr>
          <a:xfrm rot="816134">
            <a:off x="8797595" y="4535991"/>
            <a:ext cx="363927" cy="572737"/>
            <a:chOff x="5425424" y="1185155"/>
            <a:chExt cx="621106" cy="977477"/>
          </a:xfrm>
        </p:grpSpPr>
        <p:sp>
          <p:nvSpPr>
            <p:cNvPr id="1684" name="Google Shape;1684;p40"/>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0"/>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0"/>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87" name="Google Shape;1687;p40"/>
          <p:cNvPicPr preferRelativeResize="0"/>
          <p:nvPr/>
        </p:nvPicPr>
        <p:blipFill>
          <a:blip r:embed="rId3">
            <a:alphaModFix/>
          </a:blip>
          <a:stretch>
            <a:fillRect/>
          </a:stretch>
        </p:blipFill>
        <p:spPr>
          <a:xfrm>
            <a:off x="4505325" y="537850"/>
            <a:ext cx="4582298" cy="1818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41"/>
          <p:cNvSpPr txBox="1"/>
          <p:nvPr>
            <p:ph type="title"/>
          </p:nvPr>
        </p:nvSpPr>
        <p:spPr>
          <a:xfrm>
            <a:off x="2978278" y="562375"/>
            <a:ext cx="2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Table</a:t>
            </a:r>
            <a:endParaRPr sz="2970"/>
          </a:p>
        </p:txBody>
      </p:sp>
      <p:grpSp>
        <p:nvGrpSpPr>
          <p:cNvPr id="1693" name="Google Shape;1693;p41"/>
          <p:cNvGrpSpPr/>
          <p:nvPr/>
        </p:nvGrpSpPr>
        <p:grpSpPr>
          <a:xfrm rot="-9724450">
            <a:off x="7385880" y="3601333"/>
            <a:ext cx="286487" cy="572728"/>
            <a:chOff x="155732" y="2563802"/>
            <a:chExt cx="286474" cy="572701"/>
          </a:xfrm>
        </p:grpSpPr>
        <p:sp>
          <p:nvSpPr>
            <p:cNvPr id="1694" name="Google Shape;1694;p41"/>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1"/>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1"/>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41"/>
          <p:cNvGrpSpPr/>
          <p:nvPr/>
        </p:nvGrpSpPr>
        <p:grpSpPr>
          <a:xfrm rot="-9494530">
            <a:off x="1285903" y="1084562"/>
            <a:ext cx="363933" cy="572746"/>
            <a:chOff x="5425424" y="1185155"/>
            <a:chExt cx="621106" cy="977477"/>
          </a:xfrm>
        </p:grpSpPr>
        <p:sp>
          <p:nvSpPr>
            <p:cNvPr id="1698" name="Google Shape;1698;p41"/>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1"/>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1"/>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01" name="Google Shape;1701;p41"/>
          <p:cNvGraphicFramePr/>
          <p:nvPr/>
        </p:nvGraphicFramePr>
        <p:xfrm>
          <a:off x="1722100" y="1475350"/>
          <a:ext cx="3000000" cy="3000000"/>
        </p:xfrm>
        <a:graphic>
          <a:graphicData uri="http://schemas.openxmlformats.org/drawingml/2006/table">
            <a:tbl>
              <a:tblPr>
                <a:noFill/>
                <a:tableStyleId>{F29B9630-83AC-44D2-B0C5-6589E3A5D479}</a:tableStyleId>
              </a:tblPr>
              <a:tblGrid>
                <a:gridCol w="1446775"/>
                <a:gridCol w="1200150"/>
                <a:gridCol w="695325"/>
                <a:gridCol w="438150"/>
                <a:gridCol w="714375"/>
                <a:gridCol w="1139550"/>
              </a:tblGrid>
              <a:tr h="209550">
                <a:tc>
                  <a:txBody>
                    <a:bodyPr/>
                    <a:lstStyle/>
                    <a:p>
                      <a:pPr indent="0" lvl="0" marL="0" rtl="0" algn="ctr">
                        <a:lnSpc>
                          <a:spcPct val="115000"/>
                        </a:lnSpc>
                        <a:spcBef>
                          <a:spcPts val="0"/>
                        </a:spcBef>
                        <a:spcAft>
                          <a:spcPts val="0"/>
                        </a:spcAft>
                        <a:buNone/>
                      </a:pPr>
                      <a:r>
                        <a:rPr b="1" lang="en" sz="1000">
                          <a:solidFill>
                            <a:srgbClr val="FFFFFF"/>
                          </a:solidFill>
                        </a:rPr>
                        <a:t>Product_Name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Sales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Unit_Price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Discount_Price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Côte de Blaye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141396,74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223.98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174925">
                <a:tc>
                  <a:txBody>
                    <a:bodyPr/>
                    <a:lstStyle/>
                    <a:p>
                      <a:pPr indent="0" lvl="0" marL="0" rtl="0" algn="l">
                        <a:lnSpc>
                          <a:spcPct val="115000"/>
                        </a:lnSpc>
                        <a:spcBef>
                          <a:spcPts val="0"/>
                        </a:spcBef>
                        <a:spcAft>
                          <a:spcPts val="0"/>
                        </a:spcAft>
                        <a:buNone/>
                      </a:pPr>
                      <a:r>
                        <a:rPr lang="en" sz="1000"/>
                        <a:t>Thüringer Rostbratwurst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80368,67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123,79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105.22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Raclette Courdavault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71155,7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46.75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Tarte au sucre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47234,97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Camembert Pierrot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46825,48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28.90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Gnocchi di nonna Alice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42593,06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Manjimup Dried Apples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41819,65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Alice Mutton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32698,38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Carnarvon Tigers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29171,88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Rössle Sauerkraut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25696,64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38.76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42"/>
          <p:cNvSpPr/>
          <p:nvPr/>
        </p:nvSpPr>
        <p:spPr>
          <a:xfrm>
            <a:off x="6549126" y="2323347"/>
            <a:ext cx="614827" cy="252057"/>
          </a:xfrm>
          <a:custGeom>
            <a:rect b="b" l="l" r="r" t="t"/>
            <a:pathLst>
              <a:path extrusionOk="0" h="1621" w="3954">
                <a:moveTo>
                  <a:pt x="2832" y="0"/>
                </a:moveTo>
                <a:cubicBezTo>
                  <a:pt x="1703" y="0"/>
                  <a:pt x="868" y="601"/>
                  <a:pt x="97" y="1340"/>
                </a:cubicBezTo>
                <a:cubicBezTo>
                  <a:pt x="0" y="1448"/>
                  <a:pt x="76" y="1610"/>
                  <a:pt x="227" y="1621"/>
                </a:cubicBezTo>
                <a:cubicBezTo>
                  <a:pt x="303" y="1621"/>
                  <a:pt x="378" y="1610"/>
                  <a:pt x="454" y="1578"/>
                </a:cubicBezTo>
                <a:cubicBezTo>
                  <a:pt x="778" y="1502"/>
                  <a:pt x="1113" y="1426"/>
                  <a:pt x="1447" y="1383"/>
                </a:cubicBezTo>
                <a:cubicBezTo>
                  <a:pt x="1966" y="1318"/>
                  <a:pt x="2495" y="1318"/>
                  <a:pt x="3024" y="1275"/>
                </a:cubicBezTo>
                <a:cubicBezTo>
                  <a:pt x="3284" y="1264"/>
                  <a:pt x="3532" y="1178"/>
                  <a:pt x="3748" y="1027"/>
                </a:cubicBezTo>
                <a:cubicBezTo>
                  <a:pt x="3878" y="930"/>
                  <a:pt x="3953" y="778"/>
                  <a:pt x="3942" y="627"/>
                </a:cubicBezTo>
                <a:cubicBezTo>
                  <a:pt x="3921" y="400"/>
                  <a:pt x="3780" y="206"/>
                  <a:pt x="3564" y="141"/>
                </a:cubicBezTo>
                <a:cubicBezTo>
                  <a:pt x="3338" y="55"/>
                  <a:pt x="3100" y="11"/>
                  <a:pt x="2862" y="1"/>
                </a:cubicBezTo>
                <a:cubicBezTo>
                  <a:pt x="2852" y="1"/>
                  <a:pt x="2842" y="0"/>
                  <a:pt x="2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a:off x="2050525" y="241400"/>
            <a:ext cx="480480" cy="241950"/>
          </a:xfrm>
          <a:custGeom>
            <a:rect b="b" l="l" r="r" t="t"/>
            <a:pathLst>
              <a:path extrusionOk="0" h="1556" w="3090">
                <a:moveTo>
                  <a:pt x="1308" y="0"/>
                </a:moveTo>
                <a:cubicBezTo>
                  <a:pt x="940" y="0"/>
                  <a:pt x="584" y="119"/>
                  <a:pt x="303" y="367"/>
                </a:cubicBezTo>
                <a:cubicBezTo>
                  <a:pt x="1" y="594"/>
                  <a:pt x="22" y="1037"/>
                  <a:pt x="325" y="1253"/>
                </a:cubicBezTo>
                <a:cubicBezTo>
                  <a:pt x="422" y="1329"/>
                  <a:pt x="541" y="1383"/>
                  <a:pt x="660" y="1415"/>
                </a:cubicBezTo>
                <a:cubicBezTo>
                  <a:pt x="876" y="1458"/>
                  <a:pt x="1081" y="1480"/>
                  <a:pt x="1297" y="1491"/>
                </a:cubicBezTo>
                <a:cubicBezTo>
                  <a:pt x="1707" y="1502"/>
                  <a:pt x="2128" y="1512"/>
                  <a:pt x="2539" y="1523"/>
                </a:cubicBezTo>
                <a:cubicBezTo>
                  <a:pt x="2658" y="1523"/>
                  <a:pt x="2798" y="1556"/>
                  <a:pt x="2906" y="1556"/>
                </a:cubicBezTo>
                <a:cubicBezTo>
                  <a:pt x="3014" y="1556"/>
                  <a:pt x="3090" y="1491"/>
                  <a:pt x="3068" y="1372"/>
                </a:cubicBezTo>
                <a:cubicBezTo>
                  <a:pt x="3036" y="1221"/>
                  <a:pt x="2982" y="1080"/>
                  <a:pt x="2917" y="940"/>
                </a:cubicBezTo>
                <a:cubicBezTo>
                  <a:pt x="2582" y="270"/>
                  <a:pt x="1988" y="43"/>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a:off x="2149574" y="535284"/>
            <a:ext cx="357949" cy="255167"/>
          </a:xfrm>
          <a:custGeom>
            <a:rect b="b" l="l" r="r" t="t"/>
            <a:pathLst>
              <a:path extrusionOk="0" h="1641" w="2302">
                <a:moveTo>
                  <a:pt x="1481" y="0"/>
                </a:moveTo>
                <a:cubicBezTo>
                  <a:pt x="1027" y="22"/>
                  <a:pt x="606" y="216"/>
                  <a:pt x="293" y="540"/>
                </a:cubicBezTo>
                <a:cubicBezTo>
                  <a:pt x="174" y="681"/>
                  <a:pt x="98" y="854"/>
                  <a:pt x="55" y="1026"/>
                </a:cubicBezTo>
                <a:cubicBezTo>
                  <a:pt x="1" y="1243"/>
                  <a:pt x="98" y="1469"/>
                  <a:pt x="293" y="1577"/>
                </a:cubicBezTo>
                <a:cubicBezTo>
                  <a:pt x="361" y="1622"/>
                  <a:pt x="429" y="1640"/>
                  <a:pt x="497" y="1640"/>
                </a:cubicBezTo>
                <a:cubicBezTo>
                  <a:pt x="611" y="1640"/>
                  <a:pt x="724" y="1587"/>
                  <a:pt x="833" y="1513"/>
                </a:cubicBezTo>
                <a:cubicBezTo>
                  <a:pt x="865" y="1491"/>
                  <a:pt x="897" y="1469"/>
                  <a:pt x="930" y="1448"/>
                </a:cubicBezTo>
                <a:cubicBezTo>
                  <a:pt x="1329" y="1167"/>
                  <a:pt x="1740" y="875"/>
                  <a:pt x="2140" y="594"/>
                </a:cubicBezTo>
                <a:cubicBezTo>
                  <a:pt x="2280" y="497"/>
                  <a:pt x="2302" y="432"/>
                  <a:pt x="2204" y="303"/>
                </a:cubicBezTo>
                <a:cubicBezTo>
                  <a:pt x="2161" y="238"/>
                  <a:pt x="2107" y="195"/>
                  <a:pt x="2042" y="162"/>
                </a:cubicBezTo>
                <a:cubicBezTo>
                  <a:pt x="1859" y="98"/>
                  <a:pt x="1675" y="54"/>
                  <a:pt x="1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a:off x="6663258" y="2581779"/>
            <a:ext cx="403199" cy="203232"/>
          </a:xfrm>
          <a:custGeom>
            <a:rect b="b" l="l" r="r" t="t"/>
            <a:pathLst>
              <a:path extrusionOk="0" h="1307" w="2593">
                <a:moveTo>
                  <a:pt x="1128" y="0"/>
                </a:moveTo>
                <a:cubicBezTo>
                  <a:pt x="806" y="0"/>
                  <a:pt x="484" y="82"/>
                  <a:pt x="163" y="229"/>
                </a:cubicBezTo>
                <a:cubicBezTo>
                  <a:pt x="98" y="261"/>
                  <a:pt x="1" y="337"/>
                  <a:pt x="11" y="391"/>
                </a:cubicBezTo>
                <a:cubicBezTo>
                  <a:pt x="22" y="456"/>
                  <a:pt x="109" y="531"/>
                  <a:pt x="173" y="564"/>
                </a:cubicBezTo>
                <a:cubicBezTo>
                  <a:pt x="325" y="628"/>
                  <a:pt x="487" y="672"/>
                  <a:pt x="627" y="736"/>
                </a:cubicBezTo>
                <a:cubicBezTo>
                  <a:pt x="1016" y="909"/>
                  <a:pt x="1383" y="1082"/>
                  <a:pt x="1772" y="1244"/>
                </a:cubicBezTo>
                <a:cubicBezTo>
                  <a:pt x="1884" y="1284"/>
                  <a:pt x="1996" y="1306"/>
                  <a:pt x="2113" y="1306"/>
                </a:cubicBezTo>
                <a:cubicBezTo>
                  <a:pt x="2153" y="1306"/>
                  <a:pt x="2195" y="1304"/>
                  <a:pt x="2236" y="1298"/>
                </a:cubicBezTo>
                <a:cubicBezTo>
                  <a:pt x="2452" y="1287"/>
                  <a:pt x="2560" y="1125"/>
                  <a:pt x="2593" y="898"/>
                </a:cubicBezTo>
                <a:cubicBezTo>
                  <a:pt x="2550" y="769"/>
                  <a:pt x="2496" y="650"/>
                  <a:pt x="2420" y="542"/>
                </a:cubicBezTo>
                <a:cubicBezTo>
                  <a:pt x="2301" y="412"/>
                  <a:pt x="2161" y="304"/>
                  <a:pt x="2010" y="218"/>
                </a:cubicBezTo>
                <a:cubicBezTo>
                  <a:pt x="1716" y="68"/>
                  <a:pt x="1422" y="0"/>
                  <a:pt x="1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2"/>
          <p:cNvSpPr/>
          <p:nvPr/>
        </p:nvSpPr>
        <p:spPr>
          <a:xfrm>
            <a:off x="8682016" y="3627515"/>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2"/>
          <p:cNvSpPr txBox="1"/>
          <p:nvPr/>
        </p:nvSpPr>
        <p:spPr>
          <a:xfrm>
            <a:off x="626000" y="2748200"/>
            <a:ext cx="7928700" cy="30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Arimo"/>
                <a:ea typeface="Arimo"/>
                <a:cs typeface="Arimo"/>
                <a:sym typeface="Arimo"/>
              </a:rPr>
              <a:t> </a:t>
            </a:r>
            <a:r>
              <a:rPr b="1" lang="en" sz="1200">
                <a:solidFill>
                  <a:schemeClr val="dk1"/>
                </a:solidFill>
                <a:latin typeface="Arimo"/>
                <a:ea typeface="Arimo"/>
                <a:cs typeface="Arimo"/>
                <a:sym typeface="Arimo"/>
              </a:rPr>
              <a:t>  Analysis :</a:t>
            </a:r>
            <a:endParaRPr b="1" sz="1200">
              <a:solidFill>
                <a:schemeClr val="dk1"/>
              </a:solidFill>
              <a:latin typeface="Arimo"/>
              <a:ea typeface="Arimo"/>
              <a:cs typeface="Arimo"/>
              <a:sym typeface="Arimo"/>
            </a:endParaRPr>
          </a:p>
          <a:p>
            <a:pPr indent="0" lvl="0" marL="114300" rtl="0" algn="just">
              <a:lnSpc>
                <a:spcPct val="115000"/>
              </a:lnSpc>
              <a:spcBef>
                <a:spcPts val="0"/>
              </a:spcBef>
              <a:spcAft>
                <a:spcPts val="0"/>
              </a:spcAft>
              <a:buNone/>
            </a:pPr>
            <a:r>
              <a:rPr lang="en" sz="1200">
                <a:solidFill>
                  <a:schemeClr val="dk1"/>
                </a:solidFill>
                <a:latin typeface="Arimo"/>
                <a:ea typeface="Arimo"/>
                <a:cs typeface="Arimo"/>
                <a:sym typeface="Arimo"/>
              </a:rPr>
              <a:t>Côte de Blaye products are one of the products that have the most sales compared to other products. Côte de Blaye products are the only products that have sales value above 100,000, while the other top 9 products have sales under 100,000.</a:t>
            </a:r>
            <a:endParaRPr sz="12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b="1" lang="en" sz="1200">
                <a:solidFill>
                  <a:schemeClr val="dk1"/>
                </a:solidFill>
                <a:latin typeface="Arimo"/>
                <a:ea typeface="Arimo"/>
                <a:cs typeface="Arimo"/>
                <a:sym typeface="Arimo"/>
              </a:rPr>
              <a:t>   Recommendation :</a:t>
            </a:r>
            <a:endParaRPr b="1" sz="1200">
              <a:solidFill>
                <a:schemeClr val="dk1"/>
              </a:solidFill>
              <a:latin typeface="Arimo"/>
              <a:ea typeface="Arimo"/>
              <a:cs typeface="Arimo"/>
              <a:sym typeface="Arimo"/>
            </a:endParaRPr>
          </a:p>
          <a:p>
            <a:pPr indent="0" lvl="0" marL="114300" rtl="0" algn="just">
              <a:spcBef>
                <a:spcPts val="0"/>
              </a:spcBef>
              <a:spcAft>
                <a:spcPts val="0"/>
              </a:spcAft>
              <a:buNone/>
            </a:pPr>
            <a:r>
              <a:rPr lang="en" sz="1200">
                <a:solidFill>
                  <a:schemeClr val="dk1"/>
                </a:solidFill>
                <a:latin typeface="Arimo"/>
                <a:ea typeface="Arimo"/>
                <a:cs typeface="Arimo"/>
                <a:sym typeface="Arimo"/>
              </a:rPr>
              <a:t>To attract the attention of buyers with discounts on these top 10 products and to maintain sales revenue in the</a:t>
            </a:r>
            <a:r>
              <a:rPr lang="en" sz="1200">
                <a:solidFill>
                  <a:schemeClr val="dk1"/>
                </a:solidFill>
                <a:latin typeface="Arimo"/>
                <a:ea typeface="Arimo"/>
                <a:cs typeface="Arimo"/>
                <a:sym typeface="Arimo"/>
              </a:rPr>
              <a:t> </a:t>
            </a:r>
            <a:r>
              <a:rPr lang="en" sz="1200">
                <a:solidFill>
                  <a:schemeClr val="dk1"/>
                </a:solidFill>
                <a:latin typeface="Arimo"/>
                <a:ea typeface="Arimo"/>
                <a:cs typeface="Arimo"/>
                <a:sym typeface="Arimo"/>
              </a:rPr>
              <a:t>next month, the marketing team should carry out discount promotions not only for loyal customers, but also need</a:t>
            </a:r>
            <a:r>
              <a:rPr lang="en" sz="1200">
                <a:solidFill>
                  <a:schemeClr val="dk1"/>
                </a:solidFill>
                <a:latin typeface="Arimo"/>
                <a:ea typeface="Arimo"/>
                <a:cs typeface="Arimo"/>
                <a:sym typeface="Arimo"/>
              </a:rPr>
              <a:t> </a:t>
            </a:r>
            <a:r>
              <a:rPr lang="en" sz="1200">
                <a:solidFill>
                  <a:schemeClr val="dk1"/>
                </a:solidFill>
                <a:latin typeface="Arimo"/>
                <a:ea typeface="Arimo"/>
                <a:cs typeface="Arimo"/>
                <a:sym typeface="Arimo"/>
              </a:rPr>
              <a:t>to make offers to potential new customers. This discount is not only used to maintain customer loyalty but also this will be good opportunity to attract many potential new customers too.</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100">
              <a:solidFill>
                <a:schemeClr val="dk1"/>
              </a:solidFill>
              <a:latin typeface="Arimo"/>
              <a:ea typeface="Arimo"/>
              <a:cs typeface="Arimo"/>
              <a:sym typeface="Arimo"/>
            </a:endParaRPr>
          </a:p>
          <a:p>
            <a:pPr indent="0" lvl="0" marL="0" rtl="0" algn="l">
              <a:spcBef>
                <a:spcPts val="0"/>
              </a:spcBef>
              <a:spcAft>
                <a:spcPts val="0"/>
              </a:spcAft>
              <a:buNone/>
            </a:pPr>
            <a:r>
              <a:t/>
            </a:r>
            <a:endParaRPr b="1" sz="1100">
              <a:solidFill>
                <a:schemeClr val="dk1"/>
              </a:solidFill>
              <a:latin typeface="Arimo"/>
              <a:ea typeface="Arimo"/>
              <a:cs typeface="Arimo"/>
              <a:sym typeface="Arimo"/>
            </a:endParaRPr>
          </a:p>
          <a:p>
            <a:pPr indent="0" lvl="0" marL="114300" rtl="0" algn="just">
              <a:lnSpc>
                <a:spcPct val="115000"/>
              </a:lnSpc>
              <a:spcBef>
                <a:spcPts val="0"/>
              </a:spcBef>
              <a:spcAft>
                <a:spcPts val="0"/>
              </a:spcAft>
              <a:buNone/>
            </a:pPr>
            <a:r>
              <a:t/>
            </a:r>
            <a:endParaRPr sz="11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1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100">
              <a:solidFill>
                <a:schemeClr val="dk1"/>
              </a:solidFill>
              <a:latin typeface="Arimo"/>
              <a:ea typeface="Arimo"/>
              <a:cs typeface="Arimo"/>
              <a:sym typeface="Arimo"/>
            </a:endParaRPr>
          </a:p>
        </p:txBody>
      </p:sp>
      <p:pic>
        <p:nvPicPr>
          <p:cNvPr id="1712" name="Google Shape;1712;p42"/>
          <p:cNvPicPr preferRelativeResize="0"/>
          <p:nvPr/>
        </p:nvPicPr>
        <p:blipFill>
          <a:blip r:embed="rId3">
            <a:alphaModFix/>
          </a:blip>
          <a:stretch>
            <a:fillRect/>
          </a:stretch>
        </p:blipFill>
        <p:spPr>
          <a:xfrm>
            <a:off x="2646892" y="363675"/>
            <a:ext cx="3850231" cy="229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43"/>
          <p:cNvSpPr txBox="1"/>
          <p:nvPr>
            <p:ph type="title"/>
          </p:nvPr>
        </p:nvSpPr>
        <p:spPr>
          <a:xfrm>
            <a:off x="3109200" y="195175"/>
            <a:ext cx="26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a:t>
            </a:r>
            <a:r>
              <a:rPr lang="en" sz="2970"/>
              <a:t>Case 4</a:t>
            </a:r>
            <a:endParaRPr sz="2970"/>
          </a:p>
        </p:txBody>
      </p:sp>
      <p:sp>
        <p:nvSpPr>
          <p:cNvPr id="1718" name="Google Shape;1718;p43"/>
          <p:cNvSpPr/>
          <p:nvPr/>
        </p:nvSpPr>
        <p:spPr>
          <a:xfrm rot="6240902">
            <a:off x="5639607" y="3756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rot="6240902">
            <a:off x="553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3"/>
          <p:cNvSpPr/>
          <p:nvPr/>
        </p:nvSpPr>
        <p:spPr>
          <a:xfrm rot="6240902">
            <a:off x="578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3"/>
          <p:cNvSpPr txBox="1"/>
          <p:nvPr>
            <p:ph idx="1" type="subTitle"/>
          </p:nvPr>
        </p:nvSpPr>
        <p:spPr>
          <a:xfrm>
            <a:off x="944325" y="852900"/>
            <a:ext cx="7242900" cy="1636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The sales &amp; marketing team want to analyze sales based on country. They want to see The top 3 countries that have the most sales in beverages, dairy product, and confections product category. They want make a query that consist of product category, country,  sales and rank.</a:t>
            </a:r>
            <a:endParaRPr sz="1100"/>
          </a:p>
          <a:p>
            <a:pPr indent="0" lvl="0" marL="0" rtl="0" algn="ctr">
              <a:lnSpc>
                <a:spcPct val="115000"/>
              </a:lnSpc>
              <a:spcBef>
                <a:spcPts val="0"/>
              </a:spcBef>
              <a:spcAft>
                <a:spcPts val="0"/>
              </a:spcAft>
              <a:buNone/>
            </a:pPr>
            <a:r>
              <a:rPr lang="en" sz="1100"/>
              <a:t> </a:t>
            </a:r>
            <a:endParaRPr sz="1100"/>
          </a:p>
          <a:p>
            <a:pPr indent="0" lvl="0" marL="0" rtl="0" algn="ctr">
              <a:lnSpc>
                <a:spcPct val="115000"/>
              </a:lnSpc>
              <a:spcBef>
                <a:spcPts val="0"/>
              </a:spcBef>
              <a:spcAft>
                <a:spcPts val="0"/>
              </a:spcAft>
              <a:buClr>
                <a:schemeClr val="dk1"/>
              </a:buClr>
              <a:buSzPts val="1100"/>
              <a:buFont typeface="Arial"/>
              <a:buNone/>
            </a:pPr>
            <a:r>
              <a:t/>
            </a:r>
            <a:endParaRPr sz="1100"/>
          </a:p>
          <a:p>
            <a:pPr indent="0" lvl="0" marL="0" rtl="0" algn="ctr">
              <a:spcBef>
                <a:spcPts val="0"/>
              </a:spcBef>
              <a:spcAft>
                <a:spcPts val="0"/>
              </a:spcAft>
              <a:buNone/>
            </a:pPr>
            <a:r>
              <a:t/>
            </a:r>
            <a:endParaRPr sz="1100"/>
          </a:p>
        </p:txBody>
      </p:sp>
      <p:sp>
        <p:nvSpPr>
          <p:cNvPr id="1722" name="Google Shape;1722;p43"/>
          <p:cNvSpPr txBox="1"/>
          <p:nvPr/>
        </p:nvSpPr>
        <p:spPr>
          <a:xfrm>
            <a:off x="1359050" y="1824850"/>
            <a:ext cx="6269100" cy="28167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WITH </a:t>
            </a:r>
            <a:r>
              <a:rPr lang="en" sz="900">
                <a:solidFill>
                  <a:schemeClr val="dk1"/>
                </a:solidFill>
                <a:latin typeface="Arimo"/>
                <a:ea typeface="Arimo"/>
                <a:cs typeface="Arimo"/>
                <a:sym typeface="Arimo"/>
              </a:rPr>
              <a:t>table1 </a:t>
            </a:r>
            <a:r>
              <a:rPr b="1" lang="en" sz="900">
                <a:solidFill>
                  <a:schemeClr val="dk1"/>
                </a:solidFill>
                <a:latin typeface="Arimo"/>
                <a:ea typeface="Arimo"/>
                <a:cs typeface="Arimo"/>
                <a:sym typeface="Arimo"/>
              </a:rPr>
              <a:t>AS</a:t>
            </a:r>
            <a:r>
              <a:rPr lang="en" sz="900">
                <a:solidFill>
                  <a:schemeClr val="dk1"/>
                </a:solidFill>
                <a:latin typeface="Arimo"/>
                <a:ea typeface="Arimo"/>
                <a:cs typeface="Arimo"/>
                <a:sym typeface="Arimo"/>
              </a:rPr>
              <a:t>(</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SELECT</a:t>
            </a:r>
            <a:endParaRPr b="1" sz="9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a:t>
            </a:r>
            <a:r>
              <a:rPr lang="en" sz="900">
                <a:solidFill>
                  <a:schemeClr val="dk1"/>
                </a:solidFill>
                <a:latin typeface="Arimo"/>
                <a:ea typeface="Arimo"/>
                <a:cs typeface="Arimo"/>
                <a:sym typeface="Arimo"/>
              </a:rPr>
              <a:t>d.CategoryName</a:t>
            </a:r>
            <a:r>
              <a:rPr b="1" lang="en" sz="900">
                <a:solidFill>
                  <a:schemeClr val="dk1"/>
                </a:solidFill>
                <a:latin typeface="Arimo"/>
                <a:ea typeface="Arimo"/>
                <a:cs typeface="Arimo"/>
                <a:sym typeface="Arimo"/>
              </a:rPr>
              <a:t> AS</a:t>
            </a:r>
            <a:r>
              <a:rPr lang="en" sz="900">
                <a:solidFill>
                  <a:schemeClr val="dk1"/>
                </a:solidFill>
                <a:latin typeface="Arimo"/>
                <a:ea typeface="Arimo"/>
                <a:cs typeface="Arimo"/>
                <a:sym typeface="Arimo"/>
              </a:rPr>
              <a:t> Product_Category, a.ShipCountry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Country,</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chemeClr val="dk1"/>
                </a:solidFill>
                <a:latin typeface="Arimo"/>
                <a:ea typeface="Arimo"/>
                <a:cs typeface="Arimo"/>
                <a:sym typeface="Arimo"/>
              </a:rPr>
              <a:t>  </a:t>
            </a:r>
            <a:r>
              <a:rPr b="1" lang="en" sz="900">
                <a:solidFill>
                  <a:schemeClr val="dk1"/>
                </a:solidFill>
                <a:latin typeface="Arimo"/>
                <a:ea typeface="Arimo"/>
                <a:cs typeface="Arimo"/>
                <a:sym typeface="Arimo"/>
              </a:rPr>
              <a:t>ROUND</a:t>
            </a:r>
            <a:r>
              <a:rPr lang="en" sz="900">
                <a:solidFill>
                  <a:schemeClr val="dk1"/>
                </a:solidFill>
                <a:latin typeface="Arimo"/>
                <a:ea typeface="Arimo"/>
                <a:cs typeface="Arimo"/>
                <a:sym typeface="Arimo"/>
              </a:rPr>
              <a:t>(</a:t>
            </a:r>
            <a:r>
              <a:rPr b="1" lang="en" sz="900">
                <a:solidFill>
                  <a:schemeClr val="dk1"/>
                </a:solidFill>
                <a:latin typeface="Arimo"/>
                <a:ea typeface="Arimo"/>
                <a:cs typeface="Arimo"/>
                <a:sym typeface="Arimo"/>
              </a:rPr>
              <a:t>SUM</a:t>
            </a:r>
            <a:r>
              <a:rPr lang="en" sz="900">
                <a:solidFill>
                  <a:schemeClr val="dk1"/>
                </a:solidFill>
                <a:latin typeface="Arimo"/>
                <a:ea typeface="Arimo"/>
                <a:cs typeface="Arimo"/>
                <a:sym typeface="Arimo"/>
              </a:rPr>
              <a:t>(((b.UnitPrice * b.Quantity) - ((b.UnitPrice * b.Quantity) *b.Discount))), 2)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Sales,</a:t>
            </a:r>
            <a:endParaRPr sz="900">
              <a:solidFill>
                <a:schemeClr val="dk1"/>
              </a:solidFill>
              <a:latin typeface="Arimo"/>
              <a:ea typeface="Arimo"/>
              <a:cs typeface="Arimo"/>
              <a:sym typeface="Arimo"/>
            </a:endParaRPr>
          </a:p>
          <a:p>
            <a:pPr indent="57150" lvl="0" marL="0" rtl="0" algn="l">
              <a:spcBef>
                <a:spcPts val="0"/>
              </a:spcBef>
              <a:spcAft>
                <a:spcPts val="0"/>
              </a:spcAft>
              <a:buNone/>
            </a:pPr>
            <a:r>
              <a:rPr b="1" lang="en" sz="900">
                <a:solidFill>
                  <a:schemeClr val="dk1"/>
                </a:solidFill>
                <a:latin typeface="Arimo"/>
                <a:ea typeface="Arimo"/>
                <a:cs typeface="Arimo"/>
                <a:sym typeface="Arimo"/>
              </a:rPr>
              <a:t>ROW_NUMBER</a:t>
            </a:r>
            <a:r>
              <a:rPr lang="en" sz="900">
                <a:solidFill>
                  <a:schemeClr val="dk1"/>
                </a:solidFill>
                <a:latin typeface="Arimo"/>
                <a:ea typeface="Arimo"/>
                <a:cs typeface="Arimo"/>
                <a:sym typeface="Arimo"/>
              </a:rPr>
              <a:t>() </a:t>
            </a:r>
            <a:r>
              <a:rPr b="1" lang="en" sz="900">
                <a:solidFill>
                  <a:schemeClr val="dk1"/>
                </a:solidFill>
                <a:latin typeface="Arimo"/>
                <a:ea typeface="Arimo"/>
                <a:cs typeface="Arimo"/>
                <a:sym typeface="Arimo"/>
              </a:rPr>
              <a:t>OVER</a:t>
            </a:r>
            <a:r>
              <a:rPr lang="en" sz="900">
                <a:solidFill>
                  <a:schemeClr val="dk1"/>
                </a:solidFill>
                <a:latin typeface="Arimo"/>
                <a:ea typeface="Arimo"/>
                <a:cs typeface="Arimo"/>
                <a:sym typeface="Arimo"/>
              </a:rPr>
              <a:t> (</a:t>
            </a:r>
            <a:r>
              <a:rPr b="1" lang="en" sz="900">
                <a:solidFill>
                  <a:schemeClr val="dk1"/>
                </a:solidFill>
                <a:latin typeface="Arimo"/>
                <a:ea typeface="Arimo"/>
                <a:cs typeface="Arimo"/>
                <a:sym typeface="Arimo"/>
              </a:rPr>
              <a:t>PARTITION BY</a:t>
            </a:r>
            <a:r>
              <a:rPr lang="en" sz="900">
                <a:solidFill>
                  <a:schemeClr val="dk1"/>
                </a:solidFill>
                <a:latin typeface="Arimo"/>
                <a:ea typeface="Arimo"/>
                <a:cs typeface="Arimo"/>
                <a:sym typeface="Arimo"/>
              </a:rPr>
              <a:t> d.CategoryName </a:t>
            </a:r>
            <a:endParaRPr sz="900">
              <a:solidFill>
                <a:schemeClr val="dk1"/>
              </a:solidFill>
              <a:latin typeface="Arimo"/>
              <a:ea typeface="Arimo"/>
              <a:cs typeface="Arimo"/>
              <a:sym typeface="Arimo"/>
            </a:endParaRPr>
          </a:p>
          <a:p>
            <a:pPr indent="57150" lvl="0" marL="0" rtl="0" algn="l">
              <a:spcBef>
                <a:spcPts val="0"/>
              </a:spcBef>
              <a:spcAft>
                <a:spcPts val="0"/>
              </a:spcAft>
              <a:buClr>
                <a:schemeClr val="dk1"/>
              </a:buClr>
              <a:buSzPts val="1100"/>
              <a:buFont typeface="Arial"/>
              <a:buNone/>
            </a:pPr>
            <a:r>
              <a:rPr b="1" lang="en" sz="900">
                <a:solidFill>
                  <a:schemeClr val="dk1"/>
                </a:solidFill>
                <a:latin typeface="Arimo"/>
                <a:ea typeface="Arimo"/>
                <a:cs typeface="Arimo"/>
                <a:sym typeface="Arimo"/>
              </a:rPr>
              <a:t>ORDER BY ROUND</a:t>
            </a:r>
            <a:r>
              <a:rPr lang="en" sz="900">
                <a:solidFill>
                  <a:schemeClr val="dk1"/>
                </a:solidFill>
                <a:latin typeface="Arimo"/>
                <a:ea typeface="Arimo"/>
                <a:cs typeface="Arimo"/>
                <a:sym typeface="Arimo"/>
              </a:rPr>
              <a:t>(</a:t>
            </a:r>
            <a:r>
              <a:rPr b="1" lang="en" sz="900">
                <a:solidFill>
                  <a:schemeClr val="dk1"/>
                </a:solidFill>
                <a:latin typeface="Arimo"/>
                <a:ea typeface="Arimo"/>
                <a:cs typeface="Arimo"/>
                <a:sym typeface="Arimo"/>
              </a:rPr>
              <a:t>SUM</a:t>
            </a:r>
            <a:r>
              <a:rPr lang="en" sz="900">
                <a:solidFill>
                  <a:schemeClr val="dk1"/>
                </a:solidFill>
                <a:latin typeface="Arimo"/>
                <a:ea typeface="Arimo"/>
                <a:cs typeface="Arimo"/>
                <a:sym typeface="Arimo"/>
              </a:rPr>
              <a:t>(((b.UnitPrice *  b.Quantity) - ((b.UnitPrice * b.Quantity) * b.Discount))), 2) </a:t>
            </a:r>
            <a:r>
              <a:rPr b="1" lang="en" sz="900">
                <a:solidFill>
                  <a:schemeClr val="dk1"/>
                </a:solidFill>
                <a:latin typeface="Arimo"/>
                <a:ea typeface="Arimo"/>
                <a:cs typeface="Arimo"/>
                <a:sym typeface="Arimo"/>
              </a:rPr>
              <a:t>DESC</a:t>
            </a:r>
            <a:r>
              <a:rPr lang="en" sz="900">
                <a:solidFill>
                  <a:schemeClr val="dk1"/>
                </a:solidFill>
                <a:latin typeface="Arimo"/>
                <a:ea typeface="Arimo"/>
                <a:cs typeface="Arimo"/>
                <a:sym typeface="Arimo"/>
              </a:rPr>
              <a:t>) </a:t>
            </a:r>
            <a:r>
              <a:rPr b="1" lang="en" sz="900">
                <a:solidFill>
                  <a:schemeClr val="dk1"/>
                </a:solidFill>
                <a:latin typeface="Arimo"/>
                <a:ea typeface="Arimo"/>
                <a:cs typeface="Arimo"/>
                <a:sym typeface="Arimo"/>
              </a:rPr>
              <a:t>AS</a:t>
            </a:r>
            <a:r>
              <a:rPr lang="en" sz="900">
                <a:solidFill>
                  <a:schemeClr val="dk1"/>
                </a:solidFill>
                <a:latin typeface="Arimo"/>
                <a:ea typeface="Arimo"/>
                <a:cs typeface="Arimo"/>
                <a:sym typeface="Arimo"/>
              </a:rPr>
              <a:t> Rank</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FROM </a:t>
            </a:r>
            <a:r>
              <a:rPr lang="en" sz="900">
                <a:solidFill>
                  <a:schemeClr val="dk1"/>
                </a:solidFill>
                <a:latin typeface="Arimo"/>
                <a:ea typeface="Arimo"/>
                <a:cs typeface="Arimo"/>
                <a:sym typeface="Arimo"/>
              </a:rPr>
              <a:t>Orders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a</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INNER JOIN </a:t>
            </a:r>
            <a:r>
              <a:rPr lang="en" sz="900">
                <a:solidFill>
                  <a:schemeClr val="dk1"/>
                </a:solidFill>
                <a:latin typeface="Arimo"/>
                <a:ea typeface="Arimo"/>
                <a:cs typeface="Arimo"/>
                <a:sym typeface="Arimo"/>
              </a:rPr>
              <a:t>OrderDetails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b</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ON </a:t>
            </a:r>
            <a:r>
              <a:rPr lang="en" sz="900">
                <a:solidFill>
                  <a:schemeClr val="dk1"/>
                </a:solidFill>
                <a:latin typeface="Arimo"/>
                <a:ea typeface="Arimo"/>
                <a:cs typeface="Arimo"/>
                <a:sym typeface="Arimo"/>
              </a:rPr>
              <a:t>a.OrderID = b.OrderID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INNER JOIN </a:t>
            </a:r>
            <a:r>
              <a:rPr lang="en" sz="900">
                <a:solidFill>
                  <a:schemeClr val="dk1"/>
                </a:solidFill>
                <a:latin typeface="Arimo"/>
                <a:ea typeface="Arimo"/>
                <a:cs typeface="Arimo"/>
                <a:sym typeface="Arimo"/>
              </a:rPr>
              <a:t>Products</a:t>
            </a:r>
            <a:r>
              <a:rPr b="1" lang="en" sz="900">
                <a:solidFill>
                  <a:schemeClr val="dk1"/>
                </a:solidFill>
                <a:latin typeface="Arimo"/>
                <a:ea typeface="Arimo"/>
                <a:cs typeface="Arimo"/>
                <a:sym typeface="Arimo"/>
              </a:rPr>
              <a:t> AS </a:t>
            </a:r>
            <a:r>
              <a:rPr lang="en" sz="900">
                <a:solidFill>
                  <a:schemeClr val="dk1"/>
                </a:solidFill>
                <a:latin typeface="Arimo"/>
                <a:ea typeface="Arimo"/>
                <a:cs typeface="Arimo"/>
                <a:sym typeface="Arimo"/>
              </a:rPr>
              <a:t>c</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ON </a:t>
            </a:r>
            <a:r>
              <a:rPr lang="en" sz="900">
                <a:solidFill>
                  <a:schemeClr val="dk1"/>
                </a:solidFill>
                <a:latin typeface="Arimo"/>
                <a:ea typeface="Arimo"/>
                <a:cs typeface="Arimo"/>
                <a:sym typeface="Arimo"/>
              </a:rPr>
              <a:t>b.ProductID = c.ProductID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INNER JOIN </a:t>
            </a:r>
            <a:r>
              <a:rPr lang="en" sz="900">
                <a:solidFill>
                  <a:schemeClr val="dk1"/>
                </a:solidFill>
                <a:latin typeface="Arimo"/>
                <a:ea typeface="Arimo"/>
                <a:cs typeface="Arimo"/>
                <a:sym typeface="Arimo"/>
              </a:rPr>
              <a:t>Categories</a:t>
            </a:r>
            <a:r>
              <a:rPr b="1" lang="en" sz="900">
                <a:solidFill>
                  <a:srgbClr val="38761D"/>
                </a:solidFill>
                <a:latin typeface="Arimo"/>
                <a:ea typeface="Arimo"/>
                <a:cs typeface="Arimo"/>
                <a:sym typeface="Arimo"/>
              </a:rPr>
              <a:t> </a:t>
            </a:r>
            <a:r>
              <a:rPr b="1" lang="en" sz="900">
                <a:solidFill>
                  <a:schemeClr val="dk1"/>
                </a:solidFill>
                <a:latin typeface="Arimo"/>
                <a:ea typeface="Arimo"/>
                <a:cs typeface="Arimo"/>
                <a:sym typeface="Arimo"/>
              </a:rPr>
              <a:t>AS</a:t>
            </a:r>
            <a:r>
              <a:rPr b="1" lang="en" sz="900">
                <a:solidFill>
                  <a:srgbClr val="38761D"/>
                </a:solidFill>
                <a:latin typeface="Arimo"/>
                <a:ea typeface="Arimo"/>
                <a:cs typeface="Arimo"/>
                <a:sym typeface="Arimo"/>
              </a:rPr>
              <a:t> </a:t>
            </a:r>
            <a:r>
              <a:rPr lang="en" sz="900">
                <a:solidFill>
                  <a:schemeClr val="dk1"/>
                </a:solidFill>
                <a:latin typeface="Arimo"/>
                <a:ea typeface="Arimo"/>
                <a:cs typeface="Arimo"/>
                <a:sym typeface="Arimo"/>
              </a:rPr>
              <a:t>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ON </a:t>
            </a:r>
            <a:r>
              <a:rPr lang="en" sz="900">
                <a:solidFill>
                  <a:schemeClr val="dk1"/>
                </a:solidFill>
                <a:latin typeface="Arimo"/>
                <a:ea typeface="Arimo"/>
                <a:cs typeface="Arimo"/>
                <a:sym typeface="Arimo"/>
              </a:rPr>
              <a:t>c.CategoryID = d.CategoryID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WHERE </a:t>
            </a:r>
            <a:r>
              <a:rPr lang="en" sz="900">
                <a:solidFill>
                  <a:schemeClr val="dk1"/>
                </a:solidFill>
                <a:latin typeface="Arimo"/>
                <a:ea typeface="Arimo"/>
                <a:cs typeface="Arimo"/>
                <a:sym typeface="Arimo"/>
              </a:rPr>
              <a:t>d.CategoryName</a:t>
            </a:r>
            <a:r>
              <a:rPr b="1" lang="en" sz="900">
                <a:solidFill>
                  <a:srgbClr val="38761D"/>
                </a:solidFill>
                <a:latin typeface="Arimo"/>
                <a:ea typeface="Arimo"/>
                <a:cs typeface="Arimo"/>
                <a:sym typeface="Arimo"/>
              </a:rPr>
              <a:t> </a:t>
            </a:r>
            <a:r>
              <a:rPr b="1" lang="en" sz="900">
                <a:solidFill>
                  <a:schemeClr val="dk1"/>
                </a:solidFill>
                <a:latin typeface="Arimo"/>
                <a:ea typeface="Arimo"/>
                <a:cs typeface="Arimo"/>
                <a:sym typeface="Arimo"/>
              </a:rPr>
              <a:t>IN </a:t>
            </a:r>
            <a:r>
              <a:rPr lang="en" sz="900">
                <a:solidFill>
                  <a:schemeClr val="dk1"/>
                </a:solidFill>
                <a:latin typeface="Arimo"/>
                <a:ea typeface="Arimo"/>
                <a:cs typeface="Arimo"/>
                <a:sym typeface="Arimo"/>
              </a:rPr>
              <a:t>('Beverages','Dairy Products', 'Confections')</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rgbClr val="38761D"/>
                </a:solidFill>
                <a:latin typeface="Arimo"/>
                <a:ea typeface="Arimo"/>
                <a:cs typeface="Arimo"/>
                <a:sym typeface="Arimo"/>
              </a:rPr>
              <a:t>GROUP BY </a:t>
            </a:r>
            <a:r>
              <a:rPr lang="en" sz="900">
                <a:solidFill>
                  <a:schemeClr val="dk1"/>
                </a:solidFill>
                <a:latin typeface="Arimo"/>
                <a:ea typeface="Arimo"/>
                <a:cs typeface="Arimo"/>
                <a:sym typeface="Arimo"/>
              </a:rPr>
              <a:t>d.CategoryName, a.ShipCountry)</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b="1" sz="9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SELECT </a:t>
            </a:r>
            <a:r>
              <a:rPr lang="en" sz="900">
                <a:solidFill>
                  <a:schemeClr val="dk1"/>
                </a:solidFill>
                <a:latin typeface="Arimo"/>
                <a:ea typeface="Arimo"/>
                <a:cs typeface="Arimo"/>
                <a:sym typeface="Arimo"/>
              </a:rPr>
              <a:t>*</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FROM </a:t>
            </a:r>
            <a:r>
              <a:rPr lang="en" sz="900">
                <a:solidFill>
                  <a:schemeClr val="dk1"/>
                </a:solidFill>
                <a:latin typeface="Arimo"/>
                <a:ea typeface="Arimo"/>
                <a:cs typeface="Arimo"/>
                <a:sym typeface="Arimo"/>
              </a:rPr>
              <a:t>table1</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rgbClr val="38761D"/>
                </a:solidFill>
                <a:latin typeface="Arimo"/>
                <a:ea typeface="Arimo"/>
                <a:cs typeface="Arimo"/>
                <a:sym typeface="Arimo"/>
              </a:rPr>
              <a:t>WHERE </a:t>
            </a:r>
            <a:r>
              <a:rPr lang="en" sz="900">
                <a:solidFill>
                  <a:schemeClr val="dk1"/>
                </a:solidFill>
                <a:latin typeface="Arimo"/>
                <a:ea typeface="Arimo"/>
                <a:cs typeface="Arimo"/>
                <a:sym typeface="Arimo"/>
              </a:rPr>
              <a:t>Rank &lt;= 3</a:t>
            </a:r>
            <a:endParaRPr sz="900">
              <a:solidFill>
                <a:schemeClr val="dk1"/>
              </a:solidFill>
              <a:latin typeface="Arimo"/>
              <a:ea typeface="Arimo"/>
              <a:cs typeface="Arimo"/>
              <a:sym typeface="Arimo"/>
            </a:endParaRPr>
          </a:p>
        </p:txBody>
      </p:sp>
      <p:grpSp>
        <p:nvGrpSpPr>
          <p:cNvPr id="1723" name="Google Shape;1723;p43"/>
          <p:cNvGrpSpPr/>
          <p:nvPr/>
        </p:nvGrpSpPr>
        <p:grpSpPr>
          <a:xfrm>
            <a:off x="944332" y="1619377"/>
            <a:ext cx="286474" cy="572701"/>
            <a:chOff x="155732" y="2563802"/>
            <a:chExt cx="286474" cy="572701"/>
          </a:xfrm>
        </p:grpSpPr>
        <p:sp>
          <p:nvSpPr>
            <p:cNvPr id="1724" name="Google Shape;1724;p43"/>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3"/>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43"/>
          <p:cNvGrpSpPr/>
          <p:nvPr/>
        </p:nvGrpSpPr>
        <p:grpSpPr>
          <a:xfrm rot="816134">
            <a:off x="7690395" y="4425666"/>
            <a:ext cx="363927" cy="572737"/>
            <a:chOff x="5425424" y="1185155"/>
            <a:chExt cx="621106" cy="977477"/>
          </a:xfrm>
        </p:grpSpPr>
        <p:sp>
          <p:nvSpPr>
            <p:cNvPr id="1728" name="Google Shape;1728;p43"/>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3"/>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3"/>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pic>
        <p:nvPicPr>
          <p:cNvPr id="1735" name="Google Shape;1735;p44"/>
          <p:cNvPicPr preferRelativeResize="0"/>
          <p:nvPr/>
        </p:nvPicPr>
        <p:blipFill>
          <a:blip r:embed="rId3">
            <a:alphaModFix/>
          </a:blip>
          <a:stretch>
            <a:fillRect/>
          </a:stretch>
        </p:blipFill>
        <p:spPr>
          <a:xfrm>
            <a:off x="167975" y="1550725"/>
            <a:ext cx="8839203" cy="22019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45"/>
          <p:cNvSpPr txBox="1"/>
          <p:nvPr>
            <p:ph type="title"/>
          </p:nvPr>
        </p:nvSpPr>
        <p:spPr>
          <a:xfrm>
            <a:off x="844678" y="257575"/>
            <a:ext cx="2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Table</a:t>
            </a:r>
            <a:endParaRPr sz="2970"/>
          </a:p>
        </p:txBody>
      </p:sp>
      <p:grpSp>
        <p:nvGrpSpPr>
          <p:cNvPr id="1741" name="Google Shape;1741;p45"/>
          <p:cNvGrpSpPr/>
          <p:nvPr/>
        </p:nvGrpSpPr>
        <p:grpSpPr>
          <a:xfrm rot="-9724450">
            <a:off x="3804480" y="2839333"/>
            <a:ext cx="286487" cy="572728"/>
            <a:chOff x="155732" y="2563802"/>
            <a:chExt cx="286474" cy="572701"/>
          </a:xfrm>
        </p:grpSpPr>
        <p:sp>
          <p:nvSpPr>
            <p:cNvPr id="1742" name="Google Shape;1742;p45"/>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45"/>
          <p:cNvGrpSpPr/>
          <p:nvPr/>
        </p:nvGrpSpPr>
        <p:grpSpPr>
          <a:xfrm rot="-9494530">
            <a:off x="295303" y="474962"/>
            <a:ext cx="363933" cy="572746"/>
            <a:chOff x="5425424" y="1185155"/>
            <a:chExt cx="621106" cy="977477"/>
          </a:xfrm>
        </p:grpSpPr>
        <p:sp>
          <p:nvSpPr>
            <p:cNvPr id="1746" name="Google Shape;1746;p45"/>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49" name="Google Shape;1749;p45"/>
          <p:cNvGraphicFramePr/>
          <p:nvPr/>
        </p:nvGraphicFramePr>
        <p:xfrm>
          <a:off x="632800" y="973000"/>
          <a:ext cx="3000000" cy="3000000"/>
        </p:xfrm>
        <a:graphic>
          <a:graphicData uri="http://schemas.openxmlformats.org/drawingml/2006/table">
            <a:tbl>
              <a:tblPr>
                <a:noFill/>
                <a:tableStyleId>{F29B9630-83AC-44D2-B0C5-6589E3A5D479}</a:tableStyleId>
              </a:tblPr>
              <a:tblGrid>
                <a:gridCol w="1257300"/>
                <a:gridCol w="752475"/>
                <a:gridCol w="695325"/>
                <a:gridCol w="438150"/>
              </a:tblGrid>
              <a:tr h="200025">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Country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Sales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0025">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USA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60520,97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Germany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54634,12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Brazil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37193,44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USA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36314,93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Germany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35878,6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Austria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13534,41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Germany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49640,95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USA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37902,05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025">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Austria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28106,74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pSp>
        <p:nvGrpSpPr>
          <p:cNvPr id="1750" name="Google Shape;1750;p45"/>
          <p:cNvGrpSpPr/>
          <p:nvPr/>
        </p:nvGrpSpPr>
        <p:grpSpPr>
          <a:xfrm>
            <a:off x="4027780" y="246100"/>
            <a:ext cx="2792670" cy="2212791"/>
            <a:chOff x="4824455" y="416000"/>
            <a:chExt cx="2792670" cy="2212791"/>
          </a:xfrm>
        </p:grpSpPr>
        <p:pic>
          <p:nvPicPr>
            <p:cNvPr id="1751" name="Google Shape;1751;p45"/>
            <p:cNvPicPr preferRelativeResize="0"/>
            <p:nvPr/>
          </p:nvPicPr>
          <p:blipFill>
            <a:blip r:embed="rId3">
              <a:alphaModFix/>
            </a:blip>
            <a:stretch>
              <a:fillRect/>
            </a:stretch>
          </p:blipFill>
          <p:spPr>
            <a:xfrm>
              <a:off x="4824455" y="830275"/>
              <a:ext cx="2792670" cy="1798516"/>
            </a:xfrm>
            <a:prstGeom prst="rect">
              <a:avLst/>
            </a:prstGeom>
            <a:noFill/>
            <a:ln>
              <a:noFill/>
            </a:ln>
          </p:spPr>
        </p:pic>
        <p:sp>
          <p:nvSpPr>
            <p:cNvPr id="1752" name="Google Shape;1752;p45"/>
            <p:cNvSpPr txBox="1"/>
            <p:nvPr/>
          </p:nvSpPr>
          <p:spPr>
            <a:xfrm>
              <a:off x="4968825" y="416000"/>
              <a:ext cx="2047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Arimo"/>
                  <a:ea typeface="Arimo"/>
                  <a:cs typeface="Arimo"/>
                  <a:sym typeface="Arimo"/>
                </a:rPr>
                <a:t>Top 3 Countries</a:t>
              </a:r>
              <a:endParaRPr b="1" sz="1000">
                <a:solidFill>
                  <a:schemeClr val="dk1"/>
                </a:solidFill>
                <a:latin typeface="Arimo"/>
                <a:ea typeface="Arimo"/>
                <a:cs typeface="Arimo"/>
                <a:sym typeface="Arimo"/>
              </a:endParaRPr>
            </a:p>
            <a:p>
              <a:pPr indent="0" lvl="0" marL="0" rtl="0" algn="ctr">
                <a:spcBef>
                  <a:spcPts val="0"/>
                </a:spcBef>
                <a:spcAft>
                  <a:spcPts val="0"/>
                </a:spcAft>
                <a:buNone/>
              </a:pPr>
              <a:r>
                <a:rPr b="1" lang="en" sz="1000">
                  <a:solidFill>
                    <a:schemeClr val="dk1"/>
                  </a:solidFill>
                  <a:latin typeface="Arimo"/>
                  <a:ea typeface="Arimo"/>
                  <a:cs typeface="Arimo"/>
                  <a:sym typeface="Arimo"/>
                </a:rPr>
                <a:t>In Beverages Sales</a:t>
              </a:r>
              <a:endParaRPr b="1" sz="1000">
                <a:solidFill>
                  <a:schemeClr val="dk1"/>
                </a:solidFill>
                <a:latin typeface="Arimo"/>
                <a:ea typeface="Arimo"/>
                <a:cs typeface="Arimo"/>
                <a:sym typeface="Arimo"/>
              </a:endParaRPr>
            </a:p>
          </p:txBody>
        </p:sp>
      </p:grpSp>
      <p:pic>
        <p:nvPicPr>
          <p:cNvPr id="1753" name="Google Shape;1753;p45"/>
          <p:cNvPicPr preferRelativeResize="0"/>
          <p:nvPr/>
        </p:nvPicPr>
        <p:blipFill>
          <a:blip r:embed="rId4">
            <a:alphaModFix/>
          </a:blip>
          <a:stretch>
            <a:fillRect/>
          </a:stretch>
        </p:blipFill>
        <p:spPr>
          <a:xfrm>
            <a:off x="5252665" y="2885341"/>
            <a:ext cx="2781300" cy="2019300"/>
          </a:xfrm>
          <a:prstGeom prst="rect">
            <a:avLst/>
          </a:prstGeom>
          <a:noFill/>
          <a:ln>
            <a:noFill/>
          </a:ln>
        </p:spPr>
      </p:pic>
      <p:sp>
        <p:nvSpPr>
          <p:cNvPr id="1754" name="Google Shape;1754;p45"/>
          <p:cNvSpPr txBox="1"/>
          <p:nvPr/>
        </p:nvSpPr>
        <p:spPr>
          <a:xfrm>
            <a:off x="5345175" y="2458900"/>
            <a:ext cx="2047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Arimo"/>
                <a:ea typeface="Arimo"/>
                <a:cs typeface="Arimo"/>
                <a:sym typeface="Arimo"/>
              </a:rPr>
              <a:t>Top 3 Countries</a:t>
            </a:r>
            <a:endParaRPr b="1" sz="1000">
              <a:solidFill>
                <a:schemeClr val="dk1"/>
              </a:solidFill>
              <a:latin typeface="Arimo"/>
              <a:ea typeface="Arimo"/>
              <a:cs typeface="Arimo"/>
              <a:sym typeface="Arimo"/>
            </a:endParaRPr>
          </a:p>
          <a:p>
            <a:pPr indent="0" lvl="0" marL="0" rtl="0" algn="ctr">
              <a:spcBef>
                <a:spcPts val="0"/>
              </a:spcBef>
              <a:spcAft>
                <a:spcPts val="0"/>
              </a:spcAft>
              <a:buNone/>
            </a:pPr>
            <a:r>
              <a:rPr b="1" lang="en" sz="1000">
                <a:solidFill>
                  <a:schemeClr val="dk1"/>
                </a:solidFill>
                <a:latin typeface="Arimo"/>
                <a:ea typeface="Arimo"/>
                <a:cs typeface="Arimo"/>
                <a:sym typeface="Arimo"/>
              </a:rPr>
              <a:t>In Dairy Product Sales</a:t>
            </a:r>
            <a:endParaRPr b="1" sz="1000">
              <a:solidFill>
                <a:schemeClr val="dk1"/>
              </a:solidFill>
              <a:latin typeface="Arimo"/>
              <a:ea typeface="Arimo"/>
              <a:cs typeface="Arimo"/>
              <a:sym typeface="Arimo"/>
            </a:endParaRPr>
          </a:p>
        </p:txBody>
      </p:sp>
      <p:pic>
        <p:nvPicPr>
          <p:cNvPr id="1755" name="Google Shape;1755;p45"/>
          <p:cNvPicPr preferRelativeResize="0"/>
          <p:nvPr/>
        </p:nvPicPr>
        <p:blipFill>
          <a:blip r:embed="rId5">
            <a:alphaModFix/>
          </a:blip>
          <a:stretch>
            <a:fillRect/>
          </a:stretch>
        </p:blipFill>
        <p:spPr>
          <a:xfrm>
            <a:off x="6460350" y="656500"/>
            <a:ext cx="2792675" cy="2011825"/>
          </a:xfrm>
          <a:prstGeom prst="rect">
            <a:avLst/>
          </a:prstGeom>
          <a:noFill/>
          <a:ln>
            <a:noFill/>
          </a:ln>
        </p:spPr>
      </p:pic>
      <p:sp>
        <p:nvSpPr>
          <p:cNvPr id="1756" name="Google Shape;1756;p45"/>
          <p:cNvSpPr txBox="1"/>
          <p:nvPr/>
        </p:nvSpPr>
        <p:spPr>
          <a:xfrm>
            <a:off x="6618850" y="246100"/>
            <a:ext cx="2047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Arimo"/>
                <a:ea typeface="Arimo"/>
                <a:cs typeface="Arimo"/>
                <a:sym typeface="Arimo"/>
              </a:rPr>
              <a:t>Top 3 Countries</a:t>
            </a:r>
            <a:endParaRPr b="1" sz="1000">
              <a:solidFill>
                <a:schemeClr val="dk1"/>
              </a:solidFill>
              <a:latin typeface="Arimo"/>
              <a:ea typeface="Arimo"/>
              <a:cs typeface="Arimo"/>
              <a:sym typeface="Arimo"/>
            </a:endParaRPr>
          </a:p>
          <a:p>
            <a:pPr indent="0" lvl="0" marL="0" rtl="0" algn="ctr">
              <a:spcBef>
                <a:spcPts val="0"/>
              </a:spcBef>
              <a:spcAft>
                <a:spcPts val="0"/>
              </a:spcAft>
              <a:buNone/>
            </a:pPr>
            <a:r>
              <a:rPr b="1" lang="en" sz="1000">
                <a:solidFill>
                  <a:schemeClr val="dk1"/>
                </a:solidFill>
                <a:latin typeface="Arimo"/>
                <a:ea typeface="Arimo"/>
                <a:cs typeface="Arimo"/>
                <a:sym typeface="Arimo"/>
              </a:rPr>
              <a:t>In Confections Sales</a:t>
            </a:r>
            <a:endParaRPr b="1" sz="1000">
              <a:solidFill>
                <a:schemeClr val="dk1"/>
              </a:solidFill>
              <a:latin typeface="Arimo"/>
              <a:ea typeface="Arimo"/>
              <a:cs typeface="Arimo"/>
              <a:sym typeface="Arimo"/>
            </a:endParaRPr>
          </a:p>
        </p:txBody>
      </p:sp>
      <p:sp>
        <p:nvSpPr>
          <p:cNvPr id="1757" name="Google Shape;1757;p45"/>
          <p:cNvSpPr txBox="1"/>
          <p:nvPr/>
        </p:nvSpPr>
        <p:spPr>
          <a:xfrm>
            <a:off x="403700" y="3465650"/>
            <a:ext cx="39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Arimo"/>
                <a:ea typeface="Arimo"/>
                <a:cs typeface="Arimo"/>
                <a:sym typeface="Arimo"/>
              </a:rPr>
              <a:t> </a:t>
            </a:r>
            <a:r>
              <a:rPr b="1" lang="en" sz="1200">
                <a:solidFill>
                  <a:schemeClr val="dk1"/>
                </a:solidFill>
                <a:latin typeface="Arimo"/>
                <a:ea typeface="Arimo"/>
                <a:cs typeface="Arimo"/>
                <a:sym typeface="Arimo"/>
              </a:rPr>
              <a:t>  Analysis :</a:t>
            </a:r>
            <a:endParaRPr b="1" sz="1200">
              <a:solidFill>
                <a:schemeClr val="dk1"/>
              </a:solidFill>
              <a:latin typeface="Arimo"/>
              <a:ea typeface="Arimo"/>
              <a:cs typeface="Arimo"/>
              <a:sym typeface="Arimo"/>
            </a:endParaRPr>
          </a:p>
          <a:p>
            <a:pPr indent="-190500" lvl="0" marL="342900" rtl="0" algn="just">
              <a:spcBef>
                <a:spcPts val="0"/>
              </a:spcBef>
              <a:spcAft>
                <a:spcPts val="0"/>
              </a:spcAft>
              <a:buClr>
                <a:schemeClr val="dk1"/>
              </a:buClr>
              <a:buSzPts val="1200"/>
              <a:buFont typeface="Arimo"/>
              <a:buAutoNum type="arabicPeriod"/>
            </a:pPr>
            <a:r>
              <a:rPr lang="en" sz="1200">
                <a:solidFill>
                  <a:schemeClr val="dk1"/>
                </a:solidFill>
                <a:latin typeface="Arimo"/>
                <a:ea typeface="Arimo"/>
                <a:cs typeface="Arimo"/>
                <a:sym typeface="Arimo"/>
              </a:rPr>
              <a:t>USA and Germany are the 2 countries that have the most sales for these three product categories.</a:t>
            </a:r>
            <a:endParaRPr sz="1200">
              <a:solidFill>
                <a:schemeClr val="dk1"/>
              </a:solidFill>
              <a:latin typeface="Arimo"/>
              <a:ea typeface="Arimo"/>
              <a:cs typeface="Arimo"/>
              <a:sym typeface="Arimo"/>
            </a:endParaRPr>
          </a:p>
          <a:p>
            <a:pPr indent="-190500" lvl="0" marL="342900" rtl="0" algn="just">
              <a:spcBef>
                <a:spcPts val="0"/>
              </a:spcBef>
              <a:spcAft>
                <a:spcPts val="0"/>
              </a:spcAft>
              <a:buClr>
                <a:schemeClr val="dk1"/>
              </a:buClr>
              <a:buSzPts val="1200"/>
              <a:buFont typeface="Arimo"/>
              <a:buAutoNum type="arabicPeriod"/>
            </a:pPr>
            <a:r>
              <a:rPr lang="en" sz="1200">
                <a:solidFill>
                  <a:schemeClr val="dk1"/>
                </a:solidFill>
                <a:latin typeface="Arimo"/>
                <a:ea typeface="Arimo"/>
                <a:cs typeface="Arimo"/>
                <a:sym typeface="Arimo"/>
              </a:rPr>
              <a:t>Austria is the third country with the most sales for the confections &amp; dairy products category</a:t>
            </a:r>
            <a:endParaRPr sz="1100">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46"/>
          <p:cNvSpPr txBox="1"/>
          <p:nvPr>
            <p:ph type="title"/>
          </p:nvPr>
        </p:nvSpPr>
        <p:spPr>
          <a:xfrm>
            <a:off x="353175" y="2514275"/>
            <a:ext cx="7982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Product </a:t>
            </a:r>
            <a:r>
              <a:rPr lang="en"/>
              <a:t>Analysis</a:t>
            </a:r>
            <a:endParaRPr/>
          </a:p>
        </p:txBody>
      </p:sp>
      <p:sp>
        <p:nvSpPr>
          <p:cNvPr id="1763" name="Google Shape;1763;p46"/>
          <p:cNvSpPr/>
          <p:nvPr/>
        </p:nvSpPr>
        <p:spPr>
          <a:xfrm>
            <a:off x="3906362" y="1102019"/>
            <a:ext cx="1331276" cy="1143744"/>
          </a:xfrm>
          <a:custGeom>
            <a:rect b="b" l="l" r="r" t="t"/>
            <a:pathLst>
              <a:path extrusionOk="0" h="1006" w="962">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6"/>
          <p:cNvSpPr txBox="1"/>
          <p:nvPr>
            <p:ph idx="2" type="title"/>
          </p:nvPr>
        </p:nvSpPr>
        <p:spPr>
          <a:xfrm>
            <a:off x="3906300" y="949113"/>
            <a:ext cx="1331400" cy="118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65" name="Google Shape;1765;p46"/>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6"/>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6"/>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6"/>
          <p:cNvSpPr/>
          <p:nvPr/>
        </p:nvSpPr>
        <p:spPr>
          <a:xfrm>
            <a:off x="3154232" y="1102013"/>
            <a:ext cx="564337" cy="343619"/>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6"/>
          <p:cNvSpPr/>
          <p:nvPr/>
        </p:nvSpPr>
        <p:spPr>
          <a:xfrm>
            <a:off x="3127087" y="1531074"/>
            <a:ext cx="506500" cy="212680"/>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6"/>
          <p:cNvSpPr/>
          <p:nvPr/>
        </p:nvSpPr>
        <p:spPr>
          <a:xfrm>
            <a:off x="3274225" y="1829042"/>
            <a:ext cx="389437" cy="291798"/>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6"/>
          <p:cNvSpPr/>
          <p:nvPr/>
        </p:nvSpPr>
        <p:spPr>
          <a:xfrm>
            <a:off x="5164266" y="1038545"/>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6"/>
          <p:cNvSpPr/>
          <p:nvPr/>
        </p:nvSpPr>
        <p:spPr>
          <a:xfrm>
            <a:off x="5425413" y="954862"/>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6"/>
          <p:cNvSpPr/>
          <p:nvPr/>
        </p:nvSpPr>
        <p:spPr>
          <a:xfrm>
            <a:off x="2264444" y="359936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6"/>
          <p:cNvSpPr/>
          <p:nvPr/>
        </p:nvSpPr>
        <p:spPr>
          <a:xfrm>
            <a:off x="2565300" y="35191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6"/>
          <p:cNvSpPr/>
          <p:nvPr/>
        </p:nvSpPr>
        <p:spPr>
          <a:xfrm>
            <a:off x="7163087" y="241127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6"/>
          <p:cNvSpPr/>
          <p:nvPr/>
        </p:nvSpPr>
        <p:spPr>
          <a:xfrm>
            <a:off x="2990076" y="234042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6"/>
          <p:cNvSpPr/>
          <p:nvPr/>
        </p:nvSpPr>
        <p:spPr>
          <a:xfrm>
            <a:off x="2169750" y="2185943"/>
            <a:ext cx="113251" cy="165284"/>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6"/>
          <p:cNvSpPr/>
          <p:nvPr/>
        </p:nvSpPr>
        <p:spPr>
          <a:xfrm>
            <a:off x="2389482" y="2185948"/>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6"/>
          <p:cNvSpPr/>
          <p:nvPr/>
        </p:nvSpPr>
        <p:spPr>
          <a:xfrm>
            <a:off x="2284262" y="194432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6"/>
          <p:cNvSpPr/>
          <p:nvPr/>
        </p:nvSpPr>
        <p:spPr>
          <a:xfrm>
            <a:off x="3769326" y="864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6"/>
          <p:cNvSpPr/>
          <p:nvPr/>
        </p:nvSpPr>
        <p:spPr>
          <a:xfrm>
            <a:off x="6719926" y="3579261"/>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6"/>
          <p:cNvSpPr/>
          <p:nvPr/>
        </p:nvSpPr>
        <p:spPr>
          <a:xfrm>
            <a:off x="6974250" y="405176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47"/>
          <p:cNvSpPr txBox="1"/>
          <p:nvPr>
            <p:ph type="title"/>
          </p:nvPr>
        </p:nvSpPr>
        <p:spPr>
          <a:xfrm>
            <a:off x="467900" y="3350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1</a:t>
            </a:r>
            <a:endParaRPr sz="2970"/>
          </a:p>
        </p:txBody>
      </p:sp>
      <p:grpSp>
        <p:nvGrpSpPr>
          <p:cNvPr id="1788" name="Google Shape;1788;p47"/>
          <p:cNvGrpSpPr/>
          <p:nvPr/>
        </p:nvGrpSpPr>
        <p:grpSpPr>
          <a:xfrm>
            <a:off x="2866998" y="309425"/>
            <a:ext cx="497371" cy="610146"/>
            <a:chOff x="1701073" y="87050"/>
            <a:chExt cx="497371" cy="610146"/>
          </a:xfrm>
        </p:grpSpPr>
        <p:sp>
          <p:nvSpPr>
            <p:cNvPr id="1789" name="Google Shape;1789;p47"/>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7"/>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2" name="Google Shape;1792;p47"/>
          <p:cNvSpPr txBox="1"/>
          <p:nvPr>
            <p:ph idx="1" type="subTitle"/>
          </p:nvPr>
        </p:nvSpPr>
        <p:spPr>
          <a:xfrm>
            <a:off x="467900" y="976225"/>
            <a:ext cx="8106900" cy="831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t>P</a:t>
            </a:r>
            <a:r>
              <a:rPr lang="en" sz="1200"/>
              <a:t>roduct development team decided not to continue selling certain products, they wanted to make a list of discontinued products that still have remaining stock. They will give </a:t>
            </a:r>
            <a:r>
              <a:rPr lang="en" sz="1200"/>
              <a:t>30% discount</a:t>
            </a:r>
            <a:r>
              <a:rPr lang="en" sz="1200"/>
              <a:t> for that product. They need a query that consist of product name, product category, amount of remaining stock,  unit price, and discount price.</a:t>
            </a:r>
            <a:endParaRPr sz="1200"/>
          </a:p>
        </p:txBody>
      </p:sp>
      <p:grpSp>
        <p:nvGrpSpPr>
          <p:cNvPr id="1793" name="Google Shape;1793;p47"/>
          <p:cNvGrpSpPr/>
          <p:nvPr/>
        </p:nvGrpSpPr>
        <p:grpSpPr>
          <a:xfrm>
            <a:off x="1539582" y="2092477"/>
            <a:ext cx="6197422" cy="2593814"/>
            <a:chOff x="853782" y="2549677"/>
            <a:chExt cx="6197422" cy="2593814"/>
          </a:xfrm>
        </p:grpSpPr>
        <p:grpSp>
          <p:nvGrpSpPr>
            <p:cNvPr id="1794" name="Google Shape;1794;p47"/>
            <p:cNvGrpSpPr/>
            <p:nvPr/>
          </p:nvGrpSpPr>
          <p:grpSpPr>
            <a:xfrm>
              <a:off x="853782" y="2549677"/>
              <a:ext cx="286474" cy="572701"/>
              <a:chOff x="155732" y="2563802"/>
              <a:chExt cx="286474" cy="572701"/>
            </a:xfrm>
          </p:grpSpPr>
          <p:sp>
            <p:nvSpPr>
              <p:cNvPr id="1795" name="Google Shape;1795;p47"/>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47"/>
            <p:cNvGrpSpPr/>
            <p:nvPr/>
          </p:nvGrpSpPr>
          <p:grpSpPr>
            <a:xfrm rot="816134">
              <a:off x="6625032" y="4535991"/>
              <a:ext cx="363927" cy="572737"/>
              <a:chOff x="5425424" y="1185155"/>
              <a:chExt cx="621106" cy="977477"/>
            </a:xfrm>
          </p:grpSpPr>
          <p:sp>
            <p:nvSpPr>
              <p:cNvPr id="1799" name="Google Shape;1799;p47"/>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47"/>
            <p:cNvSpPr txBox="1"/>
            <p:nvPr/>
          </p:nvSpPr>
          <p:spPr>
            <a:xfrm>
              <a:off x="1216450" y="2680400"/>
              <a:ext cx="5301000" cy="22164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SELECT</a:t>
              </a:r>
              <a:endParaRPr b="1" sz="11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  </a:t>
              </a:r>
              <a:r>
                <a:rPr lang="en" sz="1100">
                  <a:solidFill>
                    <a:schemeClr val="dk1"/>
                  </a:solidFill>
                  <a:latin typeface="Arimo"/>
                  <a:ea typeface="Arimo"/>
                  <a:cs typeface="Arimo"/>
                  <a:sym typeface="Arimo"/>
                </a:rPr>
                <a:t>a.ProductName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Product_Name,</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b.CategoryName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Product_Category,</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SUM(a.UnitsInStock)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Stock,</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a.UnitPrice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Unit_Price,</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CAST</a:t>
              </a:r>
              <a:r>
                <a:rPr lang="en" sz="1100">
                  <a:solidFill>
                    <a:schemeClr val="dk1"/>
                  </a:solidFill>
                  <a:latin typeface="Arimo"/>
                  <a:ea typeface="Arimo"/>
                  <a:cs typeface="Arimo"/>
                  <a:sym typeface="Arimo"/>
                </a:rPr>
                <a:t>((a.UnitPrice - (a.UnitPrice * 0.3)) </a:t>
              </a:r>
              <a:r>
                <a:rPr b="1" lang="en" sz="1100">
                  <a:solidFill>
                    <a:schemeClr val="dk1"/>
                  </a:solidFill>
                  <a:latin typeface="Arimo"/>
                  <a:ea typeface="Arimo"/>
                  <a:cs typeface="Arimo"/>
                  <a:sym typeface="Arimo"/>
                </a:rPr>
                <a:t>AS DECIMAL</a:t>
              </a:r>
              <a:r>
                <a:rPr lang="en" sz="1100">
                  <a:solidFill>
                    <a:schemeClr val="dk1"/>
                  </a:solidFill>
                  <a:latin typeface="Arimo"/>
                  <a:ea typeface="Arimo"/>
                  <a:cs typeface="Arimo"/>
                  <a:sym typeface="Arimo"/>
                </a:rPr>
                <a:t>(10,2))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Discount_Price</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FROM </a:t>
              </a:r>
              <a:r>
                <a:rPr lang="en" sz="1100">
                  <a:solidFill>
                    <a:schemeClr val="dk1"/>
                  </a:solidFill>
                  <a:latin typeface="Arimo"/>
                  <a:ea typeface="Arimo"/>
                  <a:cs typeface="Arimo"/>
                  <a:sym typeface="Arimo"/>
                </a:rPr>
                <a:t>Products</a:t>
              </a:r>
              <a:r>
                <a:rPr b="1" lang="en" sz="1100">
                  <a:solidFill>
                    <a:schemeClr val="dk1"/>
                  </a:solidFill>
                  <a:latin typeface="Arimo"/>
                  <a:ea typeface="Arimo"/>
                  <a:cs typeface="Arimo"/>
                  <a:sym typeface="Arimo"/>
                </a:rPr>
                <a:t> AS </a:t>
              </a:r>
              <a:r>
                <a:rPr lang="en" sz="1100">
                  <a:solidFill>
                    <a:schemeClr val="dk1"/>
                  </a:solidFill>
                  <a:latin typeface="Arimo"/>
                  <a:ea typeface="Arimo"/>
                  <a:cs typeface="Arimo"/>
                  <a:sym typeface="Arimo"/>
                </a:rPr>
                <a:t>a</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INNER JOIN </a:t>
              </a:r>
              <a:r>
                <a:rPr lang="en" sz="1100">
                  <a:solidFill>
                    <a:schemeClr val="dk1"/>
                  </a:solidFill>
                  <a:latin typeface="Arimo"/>
                  <a:ea typeface="Arimo"/>
                  <a:cs typeface="Arimo"/>
                  <a:sym typeface="Arimo"/>
                </a:rPr>
                <a:t>Categories</a:t>
              </a:r>
              <a:r>
                <a:rPr b="1" lang="en" sz="1100">
                  <a:solidFill>
                    <a:schemeClr val="dk1"/>
                  </a:solidFill>
                  <a:latin typeface="Arimo"/>
                  <a:ea typeface="Arimo"/>
                  <a:cs typeface="Arimo"/>
                  <a:sym typeface="Arimo"/>
                </a:rPr>
                <a:t> AS </a:t>
              </a:r>
              <a:r>
                <a:rPr lang="en" sz="1100">
                  <a:solidFill>
                    <a:schemeClr val="dk1"/>
                  </a:solidFill>
                  <a:latin typeface="Arimo"/>
                  <a:ea typeface="Arimo"/>
                  <a:cs typeface="Arimo"/>
                  <a:sym typeface="Arimo"/>
                </a:rPr>
                <a:t>b</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  ON </a:t>
              </a:r>
              <a:r>
                <a:rPr lang="en" sz="1100">
                  <a:solidFill>
                    <a:schemeClr val="dk1"/>
                  </a:solidFill>
                  <a:latin typeface="Arimo"/>
                  <a:ea typeface="Arimo"/>
                  <a:cs typeface="Arimo"/>
                  <a:sym typeface="Arimo"/>
                </a:rPr>
                <a:t>a.CategoryID = b.CategoryID</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WHERE </a:t>
              </a:r>
              <a:r>
                <a:rPr lang="en" sz="1100">
                  <a:solidFill>
                    <a:schemeClr val="dk1"/>
                  </a:solidFill>
                  <a:latin typeface="Arimo"/>
                  <a:ea typeface="Arimo"/>
                  <a:cs typeface="Arimo"/>
                  <a:sym typeface="Arimo"/>
                </a:rPr>
                <a:t>a.Discontinued = 1</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GROUP BY </a:t>
              </a:r>
              <a:r>
                <a:rPr lang="en" sz="1100">
                  <a:solidFill>
                    <a:schemeClr val="dk1"/>
                  </a:solidFill>
                  <a:latin typeface="Arimo"/>
                  <a:ea typeface="Arimo"/>
                  <a:cs typeface="Arimo"/>
                  <a:sym typeface="Arimo"/>
                </a:rPr>
                <a:t>a.ProductName, b.CategoryName, a.UnitPrice</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HAVING SUM</a:t>
              </a:r>
              <a:r>
                <a:rPr lang="en" sz="1100">
                  <a:solidFill>
                    <a:schemeClr val="dk1"/>
                  </a:solidFill>
                  <a:latin typeface="Arimo"/>
                  <a:ea typeface="Arimo"/>
                  <a:cs typeface="Arimo"/>
                  <a:sym typeface="Arimo"/>
                </a:rPr>
                <a:t>(a.UnitsInStock) &gt; 0</a:t>
              </a:r>
              <a:endParaRPr sz="1100">
                <a:solidFill>
                  <a:schemeClr val="dk1"/>
                </a:solidFill>
                <a:latin typeface="Arimo"/>
                <a:ea typeface="Arimo"/>
                <a:cs typeface="Arimo"/>
                <a:sym typeface="Arim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30"/>
          <p:cNvSpPr txBox="1"/>
          <p:nvPr>
            <p:ph type="title"/>
          </p:nvPr>
        </p:nvSpPr>
        <p:spPr>
          <a:xfrm>
            <a:off x="714000" y="185675"/>
            <a:ext cx="33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About Database</a:t>
            </a:r>
            <a:endParaRPr/>
          </a:p>
        </p:txBody>
      </p:sp>
      <p:sp>
        <p:nvSpPr>
          <p:cNvPr id="1509" name="Google Shape;1509;p30"/>
          <p:cNvSpPr txBox="1"/>
          <p:nvPr>
            <p:ph idx="1" type="subTitle"/>
          </p:nvPr>
        </p:nvSpPr>
        <p:spPr>
          <a:xfrm>
            <a:off x="714000" y="905075"/>
            <a:ext cx="7716000" cy="3542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latin typeface="Arimo Medium"/>
                <a:ea typeface="Arimo Medium"/>
                <a:cs typeface="Arimo Medium"/>
                <a:sym typeface="Arimo Medium"/>
              </a:rPr>
              <a:t>The Northwind database is a sample database used by Microsoft. The database contains the sales data for Northwind Traders, a fictitious specialty foods export import company.</a:t>
            </a:r>
            <a:endParaRPr>
              <a:latin typeface="Arimo Medium"/>
              <a:ea typeface="Arimo Medium"/>
              <a:cs typeface="Arimo Medium"/>
              <a:sym typeface="Arimo Medium"/>
            </a:endParaRPr>
          </a:p>
        </p:txBody>
      </p:sp>
      <p:grpSp>
        <p:nvGrpSpPr>
          <p:cNvPr id="1510" name="Google Shape;1510;p30"/>
          <p:cNvGrpSpPr/>
          <p:nvPr/>
        </p:nvGrpSpPr>
        <p:grpSpPr>
          <a:xfrm>
            <a:off x="3989310" y="87050"/>
            <a:ext cx="497371" cy="610146"/>
            <a:chOff x="5589510" y="239450"/>
            <a:chExt cx="497371" cy="610146"/>
          </a:xfrm>
        </p:grpSpPr>
        <p:sp>
          <p:nvSpPr>
            <p:cNvPr id="1511" name="Google Shape;1511;p30"/>
            <p:cNvSpPr/>
            <p:nvPr/>
          </p:nvSpPr>
          <p:spPr>
            <a:xfrm rot="6240902">
              <a:off x="5718045" y="4518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rot="6240902">
              <a:off x="5612756" y="3587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rot="6240902">
              <a:off x="5867033" y="4566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14" name="Google Shape;1514;p30"/>
          <p:cNvPicPr preferRelativeResize="0"/>
          <p:nvPr/>
        </p:nvPicPr>
        <p:blipFill>
          <a:blip r:embed="rId3">
            <a:alphaModFix/>
          </a:blip>
          <a:stretch>
            <a:fillRect/>
          </a:stretch>
        </p:blipFill>
        <p:spPr>
          <a:xfrm>
            <a:off x="1959349" y="1492500"/>
            <a:ext cx="4557274" cy="3186751"/>
          </a:xfrm>
          <a:prstGeom prst="rect">
            <a:avLst/>
          </a:prstGeom>
          <a:noFill/>
          <a:ln>
            <a:noFill/>
          </a:ln>
        </p:spPr>
      </p:pic>
      <p:sp>
        <p:nvSpPr>
          <p:cNvPr id="1515" name="Google Shape;1515;p30"/>
          <p:cNvSpPr txBox="1"/>
          <p:nvPr>
            <p:ph idx="1" type="subTitle"/>
          </p:nvPr>
        </p:nvSpPr>
        <p:spPr>
          <a:xfrm>
            <a:off x="1857000" y="4670550"/>
            <a:ext cx="4273200" cy="45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900">
                <a:latin typeface="Arimo Medium"/>
                <a:ea typeface="Arimo Medium"/>
                <a:cs typeface="Arimo Medium"/>
                <a:sym typeface="Arimo Medium"/>
              </a:rPr>
              <a:t>NB : Rename Order Details table to OrderDetails to simplify the query process</a:t>
            </a:r>
            <a:endParaRPr sz="900">
              <a:latin typeface="Arimo Medium"/>
              <a:ea typeface="Arimo Medium"/>
              <a:cs typeface="Arimo Medium"/>
              <a:sym typeface="Arimo Medium"/>
            </a:endParaRPr>
          </a:p>
          <a:p>
            <a:pPr indent="0" lvl="0" marL="0" rtl="0" algn="l">
              <a:lnSpc>
                <a:spcPct val="115000"/>
              </a:lnSpc>
              <a:spcBef>
                <a:spcPts val="1600"/>
              </a:spcBef>
              <a:spcAft>
                <a:spcPts val="0"/>
              </a:spcAft>
              <a:buClr>
                <a:schemeClr val="dk1"/>
              </a:buClr>
              <a:buSzPts val="1100"/>
              <a:buFont typeface="Arial"/>
              <a:buNone/>
            </a:pPr>
            <a:r>
              <a:t/>
            </a:r>
            <a:endParaRPr sz="900">
              <a:latin typeface="Arimo Medium"/>
              <a:ea typeface="Arimo Medium"/>
              <a:cs typeface="Arimo Medium"/>
              <a:sym typeface="Arimo Medium"/>
            </a:endParaRPr>
          </a:p>
          <a:p>
            <a:pPr indent="0" lvl="0" marL="0" rtl="0" algn="just">
              <a:spcBef>
                <a:spcPts val="0"/>
              </a:spcBef>
              <a:spcAft>
                <a:spcPts val="1600"/>
              </a:spcAft>
              <a:buNone/>
            </a:pPr>
            <a:r>
              <a:rPr lang="en" sz="900">
                <a:latin typeface="Arimo Medium"/>
                <a:ea typeface="Arimo Medium"/>
                <a:cs typeface="Arimo Medium"/>
                <a:sym typeface="Arimo Medium"/>
              </a:rPr>
              <a:t> </a:t>
            </a:r>
            <a:endParaRPr sz="900">
              <a:latin typeface="Arimo Medium"/>
              <a:ea typeface="Arimo Medium"/>
              <a:cs typeface="Arimo Medium"/>
              <a:sym typeface="Arim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pic>
        <p:nvPicPr>
          <p:cNvPr id="1807" name="Google Shape;1807;p48"/>
          <p:cNvPicPr preferRelativeResize="0"/>
          <p:nvPr/>
        </p:nvPicPr>
        <p:blipFill>
          <a:blip r:embed="rId3">
            <a:alphaModFix/>
          </a:blip>
          <a:stretch>
            <a:fillRect/>
          </a:stretch>
        </p:blipFill>
        <p:spPr>
          <a:xfrm>
            <a:off x="152400" y="1907000"/>
            <a:ext cx="8839201" cy="13295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49"/>
          <p:cNvSpPr txBox="1"/>
          <p:nvPr>
            <p:ph type="title"/>
          </p:nvPr>
        </p:nvSpPr>
        <p:spPr>
          <a:xfrm>
            <a:off x="3153678" y="151200"/>
            <a:ext cx="2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Table</a:t>
            </a:r>
            <a:endParaRPr sz="2970"/>
          </a:p>
        </p:txBody>
      </p:sp>
      <p:grpSp>
        <p:nvGrpSpPr>
          <p:cNvPr id="1813" name="Google Shape;1813;p49"/>
          <p:cNvGrpSpPr/>
          <p:nvPr/>
        </p:nvGrpSpPr>
        <p:grpSpPr>
          <a:xfrm rot="-9724450">
            <a:off x="7389655" y="1780258"/>
            <a:ext cx="286487" cy="572728"/>
            <a:chOff x="155732" y="2563802"/>
            <a:chExt cx="286474" cy="572701"/>
          </a:xfrm>
        </p:grpSpPr>
        <p:sp>
          <p:nvSpPr>
            <p:cNvPr id="1814" name="Google Shape;1814;p49"/>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9"/>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9"/>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7" name="Google Shape;1817;p49"/>
          <p:cNvGrpSpPr/>
          <p:nvPr/>
        </p:nvGrpSpPr>
        <p:grpSpPr>
          <a:xfrm rot="-10349866">
            <a:off x="1318981" y="551781"/>
            <a:ext cx="363916" cy="572719"/>
            <a:chOff x="5425424" y="1185155"/>
            <a:chExt cx="621106" cy="977477"/>
          </a:xfrm>
        </p:grpSpPr>
        <p:sp>
          <p:nvSpPr>
            <p:cNvPr id="1818" name="Google Shape;1818;p49"/>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9"/>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9"/>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821" name="Google Shape;1821;p49"/>
          <p:cNvGraphicFramePr/>
          <p:nvPr/>
        </p:nvGraphicFramePr>
        <p:xfrm>
          <a:off x="1650000" y="911875"/>
          <a:ext cx="3000000" cy="3000000"/>
        </p:xfrm>
        <a:graphic>
          <a:graphicData uri="http://schemas.openxmlformats.org/drawingml/2006/table">
            <a:tbl>
              <a:tblPr>
                <a:noFill/>
                <a:tableStyleId>{F29B9630-83AC-44D2-B0C5-6589E3A5D479}</a:tableStyleId>
              </a:tblPr>
              <a:tblGrid>
                <a:gridCol w="1959400"/>
                <a:gridCol w="1304625"/>
                <a:gridCol w="447675"/>
                <a:gridCol w="869775"/>
                <a:gridCol w="1145375"/>
              </a:tblGrid>
              <a:tr h="209550">
                <a:tc>
                  <a:txBody>
                    <a:bodyPr/>
                    <a:lstStyle/>
                    <a:p>
                      <a:pPr indent="0" lvl="0" marL="0" rtl="0" algn="ctr">
                        <a:lnSpc>
                          <a:spcPct val="115000"/>
                        </a:lnSpc>
                        <a:spcBef>
                          <a:spcPts val="0"/>
                        </a:spcBef>
                        <a:spcAft>
                          <a:spcPts val="0"/>
                        </a:spcAft>
                        <a:buNone/>
                      </a:pPr>
                      <a:r>
                        <a:rPr b="1" lang="en" sz="1000">
                          <a:solidFill>
                            <a:srgbClr val="FFFFFF"/>
                          </a:solidFill>
                        </a:rPr>
                        <a:t>Product_Name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Stock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Unit_Price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Discount_Price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Guaraná Fantástica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Mishi Kobe Niku</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67.90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Rössle Sauerkraut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167775">
                <a:tc>
                  <a:txBody>
                    <a:bodyPr/>
                    <a:lstStyle/>
                    <a:p>
                      <a:pPr indent="0" lvl="0" marL="0" rtl="0" algn="l">
                        <a:lnSpc>
                          <a:spcPct val="115000"/>
                        </a:lnSpc>
                        <a:spcBef>
                          <a:spcPts val="0"/>
                        </a:spcBef>
                        <a:spcAft>
                          <a:spcPts val="0"/>
                        </a:spcAft>
                        <a:buNone/>
                      </a:pPr>
                      <a:r>
                        <a:rPr lang="en" sz="1000"/>
                        <a:t>Singaporean Hokkien Fried Mee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pic>
        <p:nvPicPr>
          <p:cNvPr id="1822" name="Google Shape;1822;p49"/>
          <p:cNvPicPr preferRelativeResize="0"/>
          <p:nvPr/>
        </p:nvPicPr>
        <p:blipFill>
          <a:blip r:embed="rId3">
            <a:alphaModFix/>
          </a:blip>
          <a:stretch>
            <a:fillRect/>
          </a:stretch>
        </p:blipFill>
        <p:spPr>
          <a:xfrm>
            <a:off x="1001125" y="2510298"/>
            <a:ext cx="7141726" cy="2305650"/>
          </a:xfrm>
          <a:prstGeom prst="rect">
            <a:avLst/>
          </a:prstGeom>
          <a:noFill/>
          <a:ln>
            <a:noFill/>
          </a:ln>
        </p:spPr>
      </p:pic>
      <p:sp>
        <p:nvSpPr>
          <p:cNvPr id="1823" name="Google Shape;1823;p49"/>
          <p:cNvSpPr txBox="1"/>
          <p:nvPr>
            <p:ph idx="1" type="subTitle"/>
          </p:nvPr>
        </p:nvSpPr>
        <p:spPr>
          <a:xfrm>
            <a:off x="1548975" y="1983000"/>
            <a:ext cx="5928900" cy="14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There are 4 discontinued product with remaining stock. The product will be discounted by 30% from the unit price</a:t>
            </a:r>
            <a:endParaRPr sz="1200"/>
          </a:p>
          <a:p>
            <a:pPr indent="0" lvl="0" marL="0" rtl="0" algn="ctr">
              <a:spcBef>
                <a:spcPts val="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50"/>
          <p:cNvSpPr txBox="1"/>
          <p:nvPr>
            <p:ph type="title"/>
          </p:nvPr>
        </p:nvSpPr>
        <p:spPr>
          <a:xfrm>
            <a:off x="467900" y="1826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2</a:t>
            </a:r>
            <a:endParaRPr sz="2970"/>
          </a:p>
        </p:txBody>
      </p:sp>
      <p:grpSp>
        <p:nvGrpSpPr>
          <p:cNvPr id="1829" name="Google Shape;1829;p50"/>
          <p:cNvGrpSpPr/>
          <p:nvPr/>
        </p:nvGrpSpPr>
        <p:grpSpPr>
          <a:xfrm>
            <a:off x="2866998" y="80825"/>
            <a:ext cx="497371" cy="610146"/>
            <a:chOff x="1701073" y="87050"/>
            <a:chExt cx="497371" cy="610146"/>
          </a:xfrm>
        </p:grpSpPr>
        <p:sp>
          <p:nvSpPr>
            <p:cNvPr id="1830" name="Google Shape;1830;p50"/>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0"/>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0"/>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3" name="Google Shape;1833;p50"/>
          <p:cNvSpPr txBox="1"/>
          <p:nvPr>
            <p:ph idx="1" type="subTitle"/>
          </p:nvPr>
        </p:nvSpPr>
        <p:spPr>
          <a:xfrm>
            <a:off x="482425" y="843375"/>
            <a:ext cx="8087100" cy="1482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Product development team wants to know how each product category performs according to their prices range (below 25, 25-50, over 50). They want to make a query that consists of product category, price ranges, order quantity, and sales.</a:t>
            </a:r>
            <a:endParaRPr/>
          </a:p>
          <a:p>
            <a:pPr indent="0" lvl="0" marL="0" rtl="0" algn="ctr">
              <a:spcBef>
                <a:spcPts val="0"/>
              </a:spcBef>
              <a:spcAft>
                <a:spcPts val="0"/>
              </a:spcAft>
              <a:buNone/>
            </a:pPr>
            <a:r>
              <a:t/>
            </a:r>
            <a:endParaRPr/>
          </a:p>
        </p:txBody>
      </p:sp>
      <p:grpSp>
        <p:nvGrpSpPr>
          <p:cNvPr id="1834" name="Google Shape;1834;p50"/>
          <p:cNvGrpSpPr/>
          <p:nvPr/>
        </p:nvGrpSpPr>
        <p:grpSpPr>
          <a:xfrm>
            <a:off x="1602920" y="1592252"/>
            <a:ext cx="286474" cy="572701"/>
            <a:chOff x="155732" y="2563802"/>
            <a:chExt cx="286474" cy="572701"/>
          </a:xfrm>
        </p:grpSpPr>
        <p:sp>
          <p:nvSpPr>
            <p:cNvPr id="1835" name="Google Shape;1835;p50"/>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0"/>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0"/>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50"/>
          <p:cNvGrpSpPr/>
          <p:nvPr/>
        </p:nvGrpSpPr>
        <p:grpSpPr>
          <a:xfrm rot="816134">
            <a:off x="7116357" y="4535991"/>
            <a:ext cx="363927" cy="572737"/>
            <a:chOff x="5425424" y="1185155"/>
            <a:chExt cx="621106" cy="977477"/>
          </a:xfrm>
        </p:grpSpPr>
        <p:sp>
          <p:nvSpPr>
            <p:cNvPr id="1839" name="Google Shape;1839;p50"/>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0"/>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0"/>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50"/>
          <p:cNvSpPr txBox="1"/>
          <p:nvPr/>
        </p:nvSpPr>
        <p:spPr>
          <a:xfrm>
            <a:off x="1935175" y="1865575"/>
            <a:ext cx="5181600" cy="28167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SELECT</a:t>
            </a:r>
            <a:endParaRPr b="1" sz="900">
              <a:solidFill>
                <a:srgbClr val="38761D"/>
              </a:solidFill>
              <a:latin typeface="Arimo"/>
              <a:ea typeface="Arimo"/>
              <a:cs typeface="Arimo"/>
              <a:sym typeface="Arimo"/>
            </a:endParaRPr>
          </a:p>
          <a:p>
            <a:pPr indent="0" lvl="0" marL="0" rtl="0" algn="l">
              <a:spcBef>
                <a:spcPts val="0"/>
              </a:spcBef>
              <a:spcAft>
                <a:spcPts val="0"/>
              </a:spcAft>
              <a:buNone/>
            </a:pPr>
            <a:r>
              <a:rPr b="1" lang="en" sz="900">
                <a:solidFill>
                  <a:srgbClr val="38761D"/>
                </a:solidFill>
                <a:latin typeface="Arimo"/>
                <a:ea typeface="Arimo"/>
                <a:cs typeface="Arimo"/>
                <a:sym typeface="Arimo"/>
              </a:rPr>
              <a:t> </a:t>
            </a:r>
            <a:r>
              <a:rPr lang="en" sz="900">
                <a:solidFill>
                  <a:schemeClr val="dk1"/>
                </a:solidFill>
                <a:latin typeface="Arimo"/>
                <a:ea typeface="Arimo"/>
                <a:cs typeface="Arimo"/>
                <a:sym typeface="Arimo"/>
              </a:rPr>
              <a:t> b.CategoryName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Product_Category</a:t>
            </a:r>
            <a:r>
              <a:rPr b="1" lang="en" sz="900">
                <a:solidFill>
                  <a:schemeClr val="dk1"/>
                </a:solidFill>
                <a:latin typeface="Arimo"/>
                <a:ea typeface="Arimo"/>
                <a:cs typeface="Arimo"/>
                <a:sym typeface="Arimo"/>
              </a:rPr>
              <a:t>,</a:t>
            </a:r>
            <a:endParaRPr b="1"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CASE WHEN </a:t>
            </a:r>
            <a:r>
              <a:rPr lang="en" sz="900">
                <a:solidFill>
                  <a:schemeClr val="dk1"/>
                </a:solidFill>
                <a:latin typeface="Arimo"/>
                <a:ea typeface="Arimo"/>
                <a:cs typeface="Arimo"/>
                <a:sym typeface="Arimo"/>
              </a:rPr>
              <a:t>a.UnitPrice &lt; 25 </a:t>
            </a:r>
            <a:r>
              <a:rPr b="1" lang="en" sz="900">
                <a:solidFill>
                  <a:schemeClr val="dk1"/>
                </a:solidFill>
                <a:latin typeface="Arimo"/>
                <a:ea typeface="Arimo"/>
                <a:cs typeface="Arimo"/>
                <a:sym typeface="Arimo"/>
              </a:rPr>
              <a:t>THEN </a:t>
            </a:r>
            <a:r>
              <a:rPr lang="en" sz="900">
                <a:solidFill>
                  <a:schemeClr val="dk1"/>
                </a:solidFill>
                <a:latin typeface="Arimo"/>
                <a:ea typeface="Arimo"/>
                <a:cs typeface="Arimo"/>
                <a:sym typeface="Arimo"/>
              </a:rPr>
              <a:t>'1. Below $20'</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WHEN </a:t>
            </a:r>
            <a:r>
              <a:rPr lang="en" sz="900">
                <a:solidFill>
                  <a:schemeClr val="dk1"/>
                </a:solidFill>
                <a:latin typeface="Arimo"/>
                <a:ea typeface="Arimo"/>
                <a:cs typeface="Arimo"/>
                <a:sym typeface="Arimo"/>
              </a:rPr>
              <a:t>a.UnitPrice</a:t>
            </a:r>
            <a:r>
              <a:rPr b="1" lang="en" sz="900">
                <a:solidFill>
                  <a:schemeClr val="dk1"/>
                </a:solidFill>
                <a:latin typeface="Arimo"/>
                <a:ea typeface="Arimo"/>
                <a:cs typeface="Arimo"/>
                <a:sym typeface="Arimo"/>
              </a:rPr>
              <a:t> BETWEEN </a:t>
            </a:r>
            <a:r>
              <a:rPr lang="en" sz="900">
                <a:solidFill>
                  <a:schemeClr val="dk1"/>
                </a:solidFill>
                <a:latin typeface="Arimo"/>
                <a:ea typeface="Arimo"/>
                <a:cs typeface="Arimo"/>
                <a:sym typeface="Arimo"/>
              </a:rPr>
              <a:t>25</a:t>
            </a:r>
            <a:r>
              <a:rPr b="1" lang="en" sz="900">
                <a:solidFill>
                  <a:schemeClr val="dk1"/>
                </a:solidFill>
                <a:latin typeface="Arimo"/>
                <a:ea typeface="Arimo"/>
                <a:cs typeface="Arimo"/>
                <a:sym typeface="Arimo"/>
              </a:rPr>
              <a:t> AND</a:t>
            </a:r>
            <a:r>
              <a:rPr lang="en" sz="900">
                <a:solidFill>
                  <a:schemeClr val="dk1"/>
                </a:solidFill>
                <a:latin typeface="Arimo"/>
                <a:ea typeface="Arimo"/>
                <a:cs typeface="Arimo"/>
                <a:sym typeface="Arimo"/>
              </a:rPr>
              <a:t> 50 </a:t>
            </a:r>
            <a:r>
              <a:rPr b="1" lang="en" sz="900">
                <a:solidFill>
                  <a:schemeClr val="dk1"/>
                </a:solidFill>
                <a:latin typeface="Arimo"/>
                <a:ea typeface="Arimo"/>
                <a:cs typeface="Arimo"/>
                <a:sym typeface="Arimo"/>
              </a:rPr>
              <a:t>THEN </a:t>
            </a:r>
            <a:r>
              <a:rPr lang="en" sz="900">
                <a:solidFill>
                  <a:schemeClr val="dk1"/>
                </a:solidFill>
                <a:latin typeface="Arimo"/>
                <a:ea typeface="Arimo"/>
                <a:cs typeface="Arimo"/>
                <a:sym typeface="Arimo"/>
              </a:rPr>
              <a:t>'2. $20 - $50'</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WHEN </a:t>
            </a:r>
            <a:r>
              <a:rPr lang="en" sz="900">
                <a:solidFill>
                  <a:schemeClr val="dk1"/>
                </a:solidFill>
                <a:latin typeface="Arimo"/>
                <a:ea typeface="Arimo"/>
                <a:cs typeface="Arimo"/>
                <a:sym typeface="Arimo"/>
              </a:rPr>
              <a:t>a.UnitPrice &gt; 50</a:t>
            </a:r>
            <a:r>
              <a:rPr b="1" lang="en" sz="900">
                <a:solidFill>
                  <a:schemeClr val="dk1"/>
                </a:solidFill>
                <a:latin typeface="Arimo"/>
                <a:ea typeface="Arimo"/>
                <a:cs typeface="Arimo"/>
                <a:sym typeface="Arimo"/>
              </a:rPr>
              <a:t> THEN </a:t>
            </a:r>
            <a:r>
              <a:rPr lang="en" sz="900">
                <a:solidFill>
                  <a:schemeClr val="dk1"/>
                </a:solidFill>
                <a:latin typeface="Arimo"/>
                <a:ea typeface="Arimo"/>
                <a:cs typeface="Arimo"/>
                <a:sym typeface="Arimo"/>
              </a:rPr>
              <a:t>'3. Over $50'</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END AS </a:t>
            </a:r>
            <a:r>
              <a:rPr lang="en" sz="900">
                <a:solidFill>
                  <a:schemeClr val="dk1"/>
                </a:solidFill>
                <a:latin typeface="Arimo"/>
                <a:ea typeface="Arimo"/>
                <a:cs typeface="Arimo"/>
                <a:sym typeface="Arimo"/>
              </a:rPr>
              <a:t>Price_Range</a:t>
            </a:r>
            <a:r>
              <a:rPr b="1" lang="en" sz="900">
                <a:solidFill>
                  <a:schemeClr val="dk1"/>
                </a:solidFill>
                <a:latin typeface="Arimo"/>
                <a:ea typeface="Arimo"/>
                <a:cs typeface="Arimo"/>
                <a:sym typeface="Arimo"/>
              </a:rPr>
              <a:t>,</a:t>
            </a:r>
            <a:endParaRPr b="1"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SUM</a:t>
            </a:r>
            <a:r>
              <a:rPr lang="en" sz="900">
                <a:solidFill>
                  <a:schemeClr val="dk1"/>
                </a:solidFill>
                <a:latin typeface="Arimo"/>
                <a:ea typeface="Arimo"/>
                <a:cs typeface="Arimo"/>
                <a:sym typeface="Arimo"/>
              </a:rPr>
              <a:t>(c.Quantity)</a:t>
            </a:r>
            <a:r>
              <a:rPr b="1" lang="en" sz="900">
                <a:solidFill>
                  <a:schemeClr val="dk1"/>
                </a:solidFill>
                <a:latin typeface="Arimo"/>
                <a:ea typeface="Arimo"/>
                <a:cs typeface="Arimo"/>
                <a:sym typeface="Arimo"/>
              </a:rPr>
              <a:t> AS </a:t>
            </a:r>
            <a:r>
              <a:rPr lang="en" sz="900">
                <a:solidFill>
                  <a:schemeClr val="dk1"/>
                </a:solidFill>
                <a:latin typeface="Arimo"/>
                <a:ea typeface="Arimo"/>
                <a:cs typeface="Arimo"/>
                <a:sym typeface="Arimo"/>
              </a:rPr>
              <a:t>Order_Quantity,</a:t>
            </a:r>
            <a:endParaRPr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chemeClr val="dk1"/>
                </a:solidFill>
                <a:latin typeface="Arimo"/>
                <a:ea typeface="Arimo"/>
                <a:cs typeface="Arimo"/>
                <a:sym typeface="Arimo"/>
              </a:rPr>
              <a:t>  ROUND</a:t>
            </a:r>
            <a:r>
              <a:rPr lang="en" sz="900">
                <a:solidFill>
                  <a:schemeClr val="dk1"/>
                </a:solidFill>
                <a:latin typeface="Arimo"/>
                <a:ea typeface="Arimo"/>
                <a:cs typeface="Arimo"/>
                <a:sym typeface="Arimo"/>
              </a:rPr>
              <a:t>(</a:t>
            </a:r>
            <a:r>
              <a:rPr b="1" lang="en" sz="900">
                <a:solidFill>
                  <a:schemeClr val="dk1"/>
                </a:solidFill>
                <a:latin typeface="Arimo"/>
                <a:ea typeface="Arimo"/>
                <a:cs typeface="Arimo"/>
                <a:sym typeface="Arimo"/>
              </a:rPr>
              <a:t>SUM</a:t>
            </a:r>
            <a:r>
              <a:rPr lang="en" sz="900">
                <a:solidFill>
                  <a:schemeClr val="dk1"/>
                </a:solidFill>
                <a:latin typeface="Arimo"/>
                <a:ea typeface="Arimo"/>
                <a:cs typeface="Arimo"/>
                <a:sym typeface="Arimo"/>
              </a:rPr>
              <a:t>(((c.UnitPrice * c.Quantity) - ((c.UnitPrice * c.Quantity) * c.Discount))),2)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Sales</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FROM </a:t>
            </a:r>
            <a:r>
              <a:rPr lang="en" sz="900">
                <a:solidFill>
                  <a:schemeClr val="dk1"/>
                </a:solidFill>
                <a:latin typeface="Arimo"/>
                <a:ea typeface="Arimo"/>
                <a:cs typeface="Arimo"/>
                <a:sym typeface="Arimo"/>
              </a:rPr>
              <a:t>Products</a:t>
            </a:r>
            <a:r>
              <a:rPr b="1" lang="en" sz="900">
                <a:solidFill>
                  <a:schemeClr val="dk1"/>
                </a:solidFill>
                <a:latin typeface="Arimo"/>
                <a:ea typeface="Arimo"/>
                <a:cs typeface="Arimo"/>
                <a:sym typeface="Arimo"/>
              </a:rPr>
              <a:t> AS </a:t>
            </a:r>
            <a:r>
              <a:rPr lang="en" sz="900">
                <a:solidFill>
                  <a:schemeClr val="dk1"/>
                </a:solidFill>
                <a:latin typeface="Arimo"/>
                <a:ea typeface="Arimo"/>
                <a:cs typeface="Arimo"/>
                <a:sym typeface="Arimo"/>
              </a:rPr>
              <a:t>a</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iNNER JOIN</a:t>
            </a:r>
            <a:r>
              <a:rPr b="1" lang="en" sz="900">
                <a:solidFill>
                  <a:schemeClr val="dk1"/>
                </a:solidFill>
                <a:latin typeface="Arimo"/>
                <a:ea typeface="Arimo"/>
                <a:cs typeface="Arimo"/>
                <a:sym typeface="Arimo"/>
              </a:rPr>
              <a:t> </a:t>
            </a:r>
            <a:r>
              <a:rPr lang="en" sz="900">
                <a:solidFill>
                  <a:schemeClr val="dk1"/>
                </a:solidFill>
                <a:latin typeface="Arimo"/>
                <a:ea typeface="Arimo"/>
                <a:cs typeface="Arimo"/>
                <a:sym typeface="Arimo"/>
              </a:rPr>
              <a:t>Categories</a:t>
            </a:r>
            <a:r>
              <a:rPr b="1" lang="en" sz="900">
                <a:solidFill>
                  <a:schemeClr val="dk1"/>
                </a:solidFill>
                <a:latin typeface="Arimo"/>
                <a:ea typeface="Arimo"/>
                <a:cs typeface="Arimo"/>
                <a:sym typeface="Arimo"/>
              </a:rPr>
              <a:t> AS </a:t>
            </a:r>
            <a:r>
              <a:rPr lang="en" sz="900">
                <a:solidFill>
                  <a:schemeClr val="dk1"/>
                </a:solidFill>
                <a:latin typeface="Arimo"/>
                <a:ea typeface="Arimo"/>
                <a:cs typeface="Arimo"/>
                <a:sym typeface="Arimo"/>
              </a:rPr>
              <a:t>b</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ON </a:t>
            </a:r>
            <a:r>
              <a:rPr lang="en" sz="900">
                <a:solidFill>
                  <a:schemeClr val="dk1"/>
                </a:solidFill>
                <a:latin typeface="Arimo"/>
                <a:ea typeface="Arimo"/>
                <a:cs typeface="Arimo"/>
                <a:sym typeface="Arimo"/>
              </a:rPr>
              <a:t>a.CategoryID = b.CategoryID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INNER JOIN </a:t>
            </a:r>
            <a:r>
              <a:rPr lang="en" sz="900">
                <a:solidFill>
                  <a:schemeClr val="dk1"/>
                </a:solidFill>
                <a:latin typeface="Arimo"/>
                <a:ea typeface="Arimo"/>
                <a:cs typeface="Arimo"/>
                <a:sym typeface="Arimo"/>
              </a:rPr>
              <a:t>OrderDetails</a:t>
            </a:r>
            <a:r>
              <a:rPr b="1" lang="en" sz="900">
                <a:solidFill>
                  <a:srgbClr val="38761D"/>
                </a:solidFill>
                <a:latin typeface="Arimo"/>
                <a:ea typeface="Arimo"/>
                <a:cs typeface="Arimo"/>
                <a:sym typeface="Arimo"/>
              </a:rPr>
              <a:t> </a:t>
            </a:r>
            <a:r>
              <a:rPr b="1" lang="en" sz="900">
                <a:solidFill>
                  <a:schemeClr val="dk1"/>
                </a:solidFill>
                <a:latin typeface="Arimo"/>
                <a:ea typeface="Arimo"/>
                <a:cs typeface="Arimo"/>
                <a:sym typeface="Arimo"/>
              </a:rPr>
              <a:t>AS </a:t>
            </a:r>
            <a:r>
              <a:rPr lang="en" sz="900">
                <a:solidFill>
                  <a:schemeClr val="dk1"/>
                </a:solidFill>
                <a:latin typeface="Arimo"/>
                <a:ea typeface="Arimo"/>
                <a:cs typeface="Arimo"/>
                <a:sym typeface="Arimo"/>
              </a:rPr>
              <a:t>c</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ON </a:t>
            </a:r>
            <a:r>
              <a:rPr lang="en" sz="900">
                <a:solidFill>
                  <a:schemeClr val="dk1"/>
                </a:solidFill>
                <a:latin typeface="Arimo"/>
                <a:ea typeface="Arimo"/>
                <a:cs typeface="Arimo"/>
                <a:sym typeface="Arimo"/>
              </a:rPr>
              <a:t>a.ProductID = c.ProductID</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GROUP BY </a:t>
            </a:r>
            <a:r>
              <a:rPr lang="en" sz="900">
                <a:solidFill>
                  <a:schemeClr val="dk1"/>
                </a:solidFill>
                <a:latin typeface="Arimo"/>
                <a:ea typeface="Arimo"/>
                <a:cs typeface="Arimo"/>
                <a:sym typeface="Arimo"/>
              </a:rPr>
              <a:t>b.CategoryName,</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rgbClr val="38761D"/>
                </a:solidFill>
                <a:latin typeface="Arimo"/>
                <a:ea typeface="Arimo"/>
                <a:cs typeface="Arimo"/>
                <a:sym typeface="Arimo"/>
              </a:rPr>
              <a:t>     	     </a:t>
            </a:r>
            <a:r>
              <a:rPr b="1" lang="en" sz="900">
                <a:solidFill>
                  <a:schemeClr val="dk1"/>
                </a:solidFill>
                <a:latin typeface="Arimo"/>
                <a:ea typeface="Arimo"/>
                <a:cs typeface="Arimo"/>
                <a:sym typeface="Arimo"/>
              </a:rPr>
              <a:t>CASE WHEN </a:t>
            </a:r>
            <a:r>
              <a:rPr lang="en" sz="900">
                <a:solidFill>
                  <a:schemeClr val="dk1"/>
                </a:solidFill>
                <a:latin typeface="Arimo"/>
                <a:ea typeface="Arimo"/>
                <a:cs typeface="Arimo"/>
                <a:sym typeface="Arimo"/>
              </a:rPr>
              <a:t>a.UnitPrice &lt; 25</a:t>
            </a:r>
            <a:r>
              <a:rPr b="1" lang="en" sz="900">
                <a:solidFill>
                  <a:schemeClr val="dk1"/>
                </a:solidFill>
                <a:latin typeface="Arimo"/>
                <a:ea typeface="Arimo"/>
                <a:cs typeface="Arimo"/>
                <a:sym typeface="Arimo"/>
              </a:rPr>
              <a:t> THEN </a:t>
            </a:r>
            <a:r>
              <a:rPr lang="en" sz="900">
                <a:solidFill>
                  <a:schemeClr val="dk1"/>
                </a:solidFill>
                <a:latin typeface="Arimo"/>
                <a:ea typeface="Arimo"/>
                <a:cs typeface="Arimo"/>
                <a:sym typeface="Arimo"/>
              </a:rPr>
              <a:t>'1. Below $20'</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chemeClr val="dk1"/>
                </a:solidFill>
                <a:latin typeface="Arimo"/>
                <a:ea typeface="Arimo"/>
                <a:cs typeface="Arimo"/>
                <a:sym typeface="Arimo"/>
              </a:rPr>
              <a:t>   	                WHEN </a:t>
            </a:r>
            <a:r>
              <a:rPr lang="en" sz="900">
                <a:solidFill>
                  <a:schemeClr val="dk1"/>
                </a:solidFill>
                <a:latin typeface="Arimo"/>
                <a:ea typeface="Arimo"/>
                <a:cs typeface="Arimo"/>
                <a:sym typeface="Arimo"/>
              </a:rPr>
              <a:t>a.UnitPrice </a:t>
            </a:r>
            <a:r>
              <a:rPr b="1" lang="en" sz="900">
                <a:solidFill>
                  <a:schemeClr val="dk1"/>
                </a:solidFill>
                <a:latin typeface="Arimo"/>
                <a:ea typeface="Arimo"/>
                <a:cs typeface="Arimo"/>
                <a:sym typeface="Arimo"/>
              </a:rPr>
              <a:t>BETWEEN</a:t>
            </a:r>
            <a:r>
              <a:rPr lang="en" sz="900">
                <a:solidFill>
                  <a:schemeClr val="dk1"/>
                </a:solidFill>
                <a:latin typeface="Arimo"/>
                <a:ea typeface="Arimo"/>
                <a:cs typeface="Arimo"/>
                <a:sym typeface="Arimo"/>
              </a:rPr>
              <a:t> 25 </a:t>
            </a:r>
            <a:r>
              <a:rPr b="1" lang="en" sz="900">
                <a:solidFill>
                  <a:schemeClr val="dk1"/>
                </a:solidFill>
                <a:latin typeface="Arimo"/>
                <a:ea typeface="Arimo"/>
                <a:cs typeface="Arimo"/>
                <a:sym typeface="Arimo"/>
              </a:rPr>
              <a:t>AND</a:t>
            </a:r>
            <a:r>
              <a:rPr lang="en" sz="900">
                <a:solidFill>
                  <a:schemeClr val="dk1"/>
                </a:solidFill>
                <a:latin typeface="Arimo"/>
                <a:ea typeface="Arimo"/>
                <a:cs typeface="Arimo"/>
                <a:sym typeface="Arimo"/>
              </a:rPr>
              <a:t> 50 </a:t>
            </a:r>
            <a:r>
              <a:rPr b="1" lang="en" sz="900">
                <a:solidFill>
                  <a:schemeClr val="dk1"/>
                </a:solidFill>
                <a:latin typeface="Arimo"/>
                <a:ea typeface="Arimo"/>
                <a:cs typeface="Arimo"/>
                <a:sym typeface="Arimo"/>
              </a:rPr>
              <a:t>THEN </a:t>
            </a:r>
            <a:r>
              <a:rPr lang="en" sz="900">
                <a:solidFill>
                  <a:schemeClr val="dk1"/>
                </a:solidFill>
                <a:latin typeface="Arimo"/>
                <a:ea typeface="Arimo"/>
                <a:cs typeface="Arimo"/>
                <a:sym typeface="Arimo"/>
              </a:rPr>
              <a:t>'2. $20 - $50'</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chemeClr val="dk1"/>
                </a:solidFill>
                <a:latin typeface="Arimo"/>
                <a:ea typeface="Arimo"/>
                <a:cs typeface="Arimo"/>
                <a:sym typeface="Arimo"/>
              </a:rPr>
              <a:t>          	                WHEN </a:t>
            </a:r>
            <a:r>
              <a:rPr lang="en" sz="900">
                <a:solidFill>
                  <a:schemeClr val="dk1"/>
                </a:solidFill>
                <a:latin typeface="Arimo"/>
                <a:ea typeface="Arimo"/>
                <a:cs typeface="Arimo"/>
                <a:sym typeface="Arimo"/>
              </a:rPr>
              <a:t>a.UnitPrice &gt; 50</a:t>
            </a:r>
            <a:r>
              <a:rPr b="1" lang="en" sz="900">
                <a:solidFill>
                  <a:schemeClr val="dk1"/>
                </a:solidFill>
                <a:latin typeface="Arimo"/>
                <a:ea typeface="Arimo"/>
                <a:cs typeface="Arimo"/>
                <a:sym typeface="Arimo"/>
              </a:rPr>
              <a:t> THEN </a:t>
            </a:r>
            <a:r>
              <a:rPr lang="en" sz="900">
                <a:solidFill>
                  <a:schemeClr val="dk1"/>
                </a:solidFill>
                <a:latin typeface="Arimo"/>
                <a:ea typeface="Arimo"/>
                <a:cs typeface="Arimo"/>
                <a:sym typeface="Arimo"/>
              </a:rPr>
              <a:t>'3. Over $50'</a:t>
            </a:r>
            <a:endParaRPr sz="9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900">
                <a:solidFill>
                  <a:schemeClr val="dk1"/>
                </a:solidFill>
                <a:latin typeface="Arimo"/>
                <a:ea typeface="Arimo"/>
                <a:cs typeface="Arimo"/>
                <a:sym typeface="Arimo"/>
              </a:rPr>
              <a:t>          	                END</a:t>
            </a:r>
            <a:endParaRPr b="1" sz="900">
              <a:solidFill>
                <a:schemeClr val="dk1"/>
              </a:solidFill>
              <a:latin typeface="Arimo"/>
              <a:ea typeface="Arimo"/>
              <a:cs typeface="Arimo"/>
              <a:sym typeface="Arimo"/>
            </a:endParaRPr>
          </a:p>
          <a:p>
            <a:pPr indent="0" lvl="0" marL="0" rtl="0" algn="l">
              <a:spcBef>
                <a:spcPts val="0"/>
              </a:spcBef>
              <a:spcAft>
                <a:spcPts val="0"/>
              </a:spcAft>
              <a:buNone/>
            </a:pPr>
            <a:r>
              <a:rPr b="1" lang="en" sz="900">
                <a:solidFill>
                  <a:srgbClr val="38761D"/>
                </a:solidFill>
                <a:latin typeface="Arimo"/>
                <a:ea typeface="Arimo"/>
                <a:cs typeface="Arimo"/>
                <a:sym typeface="Arimo"/>
              </a:rPr>
              <a:t>ORDER BY </a:t>
            </a:r>
            <a:r>
              <a:rPr b="1" lang="en" sz="900">
                <a:solidFill>
                  <a:schemeClr val="dk1"/>
                </a:solidFill>
                <a:latin typeface="Arimo"/>
                <a:ea typeface="Arimo"/>
                <a:cs typeface="Arimo"/>
                <a:sym typeface="Arimo"/>
              </a:rPr>
              <a:t> </a:t>
            </a:r>
            <a:r>
              <a:rPr lang="en" sz="900">
                <a:solidFill>
                  <a:schemeClr val="dk1"/>
                </a:solidFill>
                <a:latin typeface="Arimo"/>
                <a:ea typeface="Arimo"/>
                <a:cs typeface="Arimo"/>
                <a:sym typeface="Arimo"/>
              </a:rPr>
              <a:t>Product_Category</a:t>
            </a:r>
            <a:r>
              <a:rPr b="1" lang="en" sz="900">
                <a:solidFill>
                  <a:schemeClr val="dk1"/>
                </a:solidFill>
                <a:latin typeface="Arimo"/>
                <a:ea typeface="Arimo"/>
                <a:cs typeface="Arimo"/>
                <a:sym typeface="Arimo"/>
              </a:rPr>
              <a:t>,</a:t>
            </a:r>
            <a:r>
              <a:rPr lang="en" sz="900">
                <a:solidFill>
                  <a:schemeClr val="dk1"/>
                </a:solidFill>
                <a:latin typeface="Arimo"/>
                <a:ea typeface="Arimo"/>
                <a:cs typeface="Arimo"/>
                <a:sym typeface="Arimo"/>
              </a:rPr>
              <a:t>, Price_Range</a:t>
            </a:r>
            <a:endParaRPr sz="900">
              <a:solidFill>
                <a:schemeClr val="dk1"/>
              </a:solidFill>
              <a:latin typeface="Arimo"/>
              <a:ea typeface="Arimo"/>
              <a:cs typeface="Arimo"/>
              <a:sym typeface="Arim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pic>
        <p:nvPicPr>
          <p:cNvPr id="1847" name="Google Shape;1847;p51"/>
          <p:cNvPicPr preferRelativeResize="0"/>
          <p:nvPr/>
        </p:nvPicPr>
        <p:blipFill>
          <a:blip r:embed="rId3">
            <a:alphaModFix/>
          </a:blip>
          <a:stretch>
            <a:fillRect/>
          </a:stretch>
        </p:blipFill>
        <p:spPr>
          <a:xfrm>
            <a:off x="414087" y="1466300"/>
            <a:ext cx="8315825" cy="2350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52"/>
          <p:cNvSpPr txBox="1"/>
          <p:nvPr>
            <p:ph type="title"/>
          </p:nvPr>
        </p:nvSpPr>
        <p:spPr>
          <a:xfrm>
            <a:off x="649378" y="686400"/>
            <a:ext cx="2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a:t>
            </a:r>
            <a:endParaRPr sz="2970"/>
          </a:p>
          <a:p>
            <a:pPr indent="0" lvl="0" marL="0" rtl="0" algn="ctr">
              <a:spcBef>
                <a:spcPts val="0"/>
              </a:spcBef>
              <a:spcAft>
                <a:spcPts val="0"/>
              </a:spcAft>
              <a:buClr>
                <a:schemeClr val="dk1"/>
              </a:buClr>
              <a:buSzPts val="990"/>
              <a:buFont typeface="Arial"/>
              <a:buNone/>
            </a:pPr>
            <a:r>
              <a:rPr lang="en" sz="2970"/>
              <a:t>Table</a:t>
            </a:r>
            <a:endParaRPr sz="2970"/>
          </a:p>
        </p:txBody>
      </p:sp>
      <p:grpSp>
        <p:nvGrpSpPr>
          <p:cNvPr id="1853" name="Google Shape;1853;p52"/>
          <p:cNvGrpSpPr/>
          <p:nvPr/>
        </p:nvGrpSpPr>
        <p:grpSpPr>
          <a:xfrm rot="-10349866">
            <a:off x="1027381" y="464631"/>
            <a:ext cx="363916" cy="572719"/>
            <a:chOff x="5425424" y="1185155"/>
            <a:chExt cx="621106" cy="977477"/>
          </a:xfrm>
        </p:grpSpPr>
        <p:sp>
          <p:nvSpPr>
            <p:cNvPr id="1854" name="Google Shape;1854;p52"/>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2"/>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2"/>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857" name="Google Shape;1857;p52"/>
          <p:cNvGraphicFramePr/>
          <p:nvPr/>
        </p:nvGraphicFramePr>
        <p:xfrm>
          <a:off x="2805425" y="161925"/>
          <a:ext cx="3000000" cy="3000000"/>
        </p:xfrm>
        <a:graphic>
          <a:graphicData uri="http://schemas.openxmlformats.org/drawingml/2006/table">
            <a:tbl>
              <a:tblPr>
                <a:noFill/>
                <a:tableStyleId>{F29B9630-83AC-44D2-B0C5-6589E3A5D479}</a:tableStyleId>
              </a:tblPr>
              <a:tblGrid>
                <a:gridCol w="1219200"/>
                <a:gridCol w="942975"/>
                <a:gridCol w="1075375"/>
                <a:gridCol w="757750"/>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Price_Range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Sales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8329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102944,75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23526,7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141396,74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55084,39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50962,69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62609,88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82183,99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22563,36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49021,8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114329,79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71155,7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31193,56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64551,03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22154,64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53272,55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87595,17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10423,99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47740,94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41819,65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1. Below $20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5663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65109,93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2. $20 -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36979,94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3. Over $50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29171,88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grpSp>
        <p:nvGrpSpPr>
          <p:cNvPr id="1862" name="Google Shape;1862;p53"/>
          <p:cNvGrpSpPr/>
          <p:nvPr/>
        </p:nvGrpSpPr>
        <p:grpSpPr>
          <a:xfrm>
            <a:off x="662900" y="141925"/>
            <a:ext cx="7886700" cy="4468500"/>
            <a:chOff x="662900" y="141925"/>
            <a:chExt cx="7886700" cy="4468500"/>
          </a:xfrm>
        </p:grpSpPr>
        <p:pic>
          <p:nvPicPr>
            <p:cNvPr id="1863" name="Google Shape;1863;p53"/>
            <p:cNvPicPr preferRelativeResize="0"/>
            <p:nvPr/>
          </p:nvPicPr>
          <p:blipFill rotWithShape="1">
            <a:blip r:embed="rId3">
              <a:alphaModFix/>
            </a:blip>
            <a:srcRect b="5667" l="756" r="2250" t="11960"/>
            <a:stretch/>
          </p:blipFill>
          <p:spPr>
            <a:xfrm>
              <a:off x="662900" y="516800"/>
              <a:ext cx="7815826" cy="1019975"/>
            </a:xfrm>
            <a:prstGeom prst="rect">
              <a:avLst/>
            </a:prstGeom>
            <a:noFill/>
            <a:ln>
              <a:noFill/>
            </a:ln>
          </p:spPr>
        </p:pic>
        <p:sp>
          <p:nvSpPr>
            <p:cNvPr id="1864" name="Google Shape;1864;p53"/>
            <p:cNvSpPr txBox="1"/>
            <p:nvPr/>
          </p:nvSpPr>
          <p:spPr>
            <a:xfrm>
              <a:off x="3548100" y="141925"/>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Beverages</a:t>
              </a:r>
              <a:endParaRPr b="1" sz="1200">
                <a:solidFill>
                  <a:schemeClr val="dk1"/>
                </a:solidFill>
                <a:latin typeface="Arimo"/>
                <a:ea typeface="Arimo"/>
                <a:cs typeface="Arimo"/>
                <a:sym typeface="Arimo"/>
              </a:endParaRPr>
            </a:p>
          </p:txBody>
        </p:sp>
        <p:pic>
          <p:nvPicPr>
            <p:cNvPr id="1865" name="Google Shape;1865;p53"/>
            <p:cNvPicPr preferRelativeResize="0"/>
            <p:nvPr/>
          </p:nvPicPr>
          <p:blipFill rotWithShape="1">
            <a:blip r:embed="rId4">
              <a:alphaModFix/>
            </a:blip>
            <a:srcRect b="0" l="0" r="901" t="0"/>
            <a:stretch/>
          </p:blipFill>
          <p:spPr>
            <a:xfrm>
              <a:off x="662900" y="2028825"/>
              <a:ext cx="7815825" cy="1085850"/>
            </a:xfrm>
            <a:prstGeom prst="rect">
              <a:avLst/>
            </a:prstGeom>
            <a:noFill/>
            <a:ln>
              <a:noFill/>
            </a:ln>
          </p:spPr>
        </p:pic>
        <p:sp>
          <p:nvSpPr>
            <p:cNvPr id="1866" name="Google Shape;1866;p53"/>
            <p:cNvSpPr txBox="1"/>
            <p:nvPr/>
          </p:nvSpPr>
          <p:spPr>
            <a:xfrm>
              <a:off x="3546913" y="1724675"/>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Dairy Products</a:t>
              </a:r>
              <a:endParaRPr b="1" sz="1200">
                <a:solidFill>
                  <a:schemeClr val="dk1"/>
                </a:solidFill>
                <a:latin typeface="Arimo"/>
                <a:ea typeface="Arimo"/>
                <a:cs typeface="Arimo"/>
                <a:sym typeface="Arimo"/>
              </a:endParaRPr>
            </a:p>
          </p:txBody>
        </p:sp>
        <p:pic>
          <p:nvPicPr>
            <p:cNvPr id="1867" name="Google Shape;1867;p53"/>
            <p:cNvPicPr preferRelativeResize="0"/>
            <p:nvPr/>
          </p:nvPicPr>
          <p:blipFill>
            <a:blip r:embed="rId5">
              <a:alphaModFix/>
            </a:blip>
            <a:stretch>
              <a:fillRect/>
            </a:stretch>
          </p:blipFill>
          <p:spPr>
            <a:xfrm>
              <a:off x="662900" y="3553150"/>
              <a:ext cx="7886700" cy="1057275"/>
            </a:xfrm>
            <a:prstGeom prst="rect">
              <a:avLst/>
            </a:prstGeom>
            <a:noFill/>
            <a:ln>
              <a:noFill/>
            </a:ln>
          </p:spPr>
        </p:pic>
        <p:sp>
          <p:nvSpPr>
            <p:cNvPr id="1868" name="Google Shape;1868;p53"/>
            <p:cNvSpPr txBox="1"/>
            <p:nvPr/>
          </p:nvSpPr>
          <p:spPr>
            <a:xfrm>
              <a:off x="3658438" y="3225463"/>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Confections</a:t>
              </a:r>
              <a:endParaRPr b="1" sz="1200">
                <a:solidFill>
                  <a:schemeClr val="dk1"/>
                </a:solidFill>
                <a:latin typeface="Arimo"/>
                <a:ea typeface="Arimo"/>
                <a:cs typeface="Arimo"/>
                <a:sym typeface="Arim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54"/>
          <p:cNvSpPr txBox="1"/>
          <p:nvPr/>
        </p:nvSpPr>
        <p:spPr>
          <a:xfrm>
            <a:off x="3582350" y="411275"/>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Seafood</a:t>
            </a:r>
            <a:endParaRPr b="1" sz="1200">
              <a:solidFill>
                <a:schemeClr val="dk1"/>
              </a:solidFill>
              <a:latin typeface="Arimo"/>
              <a:ea typeface="Arimo"/>
              <a:cs typeface="Arimo"/>
              <a:sym typeface="Arimo"/>
            </a:endParaRPr>
          </a:p>
        </p:txBody>
      </p:sp>
      <p:sp>
        <p:nvSpPr>
          <p:cNvPr id="1874" name="Google Shape;1874;p54"/>
          <p:cNvSpPr txBox="1"/>
          <p:nvPr/>
        </p:nvSpPr>
        <p:spPr>
          <a:xfrm>
            <a:off x="3582338" y="1938175"/>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Condiments</a:t>
            </a:r>
            <a:endParaRPr b="1" sz="1200">
              <a:solidFill>
                <a:schemeClr val="dk1"/>
              </a:solidFill>
              <a:latin typeface="Arimo"/>
              <a:ea typeface="Arimo"/>
              <a:cs typeface="Arimo"/>
              <a:sym typeface="Arimo"/>
            </a:endParaRPr>
          </a:p>
        </p:txBody>
      </p:sp>
      <p:sp>
        <p:nvSpPr>
          <p:cNvPr id="1875" name="Google Shape;1875;p54"/>
          <p:cNvSpPr txBox="1"/>
          <p:nvPr/>
        </p:nvSpPr>
        <p:spPr>
          <a:xfrm>
            <a:off x="3582613" y="3220563"/>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Grains / Cereals</a:t>
            </a:r>
            <a:endParaRPr b="1" sz="1200">
              <a:solidFill>
                <a:schemeClr val="dk1"/>
              </a:solidFill>
              <a:latin typeface="Arimo"/>
              <a:ea typeface="Arimo"/>
              <a:cs typeface="Arimo"/>
              <a:sym typeface="Arimo"/>
            </a:endParaRPr>
          </a:p>
        </p:txBody>
      </p:sp>
      <p:pic>
        <p:nvPicPr>
          <p:cNvPr id="1876" name="Google Shape;1876;p54"/>
          <p:cNvPicPr preferRelativeResize="0"/>
          <p:nvPr/>
        </p:nvPicPr>
        <p:blipFill>
          <a:blip r:embed="rId3">
            <a:alphaModFix/>
          </a:blip>
          <a:stretch>
            <a:fillRect/>
          </a:stretch>
        </p:blipFill>
        <p:spPr>
          <a:xfrm>
            <a:off x="656375" y="744350"/>
            <a:ext cx="7848588" cy="1085850"/>
          </a:xfrm>
          <a:prstGeom prst="rect">
            <a:avLst/>
          </a:prstGeom>
          <a:noFill/>
          <a:ln>
            <a:noFill/>
          </a:ln>
        </p:spPr>
      </p:pic>
      <p:pic>
        <p:nvPicPr>
          <p:cNvPr id="1877" name="Google Shape;1877;p54"/>
          <p:cNvPicPr preferRelativeResize="0"/>
          <p:nvPr/>
        </p:nvPicPr>
        <p:blipFill>
          <a:blip r:embed="rId4">
            <a:alphaModFix/>
          </a:blip>
          <a:stretch>
            <a:fillRect/>
          </a:stretch>
        </p:blipFill>
        <p:spPr>
          <a:xfrm>
            <a:off x="653375" y="2322575"/>
            <a:ext cx="7848600" cy="733425"/>
          </a:xfrm>
          <a:prstGeom prst="rect">
            <a:avLst/>
          </a:prstGeom>
          <a:noFill/>
          <a:ln>
            <a:noFill/>
          </a:ln>
        </p:spPr>
      </p:pic>
      <p:pic>
        <p:nvPicPr>
          <p:cNvPr id="1878" name="Google Shape;1878;p54"/>
          <p:cNvPicPr preferRelativeResize="0"/>
          <p:nvPr/>
        </p:nvPicPr>
        <p:blipFill>
          <a:blip r:embed="rId5">
            <a:alphaModFix/>
          </a:blip>
          <a:stretch>
            <a:fillRect/>
          </a:stretch>
        </p:blipFill>
        <p:spPr>
          <a:xfrm>
            <a:off x="670675" y="3594775"/>
            <a:ext cx="7781800" cy="83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55"/>
          <p:cNvSpPr txBox="1"/>
          <p:nvPr/>
        </p:nvSpPr>
        <p:spPr>
          <a:xfrm>
            <a:off x="3582350" y="30275"/>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Meat / Poultry</a:t>
            </a:r>
            <a:endParaRPr b="1" sz="1200">
              <a:solidFill>
                <a:schemeClr val="dk1"/>
              </a:solidFill>
              <a:latin typeface="Arimo"/>
              <a:ea typeface="Arimo"/>
              <a:cs typeface="Arimo"/>
              <a:sym typeface="Arimo"/>
            </a:endParaRPr>
          </a:p>
        </p:txBody>
      </p:sp>
      <p:sp>
        <p:nvSpPr>
          <p:cNvPr id="1884" name="Google Shape;1884;p55"/>
          <p:cNvSpPr txBox="1"/>
          <p:nvPr/>
        </p:nvSpPr>
        <p:spPr>
          <a:xfrm>
            <a:off x="3582350" y="1382600"/>
            <a:ext cx="204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Produce</a:t>
            </a:r>
            <a:endParaRPr b="1" sz="1200">
              <a:solidFill>
                <a:schemeClr val="dk1"/>
              </a:solidFill>
              <a:latin typeface="Arimo"/>
              <a:ea typeface="Arimo"/>
              <a:cs typeface="Arimo"/>
              <a:sym typeface="Arimo"/>
            </a:endParaRPr>
          </a:p>
        </p:txBody>
      </p:sp>
      <p:pic>
        <p:nvPicPr>
          <p:cNvPr id="1885" name="Google Shape;1885;p55"/>
          <p:cNvPicPr preferRelativeResize="0"/>
          <p:nvPr/>
        </p:nvPicPr>
        <p:blipFill>
          <a:blip r:embed="rId3">
            <a:alphaModFix/>
          </a:blip>
          <a:stretch>
            <a:fillRect/>
          </a:stretch>
        </p:blipFill>
        <p:spPr>
          <a:xfrm>
            <a:off x="1248525" y="399575"/>
            <a:ext cx="6923175" cy="921975"/>
          </a:xfrm>
          <a:prstGeom prst="rect">
            <a:avLst/>
          </a:prstGeom>
          <a:noFill/>
          <a:ln>
            <a:noFill/>
          </a:ln>
        </p:spPr>
      </p:pic>
      <p:pic>
        <p:nvPicPr>
          <p:cNvPr id="1886" name="Google Shape;1886;p55"/>
          <p:cNvPicPr preferRelativeResize="0"/>
          <p:nvPr/>
        </p:nvPicPr>
        <p:blipFill>
          <a:blip r:embed="rId4">
            <a:alphaModFix/>
          </a:blip>
          <a:stretch>
            <a:fillRect/>
          </a:stretch>
        </p:blipFill>
        <p:spPr>
          <a:xfrm>
            <a:off x="1248525" y="1695425"/>
            <a:ext cx="6923175" cy="921975"/>
          </a:xfrm>
          <a:prstGeom prst="rect">
            <a:avLst/>
          </a:prstGeom>
          <a:noFill/>
          <a:ln>
            <a:noFill/>
          </a:ln>
        </p:spPr>
      </p:pic>
      <p:sp>
        <p:nvSpPr>
          <p:cNvPr id="1887" name="Google Shape;1887;p55"/>
          <p:cNvSpPr txBox="1"/>
          <p:nvPr/>
        </p:nvSpPr>
        <p:spPr>
          <a:xfrm>
            <a:off x="758150" y="2731725"/>
            <a:ext cx="7848600" cy="227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  Analysis :</a:t>
            </a:r>
            <a:endParaRPr b="1"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Beverages, confections, seafood, condiments, and grains/cereals with a price range below $25 are product categories that have the most order quantity among the other price ranges with the same product category. </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Dairy products, meat/poultry, and produce with a price range between $25-$50 are product categories that have the highest number of orders among the other price ranges with the same product category.</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Beverage &amp; meat poultry with price range over $50 are the product categories that have the most sales among the other price ranges with the same product category. </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Dairy products, confections, grains/cereals, and produce with price range between $25-$50 are the product categories that have the most sales among the other price ranges with the same product category. </a:t>
            </a:r>
            <a:endParaRPr sz="1100">
              <a:solidFill>
                <a:schemeClr val="dk1"/>
              </a:solidFill>
              <a:latin typeface="Arimo"/>
              <a:ea typeface="Arimo"/>
              <a:cs typeface="Arimo"/>
              <a:sym typeface="Arimo"/>
            </a:endParaRPr>
          </a:p>
          <a:p>
            <a:pPr indent="-298450" lvl="0" marL="457200" rtl="0" algn="just">
              <a:lnSpc>
                <a:spcPct val="115000"/>
              </a:lnSpc>
              <a:spcBef>
                <a:spcPts val="0"/>
              </a:spcBef>
              <a:spcAft>
                <a:spcPts val="0"/>
              </a:spcAft>
              <a:buClr>
                <a:schemeClr val="dk1"/>
              </a:buClr>
              <a:buSzPts val="1100"/>
              <a:buFont typeface="Arimo"/>
              <a:buAutoNum type="arabicPeriod"/>
            </a:pPr>
            <a:r>
              <a:rPr lang="en" sz="1100">
                <a:solidFill>
                  <a:schemeClr val="dk1"/>
                </a:solidFill>
                <a:latin typeface="Arimo"/>
                <a:ea typeface="Arimo"/>
                <a:cs typeface="Arimo"/>
                <a:sym typeface="Arimo"/>
              </a:rPr>
              <a:t>Seafood &amp; condiments with price range over $50 are the product categories that have the most sales among the other price ranges with the same product category. </a:t>
            </a:r>
            <a:endParaRPr sz="1100">
              <a:solidFill>
                <a:schemeClr val="dk1"/>
              </a:solidFill>
              <a:latin typeface="Arimo"/>
              <a:ea typeface="Arimo"/>
              <a:cs typeface="Arimo"/>
              <a:sym typeface="Arim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56"/>
          <p:cNvSpPr txBox="1"/>
          <p:nvPr>
            <p:ph type="title"/>
          </p:nvPr>
        </p:nvSpPr>
        <p:spPr>
          <a:xfrm>
            <a:off x="467900" y="1826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3</a:t>
            </a:r>
            <a:endParaRPr sz="2970"/>
          </a:p>
        </p:txBody>
      </p:sp>
      <p:grpSp>
        <p:nvGrpSpPr>
          <p:cNvPr id="1893" name="Google Shape;1893;p56"/>
          <p:cNvGrpSpPr/>
          <p:nvPr/>
        </p:nvGrpSpPr>
        <p:grpSpPr>
          <a:xfrm>
            <a:off x="2866998" y="80825"/>
            <a:ext cx="497371" cy="610146"/>
            <a:chOff x="1701073" y="87050"/>
            <a:chExt cx="497371" cy="610146"/>
          </a:xfrm>
        </p:grpSpPr>
        <p:sp>
          <p:nvSpPr>
            <p:cNvPr id="1894" name="Google Shape;1894;p56"/>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6"/>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6"/>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7" name="Google Shape;1897;p56"/>
          <p:cNvSpPr txBox="1"/>
          <p:nvPr>
            <p:ph idx="1" type="subTitle"/>
          </p:nvPr>
        </p:nvSpPr>
        <p:spPr>
          <a:xfrm>
            <a:off x="487125" y="700500"/>
            <a:ext cx="79551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t>P</a:t>
            </a:r>
            <a:r>
              <a:rPr lang="en" sz="1000"/>
              <a:t>roduct development team created a new packaging design for seafood product category with the 3 lowest sales, The product must not include in discontinued product list. This innovation aims to attract customer interest and there is an additional cost of 1% from the previous product unit price. They want make a query that consist of product name, sales, rank, unit price, new price.</a:t>
            </a:r>
            <a:endParaRPr sz="1000"/>
          </a:p>
          <a:p>
            <a:pPr indent="0" lvl="0" marL="0" rtl="0" algn="just">
              <a:lnSpc>
                <a:spcPct val="115000"/>
              </a:lnSpc>
              <a:spcBef>
                <a:spcPts val="0"/>
              </a:spcBef>
              <a:spcAft>
                <a:spcPts val="0"/>
              </a:spcAft>
              <a:buNone/>
            </a:pPr>
            <a:r>
              <a:t/>
            </a:r>
            <a:endParaRPr sz="1000"/>
          </a:p>
          <a:p>
            <a:pPr indent="0" lvl="0" marL="0" rtl="0" algn="just">
              <a:spcBef>
                <a:spcPts val="0"/>
              </a:spcBef>
              <a:spcAft>
                <a:spcPts val="0"/>
              </a:spcAft>
              <a:buNone/>
            </a:pPr>
            <a:r>
              <a:t/>
            </a:r>
            <a:endParaRPr sz="1000"/>
          </a:p>
        </p:txBody>
      </p:sp>
      <p:grpSp>
        <p:nvGrpSpPr>
          <p:cNvPr id="1898" name="Google Shape;1898;p56"/>
          <p:cNvGrpSpPr/>
          <p:nvPr/>
        </p:nvGrpSpPr>
        <p:grpSpPr>
          <a:xfrm>
            <a:off x="567307" y="1398752"/>
            <a:ext cx="286474" cy="572701"/>
            <a:chOff x="155732" y="2563802"/>
            <a:chExt cx="286474" cy="572701"/>
          </a:xfrm>
        </p:grpSpPr>
        <p:sp>
          <p:nvSpPr>
            <p:cNvPr id="1899" name="Google Shape;1899;p56"/>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6"/>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6"/>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56"/>
          <p:cNvGrpSpPr/>
          <p:nvPr/>
        </p:nvGrpSpPr>
        <p:grpSpPr>
          <a:xfrm rot="816134">
            <a:off x="8219232" y="4612191"/>
            <a:ext cx="363927" cy="572737"/>
            <a:chOff x="5425424" y="1185155"/>
            <a:chExt cx="621106" cy="977477"/>
          </a:xfrm>
        </p:grpSpPr>
        <p:sp>
          <p:nvSpPr>
            <p:cNvPr id="1903" name="Google Shape;1903;p56"/>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6"/>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6"/>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56"/>
          <p:cNvSpPr txBox="1"/>
          <p:nvPr/>
        </p:nvSpPr>
        <p:spPr>
          <a:xfrm>
            <a:off x="913688" y="1500600"/>
            <a:ext cx="7208700" cy="34170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8761D"/>
                </a:solidFill>
                <a:latin typeface="Arimo"/>
                <a:ea typeface="Arimo"/>
                <a:cs typeface="Arimo"/>
                <a:sym typeface="Arimo"/>
              </a:rPr>
              <a:t>WITH </a:t>
            </a:r>
            <a:r>
              <a:rPr lang="en" sz="1000">
                <a:solidFill>
                  <a:schemeClr val="dk1"/>
                </a:solidFill>
                <a:latin typeface="Arimo"/>
                <a:ea typeface="Arimo"/>
                <a:cs typeface="Arimo"/>
                <a:sym typeface="Arimo"/>
              </a:rPr>
              <a:t>table1</a:t>
            </a:r>
            <a:r>
              <a:rPr b="1" lang="en" sz="1000">
                <a:solidFill>
                  <a:schemeClr val="dk1"/>
                </a:solidFill>
                <a:latin typeface="Arimo"/>
                <a:ea typeface="Arimo"/>
                <a:cs typeface="Arimo"/>
                <a:sym typeface="Arimo"/>
              </a:rPr>
              <a:t> AS</a:t>
            </a:r>
            <a:r>
              <a:rPr b="1" lang="en" sz="1000">
                <a:solidFill>
                  <a:srgbClr val="38761D"/>
                </a:solidFill>
                <a:latin typeface="Arimo"/>
                <a:ea typeface="Arimo"/>
                <a:cs typeface="Arimo"/>
                <a:sym typeface="Arimo"/>
              </a:rPr>
              <a:t> (</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c.ProductName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Product_Name,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ROUND</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(((b.UnitPrice * b.Quantity) - ((b.UnitPrice * b.Quantity) *b.Discount))), 2)</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Sales,</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ROW_NUMBER</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 OVER </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PARTITION BY </a:t>
            </a:r>
            <a:r>
              <a:rPr lang="en" sz="1000">
                <a:solidFill>
                  <a:schemeClr val="dk1"/>
                </a:solidFill>
                <a:latin typeface="Arimo"/>
                <a:ea typeface="Arimo"/>
                <a:cs typeface="Arimo"/>
                <a:sym typeface="Arimo"/>
              </a:rPr>
              <a:t>d.CategoryName </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ORDER BY ROUND</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((b.UnitPrice *  b.Quantity) - ((b.UnitPrice * b.Quantity) * b.Discount))), 2) </a:t>
            </a:r>
            <a:r>
              <a:rPr b="1" lang="en" sz="1000">
                <a:solidFill>
                  <a:schemeClr val="dk1"/>
                </a:solidFill>
                <a:latin typeface="Arimo"/>
                <a:ea typeface="Arimo"/>
                <a:cs typeface="Arimo"/>
                <a:sym typeface="Arimo"/>
              </a:rPr>
              <a:t>ASC</a:t>
            </a: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Rank</a:t>
            </a:r>
            <a:r>
              <a:rPr b="1" lang="en" sz="1000">
                <a:solidFill>
                  <a:schemeClr val="dk1"/>
                </a:solidFill>
                <a:latin typeface="Arimo"/>
                <a:ea typeface="Arimo"/>
                <a:cs typeface="Arimo"/>
                <a:sym typeface="Arimo"/>
              </a:rPr>
              <a:t>,</a:t>
            </a:r>
            <a:endParaRPr b="1"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c.UnitPrice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Unit_Price</a:t>
            </a:r>
            <a:r>
              <a:rPr b="1" lang="en" sz="1000">
                <a:solidFill>
                  <a:schemeClr val="dk1"/>
                </a:solidFill>
                <a:latin typeface="Arimo"/>
                <a:ea typeface="Arimo"/>
                <a:cs typeface="Arimo"/>
                <a:sym typeface="Arimo"/>
              </a:rPr>
              <a:t>,</a:t>
            </a:r>
            <a:endParaRPr b="1"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CAST</a:t>
            </a:r>
            <a:r>
              <a:rPr lang="en" sz="1000">
                <a:solidFill>
                  <a:schemeClr val="dk1"/>
                </a:solidFill>
                <a:latin typeface="Arimo"/>
                <a:ea typeface="Arimo"/>
                <a:cs typeface="Arimo"/>
                <a:sym typeface="Arimo"/>
              </a:rPr>
              <a:t>((c.UnitPrice + (c.UnitPrice * 0.01)) </a:t>
            </a:r>
            <a:r>
              <a:rPr b="1" lang="en" sz="1000">
                <a:solidFill>
                  <a:schemeClr val="dk1"/>
                </a:solidFill>
                <a:latin typeface="Arimo"/>
                <a:ea typeface="Arimo"/>
                <a:cs typeface="Arimo"/>
                <a:sym typeface="Arimo"/>
              </a:rPr>
              <a:t>AS DECIMAL</a:t>
            </a:r>
            <a:r>
              <a:rPr lang="en" sz="1000">
                <a:solidFill>
                  <a:schemeClr val="dk1"/>
                </a:solidFill>
                <a:latin typeface="Arimo"/>
                <a:ea typeface="Arimo"/>
                <a:cs typeface="Arimo"/>
                <a:sym typeface="Arimo"/>
              </a:rPr>
              <a:t>(10,2))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New_Price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a</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OrderDetails</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b</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a.OrderID = b.OrderID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Products </a:t>
            </a:r>
            <a:r>
              <a:rPr b="1" lang="en" sz="1000">
                <a:solidFill>
                  <a:srgbClr val="38761D"/>
                </a:solidFill>
                <a:latin typeface="Arimo"/>
                <a:ea typeface="Arimo"/>
                <a:cs typeface="Arimo"/>
                <a:sym typeface="Arimo"/>
              </a:rPr>
              <a:t>AS </a:t>
            </a:r>
            <a:r>
              <a:rPr lang="en" sz="1000">
                <a:solidFill>
                  <a:schemeClr val="dk1"/>
                </a:solidFill>
                <a:latin typeface="Arimo"/>
                <a:ea typeface="Arimo"/>
                <a:cs typeface="Arimo"/>
                <a:sym typeface="Arimo"/>
              </a:rPr>
              <a:t>c</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b.ProductID = c.ProductID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Categories </a:t>
            </a:r>
            <a:r>
              <a:rPr b="1" lang="en" sz="1000">
                <a:solidFill>
                  <a:srgbClr val="38761D"/>
                </a:solidFill>
                <a:latin typeface="Arimo"/>
                <a:ea typeface="Arimo"/>
                <a:cs typeface="Arimo"/>
                <a:sym typeface="Arimo"/>
              </a:rPr>
              <a:t>AS </a:t>
            </a:r>
            <a:r>
              <a:rPr lang="en" sz="1000">
                <a:solidFill>
                  <a:schemeClr val="dk1"/>
                </a:solidFill>
                <a:latin typeface="Arimo"/>
                <a:ea typeface="Arimo"/>
                <a:cs typeface="Arimo"/>
                <a:sym typeface="Arimo"/>
              </a:rPr>
              <a:t>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c.CategoryID = d.CategoryID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WHERE </a:t>
            </a:r>
            <a:r>
              <a:rPr lang="en" sz="1000">
                <a:solidFill>
                  <a:schemeClr val="dk1"/>
                </a:solidFill>
                <a:latin typeface="Arimo"/>
                <a:ea typeface="Arimo"/>
                <a:cs typeface="Arimo"/>
                <a:sym typeface="Arimo"/>
              </a:rPr>
              <a:t>d.CategoryName = 'Seafood' </a:t>
            </a:r>
            <a:r>
              <a:rPr b="1" lang="en" sz="1000">
                <a:solidFill>
                  <a:schemeClr val="dk1"/>
                </a:solidFill>
                <a:latin typeface="Arimo"/>
                <a:ea typeface="Arimo"/>
                <a:cs typeface="Arimo"/>
                <a:sym typeface="Arimo"/>
              </a:rPr>
              <a:t>AND</a:t>
            </a:r>
            <a:r>
              <a:rPr lang="en" sz="1000">
                <a:solidFill>
                  <a:schemeClr val="dk1"/>
                </a:solidFill>
                <a:latin typeface="Arimo"/>
                <a:ea typeface="Arimo"/>
                <a:cs typeface="Arimo"/>
                <a:sym typeface="Arimo"/>
              </a:rPr>
              <a:t> c.Discontinued = 0</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c.ProductName, d.CategoryName, c.UnitPrice )</a:t>
            </a:r>
            <a:endParaRPr sz="1000">
              <a:solidFill>
                <a:schemeClr val="dk1"/>
              </a:solidFill>
              <a:latin typeface="Arimo"/>
              <a:ea typeface="Arimo"/>
              <a:cs typeface="Arimo"/>
              <a:sym typeface="Arimo"/>
            </a:endParaRPr>
          </a:p>
          <a:p>
            <a:pPr indent="0" lvl="0" marL="0" rtl="0" algn="l">
              <a:spcBef>
                <a:spcPts val="0"/>
              </a:spcBef>
              <a:spcAft>
                <a:spcPts val="0"/>
              </a:spcAft>
              <a:buNone/>
            </a:pPr>
            <a:r>
              <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SELECT </a:t>
            </a:r>
            <a:r>
              <a:rPr lang="en" sz="1000">
                <a:solidFill>
                  <a:schemeClr val="dk1"/>
                </a:solidFill>
                <a:latin typeface="Arimo"/>
                <a:ea typeface="Arimo"/>
                <a:cs typeface="Arimo"/>
                <a:sym typeface="Arimo"/>
              </a:rPr>
              <a:t>*</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table1</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WHERE </a:t>
            </a:r>
            <a:r>
              <a:rPr lang="en" sz="1000">
                <a:solidFill>
                  <a:schemeClr val="dk1"/>
                </a:solidFill>
                <a:latin typeface="Arimo"/>
                <a:ea typeface="Arimo"/>
                <a:cs typeface="Arimo"/>
                <a:sym typeface="Arimo"/>
              </a:rPr>
              <a:t>Rank &lt;= 3</a:t>
            </a:r>
            <a:endParaRPr sz="1000">
              <a:solidFill>
                <a:schemeClr val="dk1"/>
              </a:solidFill>
              <a:latin typeface="Arimo"/>
              <a:ea typeface="Arimo"/>
              <a:cs typeface="Arimo"/>
              <a:sym typeface="Arim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pic>
        <p:nvPicPr>
          <p:cNvPr id="1911" name="Google Shape;1911;p57"/>
          <p:cNvPicPr preferRelativeResize="0"/>
          <p:nvPr/>
        </p:nvPicPr>
        <p:blipFill>
          <a:blip r:embed="rId3">
            <a:alphaModFix/>
          </a:blip>
          <a:stretch>
            <a:fillRect/>
          </a:stretch>
        </p:blipFill>
        <p:spPr>
          <a:xfrm>
            <a:off x="152400" y="1303325"/>
            <a:ext cx="8839201" cy="2126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31"/>
          <p:cNvSpPr txBox="1"/>
          <p:nvPr>
            <p:ph type="title"/>
          </p:nvPr>
        </p:nvSpPr>
        <p:spPr>
          <a:xfrm>
            <a:off x="714000" y="185675"/>
            <a:ext cx="771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1521" name="Google Shape;1521;p31"/>
          <p:cNvSpPr txBox="1"/>
          <p:nvPr>
            <p:ph idx="1" type="subTitle"/>
          </p:nvPr>
        </p:nvSpPr>
        <p:spPr>
          <a:xfrm>
            <a:off x="704800" y="758375"/>
            <a:ext cx="4503600" cy="14823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ETL - </a:t>
            </a:r>
            <a:r>
              <a:rPr lang="en">
                <a:latin typeface="Arimo SemiBold"/>
                <a:ea typeface="Arimo SemiBold"/>
                <a:cs typeface="Arimo SemiBold"/>
                <a:sym typeface="Arimo SemiBold"/>
              </a:rPr>
              <a:t>Microsoft SQL Server Management Studio</a:t>
            </a:r>
            <a:endParaRPr>
              <a:latin typeface="Arimo SemiBold"/>
              <a:ea typeface="Arimo SemiBold"/>
              <a:cs typeface="Arimo SemiBold"/>
              <a:sym typeface="Arimo SemiBold"/>
            </a:endParaRPr>
          </a:p>
          <a:p>
            <a:pPr indent="-298450" lvl="0" marL="457200" rtl="0" algn="just">
              <a:lnSpc>
                <a:spcPct val="115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Visualization - Looker Studio (Google Data Studio)</a:t>
            </a:r>
            <a:endParaRPr>
              <a:latin typeface="Arimo SemiBold"/>
              <a:ea typeface="Arimo SemiBold"/>
              <a:cs typeface="Arimo SemiBold"/>
              <a:sym typeface="Arimo SemiBold"/>
            </a:endParaRPr>
          </a:p>
          <a:p>
            <a:pPr indent="-298450" lvl="0" marL="457200" rtl="0" algn="just">
              <a:lnSpc>
                <a:spcPct val="115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Flowchart - drawio (https://app.diagrams.net/)</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rPr lang="en">
                <a:latin typeface="Arimo SemiBold"/>
                <a:ea typeface="Arimo SemiBold"/>
                <a:cs typeface="Arimo SemiBold"/>
                <a:sym typeface="Arimo SemiBold"/>
              </a:rPr>
              <a:t>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rPr lang="en">
                <a:latin typeface="Arimo SemiBold"/>
                <a:ea typeface="Arimo SemiBold"/>
                <a:cs typeface="Arimo SemiBold"/>
                <a:sym typeface="Arimo SemiBold"/>
              </a:rPr>
              <a:t>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t/>
            </a:r>
            <a:endParaRPr>
              <a:latin typeface="Arimo SemiBold"/>
              <a:ea typeface="Arimo SemiBold"/>
              <a:cs typeface="Arimo SemiBold"/>
              <a:sym typeface="Arimo SemiBold"/>
            </a:endParaRPr>
          </a:p>
          <a:p>
            <a:pPr indent="0" lvl="0" marL="0" rtl="0" algn="l">
              <a:spcBef>
                <a:spcPts val="1200"/>
              </a:spcBef>
              <a:spcAft>
                <a:spcPts val="1200"/>
              </a:spcAft>
              <a:buNone/>
            </a:pPr>
            <a:r>
              <a:t/>
            </a:r>
            <a:endParaRPr>
              <a:latin typeface="Arimo SemiBold"/>
              <a:ea typeface="Arimo SemiBold"/>
              <a:cs typeface="Arimo SemiBold"/>
              <a:sym typeface="Arimo SemiBold"/>
            </a:endParaRPr>
          </a:p>
        </p:txBody>
      </p:sp>
      <p:sp>
        <p:nvSpPr>
          <p:cNvPr id="1522" name="Google Shape;1522;p31"/>
          <p:cNvSpPr txBox="1"/>
          <p:nvPr>
            <p:ph type="title"/>
          </p:nvPr>
        </p:nvSpPr>
        <p:spPr>
          <a:xfrm>
            <a:off x="836100" y="1667975"/>
            <a:ext cx="771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rPr lang="en"/>
              <a:t> </a:t>
            </a:r>
            <a:endParaRPr/>
          </a:p>
        </p:txBody>
      </p:sp>
      <p:sp>
        <p:nvSpPr>
          <p:cNvPr id="1523" name="Google Shape;1523;p31"/>
          <p:cNvSpPr txBox="1"/>
          <p:nvPr>
            <p:ph idx="1" type="subTitle"/>
          </p:nvPr>
        </p:nvSpPr>
        <p:spPr>
          <a:xfrm>
            <a:off x="704800" y="2206175"/>
            <a:ext cx="4503600" cy="1482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Sales Analysis</a:t>
            </a:r>
            <a:endParaRPr>
              <a:latin typeface="Arimo SemiBold"/>
              <a:ea typeface="Arimo SemiBold"/>
              <a:cs typeface="Arimo SemiBold"/>
              <a:sym typeface="Arimo SemiBold"/>
            </a:endParaRPr>
          </a:p>
          <a:p>
            <a:pPr indent="-298450" lvl="0" marL="457200" rtl="0" algn="just">
              <a:lnSpc>
                <a:spcPct val="100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Product Analysis</a:t>
            </a:r>
            <a:endParaRPr>
              <a:latin typeface="Arimo SemiBold"/>
              <a:ea typeface="Arimo SemiBold"/>
              <a:cs typeface="Arimo SemiBold"/>
              <a:sym typeface="Arimo SemiBold"/>
            </a:endParaRPr>
          </a:p>
          <a:p>
            <a:pPr indent="-298450" lvl="0" marL="457200" rtl="0" algn="just">
              <a:lnSpc>
                <a:spcPct val="115000"/>
              </a:lnSpc>
              <a:spcBef>
                <a:spcPts val="0"/>
              </a:spcBef>
              <a:spcAft>
                <a:spcPts val="0"/>
              </a:spcAft>
              <a:buClr>
                <a:schemeClr val="dk1"/>
              </a:buClr>
              <a:buSzPts val="1100"/>
              <a:buFont typeface="Arimo SemiBold"/>
              <a:buAutoNum type="arabicPeriod"/>
            </a:pPr>
            <a:r>
              <a:rPr lang="en">
                <a:latin typeface="Arimo SemiBold"/>
                <a:ea typeface="Arimo SemiBold"/>
                <a:cs typeface="Arimo SemiBold"/>
                <a:sym typeface="Arimo SemiBold"/>
              </a:rPr>
              <a:t>Customer Analysis</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rPr lang="en">
                <a:latin typeface="Arimo SemiBold"/>
                <a:ea typeface="Arimo SemiBold"/>
                <a:cs typeface="Arimo SemiBold"/>
                <a:sym typeface="Arimo SemiBold"/>
              </a:rPr>
              <a:t>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rPr lang="en">
                <a:latin typeface="Arimo SemiBold"/>
                <a:ea typeface="Arimo SemiBold"/>
                <a:cs typeface="Arimo SemiBold"/>
                <a:sym typeface="Arimo SemiBold"/>
              </a:rPr>
              <a:t> </a:t>
            </a:r>
            <a:endParaRPr>
              <a:latin typeface="Arimo SemiBold"/>
              <a:ea typeface="Arimo SemiBold"/>
              <a:cs typeface="Arimo SemiBold"/>
              <a:sym typeface="Arimo SemiBold"/>
            </a:endParaRPr>
          </a:p>
          <a:p>
            <a:pPr indent="0" lvl="0" marL="0" rtl="0" algn="just">
              <a:lnSpc>
                <a:spcPct val="115000"/>
              </a:lnSpc>
              <a:spcBef>
                <a:spcPts val="1200"/>
              </a:spcBef>
              <a:spcAft>
                <a:spcPts val="0"/>
              </a:spcAft>
              <a:buNone/>
            </a:pPr>
            <a:r>
              <a:t/>
            </a:r>
            <a:endParaRPr>
              <a:latin typeface="Arimo SemiBold"/>
              <a:ea typeface="Arimo SemiBold"/>
              <a:cs typeface="Arimo SemiBold"/>
              <a:sym typeface="Arimo SemiBold"/>
            </a:endParaRPr>
          </a:p>
          <a:p>
            <a:pPr indent="0" lvl="0" marL="0" rtl="0" algn="l">
              <a:spcBef>
                <a:spcPts val="1200"/>
              </a:spcBef>
              <a:spcAft>
                <a:spcPts val="1200"/>
              </a:spcAft>
              <a:buNone/>
            </a:pPr>
            <a:r>
              <a:t/>
            </a:r>
            <a:endParaRPr>
              <a:latin typeface="Arimo SemiBold"/>
              <a:ea typeface="Arimo SemiBold"/>
              <a:cs typeface="Arimo SemiBold"/>
              <a:sym typeface="Arimo SemiBold"/>
            </a:endParaRPr>
          </a:p>
        </p:txBody>
      </p:sp>
      <p:sp>
        <p:nvSpPr>
          <p:cNvPr id="1524" name="Google Shape;1524;p31">
            <a:hlinkClick r:id="rId3"/>
          </p:cNvPr>
          <p:cNvSpPr/>
          <p:nvPr/>
        </p:nvSpPr>
        <p:spPr>
          <a:xfrm>
            <a:off x="906200" y="3685875"/>
            <a:ext cx="2451600" cy="312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Dashboard Sales Analysis</a:t>
            </a:r>
            <a:endParaRPr b="1" sz="1200"/>
          </a:p>
        </p:txBody>
      </p:sp>
      <p:sp>
        <p:nvSpPr>
          <p:cNvPr id="1525" name="Google Shape;1525;p31"/>
          <p:cNvSpPr txBox="1"/>
          <p:nvPr>
            <p:ph type="title"/>
          </p:nvPr>
        </p:nvSpPr>
        <p:spPr>
          <a:xfrm>
            <a:off x="794975" y="3063925"/>
            <a:ext cx="301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Dashboard</a:t>
            </a:r>
            <a:endParaRPr/>
          </a:p>
        </p:txBody>
      </p:sp>
      <p:sp>
        <p:nvSpPr>
          <p:cNvPr id="1526" name="Google Shape;1526;p31"/>
          <p:cNvSpPr txBox="1"/>
          <p:nvPr/>
        </p:nvSpPr>
        <p:spPr>
          <a:xfrm>
            <a:off x="3462950" y="3672975"/>
            <a:ext cx="746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https://datastudio.google.com/reporting/da670d46-4bf8-4b41-afad-c604666c938b</a:t>
            </a:r>
            <a:endParaRPr sz="1000"/>
          </a:p>
        </p:txBody>
      </p:sp>
      <p:sp>
        <p:nvSpPr>
          <p:cNvPr id="1527" name="Google Shape;1527;p31">
            <a:hlinkClick r:id="rId4"/>
          </p:cNvPr>
          <p:cNvSpPr/>
          <p:nvPr/>
        </p:nvSpPr>
        <p:spPr>
          <a:xfrm>
            <a:off x="906200" y="4066875"/>
            <a:ext cx="2451600" cy="312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Dashboard Product Analysis</a:t>
            </a:r>
            <a:endParaRPr b="1" sz="1200"/>
          </a:p>
        </p:txBody>
      </p:sp>
      <p:sp>
        <p:nvSpPr>
          <p:cNvPr id="1528" name="Google Shape;1528;p31"/>
          <p:cNvSpPr txBox="1"/>
          <p:nvPr/>
        </p:nvSpPr>
        <p:spPr>
          <a:xfrm>
            <a:off x="3462950" y="4048025"/>
            <a:ext cx="780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https://datastudio.google.com/reporting/1f91184b-c386-4ed3-b4ea-95906bda15d1</a:t>
            </a:r>
            <a:endParaRPr sz="1000"/>
          </a:p>
        </p:txBody>
      </p:sp>
      <p:sp>
        <p:nvSpPr>
          <p:cNvPr id="1529" name="Google Shape;1529;p31">
            <a:hlinkClick r:id="rId5"/>
          </p:cNvPr>
          <p:cNvSpPr/>
          <p:nvPr/>
        </p:nvSpPr>
        <p:spPr>
          <a:xfrm>
            <a:off x="906200" y="4447875"/>
            <a:ext cx="2451600" cy="312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Dashboard Customer Analysis</a:t>
            </a:r>
            <a:endParaRPr b="1" sz="1200"/>
          </a:p>
        </p:txBody>
      </p:sp>
      <p:sp>
        <p:nvSpPr>
          <p:cNvPr id="1530" name="Google Shape;1530;p31"/>
          <p:cNvSpPr txBox="1"/>
          <p:nvPr/>
        </p:nvSpPr>
        <p:spPr>
          <a:xfrm>
            <a:off x="3458050" y="4459875"/>
            <a:ext cx="662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https://lookerstudio.google.com/reporting/dde7cbf8-c38c-49b9-bf3b-070a12581f35</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58"/>
          <p:cNvSpPr txBox="1"/>
          <p:nvPr>
            <p:ph type="title"/>
          </p:nvPr>
        </p:nvSpPr>
        <p:spPr>
          <a:xfrm>
            <a:off x="1029174" y="62005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Table</a:t>
            </a:r>
            <a:endParaRPr sz="2970"/>
          </a:p>
        </p:txBody>
      </p:sp>
      <p:grpSp>
        <p:nvGrpSpPr>
          <p:cNvPr id="1917" name="Google Shape;1917;p58"/>
          <p:cNvGrpSpPr/>
          <p:nvPr/>
        </p:nvGrpSpPr>
        <p:grpSpPr>
          <a:xfrm rot="-10349866">
            <a:off x="1306531" y="551031"/>
            <a:ext cx="363916" cy="572719"/>
            <a:chOff x="5425424" y="1185155"/>
            <a:chExt cx="621106" cy="977477"/>
          </a:xfrm>
        </p:grpSpPr>
        <p:sp>
          <p:nvSpPr>
            <p:cNvPr id="1918" name="Google Shape;1918;p58"/>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8"/>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8"/>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21" name="Google Shape;1921;p58"/>
          <p:cNvGraphicFramePr/>
          <p:nvPr/>
        </p:nvGraphicFramePr>
        <p:xfrm>
          <a:off x="987925" y="1308225"/>
          <a:ext cx="3000000" cy="3000000"/>
        </p:xfrm>
        <a:graphic>
          <a:graphicData uri="http://schemas.openxmlformats.org/drawingml/2006/table">
            <a:tbl>
              <a:tblPr>
                <a:noFill/>
                <a:tableStyleId>{F29B9630-83AC-44D2-B0C5-6589E3A5D479}</a:tableStyleId>
              </a:tblPr>
              <a:tblGrid>
                <a:gridCol w="1000125"/>
                <a:gridCol w="552450"/>
                <a:gridCol w="485775"/>
                <a:gridCol w="788325"/>
                <a:gridCol w="806325"/>
              </a:tblGrid>
              <a:tr h="209550">
                <a:tc>
                  <a:txBody>
                    <a:bodyPr/>
                    <a:lstStyle/>
                    <a:p>
                      <a:pPr indent="0" lvl="0" marL="0" rtl="0" algn="ctr">
                        <a:lnSpc>
                          <a:spcPct val="115000"/>
                        </a:lnSpc>
                        <a:spcBef>
                          <a:spcPts val="0"/>
                        </a:spcBef>
                        <a:spcAft>
                          <a:spcPts val="0"/>
                        </a:spcAft>
                        <a:buNone/>
                      </a:pPr>
                      <a:r>
                        <a:rPr b="1" lang="en" sz="1000">
                          <a:solidFill>
                            <a:srgbClr val="FFFFFF"/>
                          </a:solidFill>
                        </a:rPr>
                        <a:t>Product_Name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Sales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Unit_Price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New_Price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Gravad lax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2688,4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Röd Kaviar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3997,2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Rogede sild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4338,18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pic>
        <p:nvPicPr>
          <p:cNvPr id="1922" name="Google Shape;1922;p58"/>
          <p:cNvPicPr preferRelativeResize="0"/>
          <p:nvPr/>
        </p:nvPicPr>
        <p:blipFill>
          <a:blip r:embed="rId3">
            <a:alphaModFix/>
          </a:blip>
          <a:stretch>
            <a:fillRect/>
          </a:stretch>
        </p:blipFill>
        <p:spPr>
          <a:xfrm>
            <a:off x="4960500" y="529726"/>
            <a:ext cx="3287525" cy="2067825"/>
          </a:xfrm>
          <a:prstGeom prst="rect">
            <a:avLst/>
          </a:prstGeom>
          <a:noFill/>
          <a:ln>
            <a:noFill/>
          </a:ln>
        </p:spPr>
      </p:pic>
      <p:sp>
        <p:nvSpPr>
          <p:cNvPr id="1923" name="Google Shape;1923;p58"/>
          <p:cNvSpPr txBox="1"/>
          <p:nvPr/>
        </p:nvSpPr>
        <p:spPr>
          <a:xfrm>
            <a:off x="758150" y="2731725"/>
            <a:ext cx="78486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solidFill>
                  <a:schemeClr val="dk1"/>
                </a:solidFill>
                <a:latin typeface="Arimo"/>
                <a:ea typeface="Arimo"/>
                <a:cs typeface="Arimo"/>
                <a:sym typeface="Arimo"/>
              </a:rPr>
              <a:t>Analysis :</a:t>
            </a:r>
            <a:endParaRPr b="1" sz="1200">
              <a:solidFill>
                <a:schemeClr val="dk1"/>
              </a:solidFill>
              <a:latin typeface="Arimo"/>
              <a:ea typeface="Arimo"/>
              <a:cs typeface="Arimo"/>
              <a:sym typeface="Arimo"/>
            </a:endParaRPr>
          </a:p>
          <a:p>
            <a:pPr indent="-190500" lvl="0" marL="342900" rtl="0" algn="l">
              <a:lnSpc>
                <a:spcPct val="115000"/>
              </a:lnSpc>
              <a:spcBef>
                <a:spcPts val="0"/>
              </a:spcBef>
              <a:spcAft>
                <a:spcPts val="0"/>
              </a:spcAft>
              <a:buClr>
                <a:schemeClr val="dk1"/>
              </a:buClr>
              <a:buSzPts val="1200"/>
              <a:buFont typeface="Arimo"/>
              <a:buAutoNum type="arabicPeriod"/>
            </a:pPr>
            <a:r>
              <a:rPr lang="en" sz="1200">
                <a:solidFill>
                  <a:schemeClr val="dk1"/>
                </a:solidFill>
              </a:rPr>
              <a:t>Gravad lax, rod kaviae, rogede slid are seafood product that include in bottom 3 seafood products in sales, with sales under 4350</a:t>
            </a:r>
            <a:endParaRPr sz="1200">
              <a:solidFill>
                <a:schemeClr val="dk1"/>
              </a:solidFill>
            </a:endParaRPr>
          </a:p>
          <a:p>
            <a:pPr indent="-190500" lvl="0" marL="342900" rtl="0" algn="l">
              <a:lnSpc>
                <a:spcPct val="115000"/>
              </a:lnSpc>
              <a:spcBef>
                <a:spcPts val="0"/>
              </a:spcBef>
              <a:spcAft>
                <a:spcPts val="0"/>
              </a:spcAft>
              <a:buClr>
                <a:schemeClr val="dk1"/>
              </a:buClr>
              <a:buSzPts val="1200"/>
              <a:buAutoNum type="arabicPeriod"/>
            </a:pPr>
            <a:r>
              <a:rPr lang="en" sz="1200">
                <a:solidFill>
                  <a:schemeClr val="dk1"/>
                </a:solidFill>
              </a:rPr>
              <a:t>Gravad tax is the lowest product in sales in seafood product category.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just">
              <a:spcBef>
                <a:spcPts val="0"/>
              </a:spcBef>
              <a:spcAft>
                <a:spcPts val="0"/>
              </a:spcAft>
              <a:buNone/>
            </a:pPr>
            <a:r>
              <a:rPr b="1" lang="en" sz="1200">
                <a:solidFill>
                  <a:schemeClr val="dk1"/>
                </a:solidFill>
                <a:latin typeface="Arimo"/>
                <a:ea typeface="Arimo"/>
                <a:cs typeface="Arimo"/>
                <a:sym typeface="Arimo"/>
              </a:rPr>
              <a:t>Recommendation :</a:t>
            </a:r>
            <a:endParaRPr b="1" sz="1200">
              <a:solidFill>
                <a:schemeClr val="dk1"/>
              </a:solidFill>
              <a:latin typeface="Arimo"/>
              <a:ea typeface="Arimo"/>
              <a:cs typeface="Arimo"/>
              <a:sym typeface="Arimo"/>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Arimo"/>
                <a:ea typeface="Arimo"/>
                <a:cs typeface="Arimo"/>
                <a:sym typeface="Arimo"/>
              </a:rPr>
              <a:t>after carrying out packaging design innovations for the 3 seafood products with the lowest sales, in order to attract customer interest, further advertising should be carried out  </a:t>
            </a:r>
            <a:endParaRPr sz="1200">
              <a:solidFill>
                <a:schemeClr val="dk1"/>
              </a:solidFill>
              <a:latin typeface="Arimo"/>
              <a:ea typeface="Arimo"/>
              <a:cs typeface="Arimo"/>
              <a:sym typeface="Arim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59"/>
          <p:cNvSpPr txBox="1"/>
          <p:nvPr>
            <p:ph type="title"/>
          </p:nvPr>
        </p:nvSpPr>
        <p:spPr>
          <a:xfrm>
            <a:off x="505575" y="2514275"/>
            <a:ext cx="7982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Customer</a:t>
            </a:r>
            <a:r>
              <a:rPr lang="en"/>
              <a:t> Analysis</a:t>
            </a:r>
            <a:endParaRPr/>
          </a:p>
        </p:txBody>
      </p:sp>
      <p:sp>
        <p:nvSpPr>
          <p:cNvPr id="1929" name="Google Shape;1929;p59"/>
          <p:cNvSpPr/>
          <p:nvPr/>
        </p:nvSpPr>
        <p:spPr>
          <a:xfrm>
            <a:off x="3906362" y="1102019"/>
            <a:ext cx="1331276" cy="1143744"/>
          </a:xfrm>
          <a:custGeom>
            <a:rect b="b" l="l" r="r" t="t"/>
            <a:pathLst>
              <a:path extrusionOk="0" h="1006" w="962">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9"/>
          <p:cNvSpPr txBox="1"/>
          <p:nvPr>
            <p:ph idx="2" type="title"/>
          </p:nvPr>
        </p:nvSpPr>
        <p:spPr>
          <a:xfrm>
            <a:off x="3906300" y="949113"/>
            <a:ext cx="1331400" cy="118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31" name="Google Shape;1931;p59"/>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9"/>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9"/>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9"/>
          <p:cNvSpPr/>
          <p:nvPr/>
        </p:nvSpPr>
        <p:spPr>
          <a:xfrm>
            <a:off x="3154232" y="1102013"/>
            <a:ext cx="564337" cy="343619"/>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9"/>
          <p:cNvSpPr/>
          <p:nvPr/>
        </p:nvSpPr>
        <p:spPr>
          <a:xfrm>
            <a:off x="3127087" y="1531074"/>
            <a:ext cx="506500" cy="212680"/>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9"/>
          <p:cNvSpPr/>
          <p:nvPr/>
        </p:nvSpPr>
        <p:spPr>
          <a:xfrm>
            <a:off x="3274225" y="1829042"/>
            <a:ext cx="389437" cy="291798"/>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9"/>
          <p:cNvSpPr/>
          <p:nvPr/>
        </p:nvSpPr>
        <p:spPr>
          <a:xfrm>
            <a:off x="5164266" y="1038545"/>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9"/>
          <p:cNvSpPr/>
          <p:nvPr/>
        </p:nvSpPr>
        <p:spPr>
          <a:xfrm>
            <a:off x="5425413" y="954862"/>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9"/>
          <p:cNvSpPr/>
          <p:nvPr/>
        </p:nvSpPr>
        <p:spPr>
          <a:xfrm>
            <a:off x="2264444" y="359936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9"/>
          <p:cNvSpPr/>
          <p:nvPr/>
        </p:nvSpPr>
        <p:spPr>
          <a:xfrm>
            <a:off x="2565300" y="35191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9"/>
          <p:cNvSpPr/>
          <p:nvPr/>
        </p:nvSpPr>
        <p:spPr>
          <a:xfrm>
            <a:off x="7163087" y="241127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9"/>
          <p:cNvSpPr/>
          <p:nvPr/>
        </p:nvSpPr>
        <p:spPr>
          <a:xfrm>
            <a:off x="2990076" y="234042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9"/>
          <p:cNvSpPr/>
          <p:nvPr/>
        </p:nvSpPr>
        <p:spPr>
          <a:xfrm>
            <a:off x="2169750" y="2185943"/>
            <a:ext cx="113251" cy="165284"/>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9"/>
          <p:cNvSpPr/>
          <p:nvPr/>
        </p:nvSpPr>
        <p:spPr>
          <a:xfrm>
            <a:off x="2389482" y="2185948"/>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9"/>
          <p:cNvSpPr/>
          <p:nvPr/>
        </p:nvSpPr>
        <p:spPr>
          <a:xfrm>
            <a:off x="2284262" y="194432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9"/>
          <p:cNvSpPr/>
          <p:nvPr/>
        </p:nvSpPr>
        <p:spPr>
          <a:xfrm>
            <a:off x="3769326" y="864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9"/>
          <p:cNvSpPr/>
          <p:nvPr/>
        </p:nvSpPr>
        <p:spPr>
          <a:xfrm>
            <a:off x="6719926" y="3579261"/>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9"/>
          <p:cNvSpPr/>
          <p:nvPr/>
        </p:nvSpPr>
        <p:spPr>
          <a:xfrm>
            <a:off x="6974250" y="405176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60"/>
          <p:cNvSpPr txBox="1"/>
          <p:nvPr>
            <p:ph type="title"/>
          </p:nvPr>
        </p:nvSpPr>
        <p:spPr>
          <a:xfrm>
            <a:off x="467900" y="3350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1</a:t>
            </a:r>
            <a:endParaRPr sz="2970"/>
          </a:p>
        </p:txBody>
      </p:sp>
      <p:grpSp>
        <p:nvGrpSpPr>
          <p:cNvPr id="1954" name="Google Shape;1954;p60"/>
          <p:cNvGrpSpPr/>
          <p:nvPr/>
        </p:nvGrpSpPr>
        <p:grpSpPr>
          <a:xfrm>
            <a:off x="2866998" y="233225"/>
            <a:ext cx="497371" cy="610146"/>
            <a:chOff x="1701073" y="87050"/>
            <a:chExt cx="497371" cy="610146"/>
          </a:xfrm>
        </p:grpSpPr>
        <p:sp>
          <p:nvSpPr>
            <p:cNvPr id="1955" name="Google Shape;1955;p60"/>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0"/>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0"/>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60"/>
          <p:cNvSpPr txBox="1"/>
          <p:nvPr>
            <p:ph idx="1" type="subTitle"/>
          </p:nvPr>
        </p:nvSpPr>
        <p:spPr>
          <a:xfrm>
            <a:off x="487125" y="1005300"/>
            <a:ext cx="79245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C</a:t>
            </a:r>
            <a:r>
              <a:rPr lang="en" sz="1200"/>
              <a:t>ustomer relations team wants to group customers into several segments based on the frequency of purchases . There are 3 categories customer :</a:t>
            </a:r>
            <a:endParaRPr sz="1200"/>
          </a:p>
          <a:p>
            <a:pPr indent="-190500" lvl="0" marL="285750" rtl="0" algn="just">
              <a:lnSpc>
                <a:spcPct val="115000"/>
              </a:lnSpc>
              <a:spcBef>
                <a:spcPts val="0"/>
              </a:spcBef>
              <a:spcAft>
                <a:spcPts val="0"/>
              </a:spcAft>
              <a:buSzPts val="1200"/>
              <a:buAutoNum type="arabicPeriod"/>
            </a:pPr>
            <a:r>
              <a:rPr lang="en" sz="1200"/>
              <a:t>Heavy Users </a:t>
            </a:r>
            <a:endParaRPr sz="1200"/>
          </a:p>
          <a:p>
            <a:pPr indent="-171450" lvl="0" marL="457200" rtl="0" algn="just">
              <a:lnSpc>
                <a:spcPct val="115000"/>
              </a:lnSpc>
              <a:spcBef>
                <a:spcPts val="0"/>
              </a:spcBef>
              <a:spcAft>
                <a:spcPts val="0"/>
              </a:spcAft>
              <a:buNone/>
            </a:pPr>
            <a:r>
              <a:rPr lang="en" sz="1200"/>
              <a:t>Customers who purchase the product most frequently. These tend to be the most avid and</a:t>
            </a:r>
            <a:endParaRPr sz="1200"/>
          </a:p>
          <a:p>
            <a:pPr indent="-171450" lvl="0" marL="457200" rtl="0" algn="just">
              <a:lnSpc>
                <a:spcPct val="115000"/>
              </a:lnSpc>
              <a:spcBef>
                <a:spcPts val="0"/>
              </a:spcBef>
              <a:spcAft>
                <a:spcPts val="0"/>
              </a:spcAft>
              <a:buNone/>
            </a:pPr>
            <a:r>
              <a:rPr lang="en" sz="1200"/>
              <a:t>engaged</a:t>
            </a:r>
            <a:r>
              <a:rPr lang="en" sz="1200"/>
              <a:t> customers. (order frequency &gt; 50 )</a:t>
            </a:r>
            <a:endParaRPr sz="1200"/>
          </a:p>
          <a:p>
            <a:pPr indent="-190500" lvl="0" marL="285750" rtl="0" algn="just">
              <a:lnSpc>
                <a:spcPct val="115000"/>
              </a:lnSpc>
              <a:spcBef>
                <a:spcPts val="0"/>
              </a:spcBef>
              <a:spcAft>
                <a:spcPts val="0"/>
              </a:spcAft>
              <a:buSzPts val="1200"/>
              <a:buAutoNum type="arabicPeriod"/>
            </a:pPr>
            <a:r>
              <a:rPr lang="en" sz="1200"/>
              <a:t>Average Users</a:t>
            </a:r>
            <a:endParaRPr sz="1200"/>
          </a:p>
          <a:p>
            <a:pPr indent="0" lvl="0" marL="0" rtl="0" algn="just">
              <a:lnSpc>
                <a:spcPct val="115000"/>
              </a:lnSpc>
              <a:spcBef>
                <a:spcPts val="0"/>
              </a:spcBef>
              <a:spcAft>
                <a:spcPts val="0"/>
              </a:spcAft>
              <a:buNone/>
            </a:pPr>
            <a:r>
              <a:rPr lang="en" sz="1200"/>
              <a:t>      Customers that semi-regularly purchase our product, but not frequently. </a:t>
            </a:r>
            <a:endParaRPr sz="1200"/>
          </a:p>
          <a:p>
            <a:pPr indent="0" lvl="0" marL="0" rtl="0" algn="just">
              <a:lnSpc>
                <a:spcPct val="115000"/>
              </a:lnSpc>
              <a:spcBef>
                <a:spcPts val="0"/>
              </a:spcBef>
              <a:spcAft>
                <a:spcPts val="0"/>
              </a:spcAft>
              <a:buNone/>
            </a:pPr>
            <a:r>
              <a:rPr lang="en" sz="1200"/>
              <a:t>      (20 &lt;= </a:t>
            </a:r>
            <a:r>
              <a:rPr lang="en" sz="1200"/>
              <a:t>order frequency &lt;= 50)</a:t>
            </a:r>
            <a:endParaRPr sz="1200"/>
          </a:p>
          <a:p>
            <a:pPr indent="-190500" lvl="0" marL="285750" rtl="0" algn="just">
              <a:lnSpc>
                <a:spcPct val="115000"/>
              </a:lnSpc>
              <a:spcBef>
                <a:spcPts val="0"/>
              </a:spcBef>
              <a:spcAft>
                <a:spcPts val="0"/>
              </a:spcAft>
              <a:buSzPts val="1200"/>
              <a:buAutoNum type="arabicPeriod"/>
            </a:pPr>
            <a:r>
              <a:rPr lang="en" sz="1200"/>
              <a:t>Light Users</a:t>
            </a:r>
            <a:endParaRPr sz="1200"/>
          </a:p>
          <a:p>
            <a:pPr indent="0" lvl="0" marL="285750" rtl="0" algn="just">
              <a:lnSpc>
                <a:spcPct val="115000"/>
              </a:lnSpc>
              <a:spcBef>
                <a:spcPts val="0"/>
              </a:spcBef>
              <a:spcAft>
                <a:spcPts val="0"/>
              </a:spcAft>
              <a:buNone/>
            </a:pPr>
            <a:r>
              <a:rPr lang="en" sz="1200"/>
              <a:t>Customers that use or purchase much less in proportion than to the other customers.</a:t>
            </a:r>
            <a:endParaRPr sz="1200"/>
          </a:p>
          <a:p>
            <a:pPr indent="0" lvl="0" marL="285750" rtl="0" algn="just">
              <a:lnSpc>
                <a:spcPct val="115000"/>
              </a:lnSpc>
              <a:spcBef>
                <a:spcPts val="0"/>
              </a:spcBef>
              <a:spcAft>
                <a:spcPts val="0"/>
              </a:spcAft>
              <a:buNone/>
            </a:pPr>
            <a:r>
              <a:rPr lang="en" sz="1200"/>
              <a:t>(</a:t>
            </a:r>
            <a:r>
              <a:rPr lang="en" sz="1200"/>
              <a:t>order frequency &lt; 20)</a:t>
            </a:r>
            <a:endParaRPr sz="1200"/>
          </a:p>
          <a:p>
            <a:pPr indent="0" lvl="0" marL="0" rtl="0" algn="just">
              <a:lnSpc>
                <a:spcPct val="115000"/>
              </a:lnSpc>
              <a:spcBef>
                <a:spcPts val="0"/>
              </a:spcBef>
              <a:spcAft>
                <a:spcPts val="0"/>
              </a:spcAft>
              <a:buClr>
                <a:schemeClr val="dk1"/>
              </a:buClr>
              <a:buSzPts val="1100"/>
              <a:buFont typeface="Arial"/>
              <a:buNone/>
            </a:pPr>
            <a:r>
              <a:rPr lang="en" sz="1200"/>
              <a:t>They want to make 2 queries :</a:t>
            </a:r>
            <a:endParaRPr sz="1200"/>
          </a:p>
          <a:p>
            <a:pPr indent="-247650" lvl="0" marL="285750" rtl="0" algn="just">
              <a:lnSpc>
                <a:spcPct val="115000"/>
              </a:lnSpc>
              <a:spcBef>
                <a:spcPts val="0"/>
              </a:spcBef>
              <a:spcAft>
                <a:spcPts val="0"/>
              </a:spcAft>
              <a:buSzPts val="1200"/>
              <a:buAutoNum type="arabicPeriod"/>
            </a:pPr>
            <a:r>
              <a:rPr lang="en" sz="1200"/>
              <a:t> Query 1</a:t>
            </a:r>
            <a:endParaRPr sz="1200"/>
          </a:p>
          <a:p>
            <a:pPr indent="0" lvl="0" marL="342900" rtl="0" algn="just">
              <a:lnSpc>
                <a:spcPct val="115000"/>
              </a:lnSpc>
              <a:spcBef>
                <a:spcPts val="0"/>
              </a:spcBef>
              <a:spcAft>
                <a:spcPts val="0"/>
              </a:spcAft>
              <a:buNone/>
            </a:pPr>
            <a:r>
              <a:rPr lang="en" sz="1200"/>
              <a:t>They want to make a list of customers who include into that category. This query consist of name of </a:t>
            </a:r>
            <a:r>
              <a:rPr lang="en" sz="1200"/>
              <a:t>customer</a:t>
            </a:r>
            <a:r>
              <a:rPr lang="en" sz="1200"/>
              <a:t> (company name), </a:t>
            </a:r>
            <a:r>
              <a:rPr lang="en" sz="1200"/>
              <a:t>customer category, </a:t>
            </a:r>
            <a:r>
              <a:rPr lang="en" sz="1200"/>
              <a:t>order frequency, order quantity.</a:t>
            </a:r>
            <a:endParaRPr sz="1200"/>
          </a:p>
          <a:p>
            <a:pPr indent="-304800" lvl="0" marL="342900" rtl="0" algn="just">
              <a:lnSpc>
                <a:spcPct val="115000"/>
              </a:lnSpc>
              <a:spcBef>
                <a:spcPts val="0"/>
              </a:spcBef>
              <a:spcAft>
                <a:spcPts val="0"/>
              </a:spcAft>
              <a:buSzPts val="1200"/>
              <a:buAutoNum type="arabicPeriod"/>
            </a:pPr>
            <a:r>
              <a:rPr lang="en" sz="1200"/>
              <a:t>Query 2</a:t>
            </a:r>
            <a:endParaRPr sz="1200"/>
          </a:p>
          <a:p>
            <a:pPr indent="0" lvl="0" marL="342900" rtl="0" algn="just">
              <a:lnSpc>
                <a:spcPct val="115000"/>
              </a:lnSpc>
              <a:spcBef>
                <a:spcPts val="0"/>
              </a:spcBef>
              <a:spcAft>
                <a:spcPts val="0"/>
              </a:spcAft>
              <a:buNone/>
            </a:pPr>
            <a:r>
              <a:rPr lang="en" sz="1200"/>
              <a:t>They want to know the order frequency, order quantity, &amp; customer amount of each category.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grpSp>
        <p:nvGrpSpPr>
          <p:cNvPr id="1963" name="Google Shape;1963;p61"/>
          <p:cNvGrpSpPr/>
          <p:nvPr/>
        </p:nvGrpSpPr>
        <p:grpSpPr>
          <a:xfrm rot="816134">
            <a:off x="8060982" y="4535991"/>
            <a:ext cx="363927" cy="572737"/>
            <a:chOff x="5425424" y="1185155"/>
            <a:chExt cx="621106" cy="977477"/>
          </a:xfrm>
        </p:grpSpPr>
        <p:sp>
          <p:nvSpPr>
            <p:cNvPr id="1964" name="Google Shape;1964;p61"/>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1"/>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1"/>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7" name="Google Shape;1967;p61"/>
          <p:cNvSpPr txBox="1"/>
          <p:nvPr/>
        </p:nvSpPr>
        <p:spPr>
          <a:xfrm>
            <a:off x="1145250" y="2160025"/>
            <a:ext cx="6853500" cy="24936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c.CompanyName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Company_Name,</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CASE WHEN </a:t>
            </a:r>
            <a:r>
              <a:rPr lang="en" sz="1000">
                <a:solidFill>
                  <a:schemeClr val="dk1"/>
                </a:solidFill>
                <a:latin typeface="Arimo"/>
                <a:ea typeface="Arimo"/>
                <a:cs typeface="Arimo"/>
                <a:sym typeface="Arimo"/>
              </a:rPr>
              <a:t>Count(a.OrderID) &gt; 50 </a:t>
            </a:r>
            <a:r>
              <a:rPr b="1" lang="en" sz="1000">
                <a:solidFill>
                  <a:schemeClr val="dk1"/>
                </a:solidFill>
                <a:latin typeface="Arimo"/>
                <a:ea typeface="Arimo"/>
                <a:cs typeface="Arimo"/>
                <a:sym typeface="Arimo"/>
              </a:rPr>
              <a:t>THEN </a:t>
            </a:r>
            <a:r>
              <a:rPr lang="en" sz="1000">
                <a:solidFill>
                  <a:schemeClr val="dk1"/>
                </a:solidFill>
                <a:latin typeface="Arimo"/>
                <a:ea typeface="Arimo"/>
                <a:cs typeface="Arimo"/>
                <a:sym typeface="Arimo"/>
              </a:rPr>
              <a:t>'Heavy Users'</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WHEN</a:t>
            </a:r>
            <a:r>
              <a:rPr lang="en" sz="1000">
                <a:solidFill>
                  <a:schemeClr val="dk1"/>
                </a:solidFill>
                <a:latin typeface="Arimo"/>
                <a:ea typeface="Arimo"/>
                <a:cs typeface="Arimo"/>
                <a:sym typeface="Arimo"/>
              </a:rPr>
              <a:t> Count(a.OrderID) </a:t>
            </a:r>
            <a:r>
              <a:rPr b="1" lang="en" sz="1000">
                <a:solidFill>
                  <a:schemeClr val="dk1"/>
                </a:solidFill>
                <a:latin typeface="Arimo"/>
                <a:ea typeface="Arimo"/>
                <a:cs typeface="Arimo"/>
                <a:sym typeface="Arimo"/>
              </a:rPr>
              <a:t>BETWEEN</a:t>
            </a:r>
            <a:r>
              <a:rPr lang="en" sz="1000">
                <a:solidFill>
                  <a:schemeClr val="dk1"/>
                </a:solidFill>
                <a:latin typeface="Arimo"/>
                <a:ea typeface="Arimo"/>
                <a:cs typeface="Arimo"/>
                <a:sym typeface="Arimo"/>
              </a:rPr>
              <a:t> 20 </a:t>
            </a:r>
            <a:r>
              <a:rPr b="1" lang="en" sz="1000">
                <a:solidFill>
                  <a:schemeClr val="dk1"/>
                </a:solidFill>
                <a:latin typeface="Arimo"/>
                <a:ea typeface="Arimo"/>
                <a:cs typeface="Arimo"/>
                <a:sym typeface="Arimo"/>
              </a:rPr>
              <a:t>AND </a:t>
            </a:r>
            <a:r>
              <a:rPr lang="en" sz="1000">
                <a:solidFill>
                  <a:schemeClr val="dk1"/>
                </a:solidFill>
                <a:latin typeface="Arimo"/>
                <a:ea typeface="Arimo"/>
                <a:cs typeface="Arimo"/>
                <a:sym typeface="Arimo"/>
              </a:rPr>
              <a:t>50 </a:t>
            </a:r>
            <a:r>
              <a:rPr b="1" lang="en" sz="1000">
                <a:solidFill>
                  <a:schemeClr val="dk1"/>
                </a:solidFill>
                <a:latin typeface="Arimo"/>
                <a:ea typeface="Arimo"/>
                <a:cs typeface="Arimo"/>
                <a:sym typeface="Arimo"/>
              </a:rPr>
              <a:t>THEN</a:t>
            </a:r>
            <a:r>
              <a:rPr lang="en" sz="1000">
                <a:solidFill>
                  <a:schemeClr val="dk1"/>
                </a:solidFill>
                <a:latin typeface="Arimo"/>
                <a:ea typeface="Arimo"/>
                <a:cs typeface="Arimo"/>
                <a:sym typeface="Arimo"/>
              </a:rPr>
              <a:t> 'Average Users'</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WHEN</a:t>
            </a:r>
            <a:r>
              <a:rPr lang="en" sz="1000">
                <a:solidFill>
                  <a:schemeClr val="dk1"/>
                </a:solidFill>
                <a:latin typeface="Arimo"/>
                <a:ea typeface="Arimo"/>
                <a:cs typeface="Arimo"/>
                <a:sym typeface="Arimo"/>
              </a:rPr>
              <a:t> Count(a.OrderID) &lt; 20 </a:t>
            </a:r>
            <a:r>
              <a:rPr b="1" lang="en" sz="1000">
                <a:solidFill>
                  <a:schemeClr val="dk1"/>
                </a:solidFill>
                <a:latin typeface="Arimo"/>
                <a:ea typeface="Arimo"/>
                <a:cs typeface="Arimo"/>
                <a:sym typeface="Arimo"/>
              </a:rPr>
              <a:t>THEN</a:t>
            </a:r>
            <a:r>
              <a:rPr lang="en" sz="1000">
                <a:solidFill>
                  <a:schemeClr val="dk1"/>
                </a:solidFill>
                <a:latin typeface="Arimo"/>
                <a:ea typeface="Arimo"/>
                <a:cs typeface="Arimo"/>
                <a:sym typeface="Arimo"/>
              </a:rPr>
              <a:t> 'Light Users'</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END AS</a:t>
            </a:r>
            <a:r>
              <a:rPr lang="en" sz="1000">
                <a:solidFill>
                  <a:schemeClr val="dk1"/>
                </a:solidFill>
                <a:latin typeface="Arimo"/>
                <a:ea typeface="Arimo"/>
                <a:cs typeface="Arimo"/>
                <a:sym typeface="Arimo"/>
              </a:rPr>
              <a:t> Customer_Category,</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COUNT</a:t>
            </a:r>
            <a:r>
              <a:rPr lang="en" sz="1000">
                <a:solidFill>
                  <a:schemeClr val="dk1"/>
                </a:solidFill>
                <a:latin typeface="Arimo"/>
                <a:ea typeface="Arimo"/>
                <a:cs typeface="Arimo"/>
                <a:sym typeface="Arimo"/>
              </a:rPr>
              <a:t>(a.OrderID)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Order_Frequency,</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(b.Quantity)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Order_Quantity</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a</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OrderDetails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b</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a.OrderID = b.OrderID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Customers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c</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a.CustomerID = c.CustomerID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c.CompanyName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ORDER BY </a:t>
            </a:r>
            <a:r>
              <a:rPr lang="en" sz="1000">
                <a:solidFill>
                  <a:schemeClr val="dk1"/>
                </a:solidFill>
                <a:latin typeface="Arimo"/>
                <a:ea typeface="Arimo"/>
                <a:cs typeface="Arimo"/>
                <a:sym typeface="Arimo"/>
              </a:rPr>
              <a:t>Customer_Category, c.CompanyName</a:t>
            </a:r>
            <a:endParaRPr sz="1000">
              <a:solidFill>
                <a:schemeClr val="dk1"/>
              </a:solidFill>
              <a:latin typeface="Arimo"/>
              <a:ea typeface="Arimo"/>
              <a:cs typeface="Arimo"/>
              <a:sym typeface="Arimo"/>
            </a:endParaRPr>
          </a:p>
        </p:txBody>
      </p:sp>
      <p:grpSp>
        <p:nvGrpSpPr>
          <p:cNvPr id="1968" name="Google Shape;1968;p61"/>
          <p:cNvGrpSpPr/>
          <p:nvPr/>
        </p:nvGrpSpPr>
        <p:grpSpPr>
          <a:xfrm>
            <a:off x="735157" y="1632627"/>
            <a:ext cx="286474" cy="572701"/>
            <a:chOff x="155732" y="2563802"/>
            <a:chExt cx="286474" cy="572701"/>
          </a:xfrm>
        </p:grpSpPr>
        <p:sp>
          <p:nvSpPr>
            <p:cNvPr id="1969" name="Google Shape;1969;p61"/>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1"/>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1"/>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2" name="Google Shape;1972;p61"/>
          <p:cNvSpPr txBox="1"/>
          <p:nvPr>
            <p:ph type="title"/>
          </p:nvPr>
        </p:nvSpPr>
        <p:spPr>
          <a:xfrm>
            <a:off x="977425" y="1663513"/>
            <a:ext cx="143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200"/>
              <a:t>Query 1</a:t>
            </a:r>
            <a:endParaRPr sz="2200"/>
          </a:p>
        </p:txBody>
      </p:sp>
      <p:pic>
        <p:nvPicPr>
          <p:cNvPr id="1973" name="Google Shape;1973;p61"/>
          <p:cNvPicPr preferRelativeResize="0"/>
          <p:nvPr/>
        </p:nvPicPr>
        <p:blipFill>
          <a:blip r:embed="rId3">
            <a:alphaModFix/>
          </a:blip>
          <a:stretch>
            <a:fillRect/>
          </a:stretch>
        </p:blipFill>
        <p:spPr>
          <a:xfrm>
            <a:off x="2137325" y="213900"/>
            <a:ext cx="5107795" cy="1632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62"/>
          <p:cNvSpPr txBox="1"/>
          <p:nvPr>
            <p:ph type="title"/>
          </p:nvPr>
        </p:nvSpPr>
        <p:spPr>
          <a:xfrm>
            <a:off x="2611175" y="364800"/>
            <a:ext cx="3980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200"/>
              <a:t>Output Table </a:t>
            </a:r>
            <a:endParaRPr sz="2200"/>
          </a:p>
          <a:p>
            <a:pPr indent="0" lvl="0" marL="0" rtl="0" algn="ctr">
              <a:spcBef>
                <a:spcPts val="0"/>
              </a:spcBef>
              <a:spcAft>
                <a:spcPts val="0"/>
              </a:spcAft>
              <a:buClr>
                <a:schemeClr val="dk1"/>
              </a:buClr>
              <a:buSzPts val="990"/>
              <a:buFont typeface="Arial"/>
              <a:buNone/>
            </a:pPr>
            <a:r>
              <a:rPr lang="en" sz="2200"/>
              <a:t>(Heavy Users)</a:t>
            </a:r>
            <a:endParaRPr sz="2200"/>
          </a:p>
        </p:txBody>
      </p:sp>
      <p:grpSp>
        <p:nvGrpSpPr>
          <p:cNvPr id="1979" name="Google Shape;1979;p62"/>
          <p:cNvGrpSpPr/>
          <p:nvPr/>
        </p:nvGrpSpPr>
        <p:grpSpPr>
          <a:xfrm rot="-10351125">
            <a:off x="3386969" y="339968"/>
            <a:ext cx="298623" cy="537692"/>
            <a:chOff x="5425424" y="1185155"/>
            <a:chExt cx="621106" cy="977477"/>
          </a:xfrm>
        </p:grpSpPr>
        <p:sp>
          <p:nvSpPr>
            <p:cNvPr id="1980" name="Google Shape;1980;p62"/>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2"/>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2"/>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83" name="Google Shape;1983;p62"/>
          <p:cNvGraphicFramePr/>
          <p:nvPr/>
        </p:nvGraphicFramePr>
        <p:xfrm>
          <a:off x="1619075" y="1293125"/>
          <a:ext cx="3000000" cy="3000000"/>
        </p:xfrm>
        <a:graphic>
          <a:graphicData uri="http://schemas.openxmlformats.org/drawingml/2006/table">
            <a:tbl>
              <a:tblPr>
                <a:noFill/>
                <a:tableStyleId>{F29B9630-83AC-44D2-B0C5-6589E3A5D479}</a:tableStyleId>
              </a:tblPr>
              <a:tblGrid>
                <a:gridCol w="2066925"/>
                <a:gridCol w="1333500"/>
                <a:gridCol w="1287575"/>
                <a:gridCol w="1075675"/>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Berglunds snabbköp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Hungry Owl All-Night Grocers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Rattlesnake Canyon Grocery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63"/>
          <p:cNvSpPr txBox="1"/>
          <p:nvPr>
            <p:ph type="title"/>
          </p:nvPr>
        </p:nvSpPr>
        <p:spPr>
          <a:xfrm>
            <a:off x="2801699" y="898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 (Average Users)</a:t>
            </a:r>
            <a:endParaRPr sz="1800"/>
          </a:p>
        </p:txBody>
      </p:sp>
      <p:grpSp>
        <p:nvGrpSpPr>
          <p:cNvPr id="1989" name="Google Shape;1989;p63"/>
          <p:cNvGrpSpPr/>
          <p:nvPr/>
        </p:nvGrpSpPr>
        <p:grpSpPr>
          <a:xfrm rot="-10370339">
            <a:off x="2718430" y="11626"/>
            <a:ext cx="220724" cy="478063"/>
            <a:chOff x="5425424" y="1185155"/>
            <a:chExt cx="621106" cy="977477"/>
          </a:xfrm>
        </p:grpSpPr>
        <p:sp>
          <p:nvSpPr>
            <p:cNvPr id="1990" name="Google Shape;1990;p63"/>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3"/>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3"/>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93" name="Google Shape;1993;p63"/>
          <p:cNvGraphicFramePr/>
          <p:nvPr/>
        </p:nvGraphicFramePr>
        <p:xfrm>
          <a:off x="1724000" y="555025"/>
          <a:ext cx="3000000" cy="3000000"/>
        </p:xfrm>
        <a:graphic>
          <a:graphicData uri="http://schemas.openxmlformats.org/drawingml/2006/table">
            <a:tbl>
              <a:tblPr>
                <a:noFill/>
                <a:tableStyleId>{F29B9630-83AC-44D2-B0C5-6589E3A5D479}</a:tableStyleId>
              </a:tblPr>
              <a:tblGrid>
                <a:gridCol w="1964875"/>
                <a:gridCol w="1404925"/>
                <a:gridCol w="1145050"/>
                <a:gridCol w="10858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Around the Horn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Blondesddsl père et fils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Bon app'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Bottom-Dollar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B's 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Chop-suey Chinese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Die Wandernde Kuh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Eastern Connection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Folk och fä HB</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Frankenversand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Furia Bacalhau e Frutos do Mar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Godos Cocina Típica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Great Lakes Food Market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Hanari Carnes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HILARION-Abastos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Island Trading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Königlich 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 maison d'Asie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Lehmanns Marktstand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LILA-Supermercado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graphicFrame>
        <p:nvGraphicFramePr>
          <p:cNvPr id="1998" name="Google Shape;1998;p64"/>
          <p:cNvGraphicFramePr/>
          <p:nvPr/>
        </p:nvGraphicFramePr>
        <p:xfrm>
          <a:off x="1720925" y="538550"/>
          <a:ext cx="3000000" cy="3000000"/>
        </p:xfrm>
        <a:graphic>
          <a:graphicData uri="http://schemas.openxmlformats.org/drawingml/2006/table">
            <a:tbl>
              <a:tblPr>
                <a:noFill/>
                <a:tableStyleId>{F29B9630-83AC-44D2-B0C5-6589E3A5D479}</a:tableStyleId>
              </a:tblPr>
              <a:tblGrid>
                <a:gridCol w="1853025"/>
                <a:gridCol w="1394625"/>
                <a:gridCol w="1267200"/>
                <a:gridCol w="1085850"/>
              </a:tblGrid>
              <a:tr h="22640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26400">
                <a:tc>
                  <a:txBody>
                    <a:bodyPr/>
                    <a:lstStyle/>
                    <a:p>
                      <a:pPr indent="0" lvl="0" marL="0" rtl="0" algn="l">
                        <a:lnSpc>
                          <a:spcPct val="115000"/>
                        </a:lnSpc>
                        <a:spcBef>
                          <a:spcPts val="0"/>
                        </a:spcBef>
                        <a:spcAft>
                          <a:spcPts val="0"/>
                        </a:spcAft>
                        <a:buNone/>
                      </a:pPr>
                      <a:r>
                        <a:rPr lang="en" sz="1000"/>
                        <a:t>LINO-Delicateses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Magazzini Alimentari Riuniti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Mère Paillarde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Old World Delicatessen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Ottilies Käseladen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Piccolo und mehr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Que Delícia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Queen Cozinha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Reggiani Caseifici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Ricardo Adocicados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Richter Supermarkt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Seven Seas Imports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Split Rail Beer &amp; Ale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Suprêmes délices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Tortuga Restaurante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Vaffeljernet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Victuailles en stock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Wartian Herkku</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737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26400">
                <a:tc>
                  <a:txBody>
                    <a:bodyPr/>
                    <a:lstStyle/>
                    <a:p>
                      <a:pPr indent="0" lvl="0" marL="0" rtl="0" algn="l">
                        <a:lnSpc>
                          <a:spcPct val="115000"/>
                        </a:lnSpc>
                        <a:spcBef>
                          <a:spcPts val="0"/>
                        </a:spcBef>
                        <a:spcAft>
                          <a:spcPts val="0"/>
                        </a:spcAft>
                        <a:buNone/>
                      </a:pPr>
                      <a:r>
                        <a:rPr lang="en" sz="1000"/>
                        <a:t>White Clover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
        <p:nvSpPr>
          <p:cNvPr id="1999" name="Google Shape;1999;p64"/>
          <p:cNvSpPr txBox="1"/>
          <p:nvPr>
            <p:ph type="title"/>
          </p:nvPr>
        </p:nvSpPr>
        <p:spPr>
          <a:xfrm>
            <a:off x="2801699" y="898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 (Average Users)</a:t>
            </a:r>
            <a:endParaRPr sz="1800"/>
          </a:p>
        </p:txBody>
      </p:sp>
      <p:grpSp>
        <p:nvGrpSpPr>
          <p:cNvPr id="2000" name="Google Shape;2000;p64"/>
          <p:cNvGrpSpPr/>
          <p:nvPr/>
        </p:nvGrpSpPr>
        <p:grpSpPr>
          <a:xfrm rot="-10370339">
            <a:off x="2718430" y="11626"/>
            <a:ext cx="220724" cy="478063"/>
            <a:chOff x="5425424" y="1185155"/>
            <a:chExt cx="621106" cy="977477"/>
          </a:xfrm>
        </p:grpSpPr>
        <p:sp>
          <p:nvSpPr>
            <p:cNvPr id="2001" name="Google Shape;2001;p64"/>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4"/>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4"/>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65"/>
          <p:cNvSpPr txBox="1"/>
          <p:nvPr>
            <p:ph type="title"/>
          </p:nvPr>
        </p:nvSpPr>
        <p:spPr>
          <a:xfrm>
            <a:off x="2725499" y="1660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 (Light Users)</a:t>
            </a:r>
            <a:endParaRPr sz="1800"/>
          </a:p>
        </p:txBody>
      </p:sp>
      <p:grpSp>
        <p:nvGrpSpPr>
          <p:cNvPr id="2009" name="Google Shape;2009;p65"/>
          <p:cNvGrpSpPr/>
          <p:nvPr/>
        </p:nvGrpSpPr>
        <p:grpSpPr>
          <a:xfrm rot="-10370339">
            <a:off x="2756555" y="108176"/>
            <a:ext cx="220724" cy="478063"/>
            <a:chOff x="5425424" y="1185155"/>
            <a:chExt cx="621106" cy="977477"/>
          </a:xfrm>
        </p:grpSpPr>
        <p:sp>
          <p:nvSpPr>
            <p:cNvPr id="2010" name="Google Shape;2010;p65"/>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5"/>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5"/>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13" name="Google Shape;2013;p65"/>
          <p:cNvGraphicFramePr/>
          <p:nvPr/>
        </p:nvGraphicFramePr>
        <p:xfrm>
          <a:off x="1252375" y="662500"/>
          <a:ext cx="3000000" cy="3000000"/>
        </p:xfrm>
        <a:graphic>
          <a:graphicData uri="http://schemas.openxmlformats.org/drawingml/2006/table">
            <a:tbl>
              <a:tblPr>
                <a:noFill/>
                <a:tableStyleId>{F29B9630-83AC-44D2-B0C5-6589E3A5D479}</a:tableStyleId>
              </a:tblPr>
              <a:tblGrid>
                <a:gridCol w="2657675"/>
                <a:gridCol w="1394625"/>
                <a:gridCol w="1226425"/>
                <a:gridCol w="1116425"/>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Alfreds Futterkiste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18700">
                <a:tc>
                  <a:txBody>
                    <a:bodyPr/>
                    <a:lstStyle/>
                    <a:p>
                      <a:pPr indent="0" lvl="0" marL="0" rtl="0" algn="l">
                        <a:lnSpc>
                          <a:spcPct val="115000"/>
                        </a:lnSpc>
                        <a:spcBef>
                          <a:spcPts val="0"/>
                        </a:spcBef>
                        <a:spcAft>
                          <a:spcPts val="0"/>
                        </a:spcAft>
                        <a:buNone/>
                      </a:pPr>
                      <a:r>
                        <a:rPr lang="en" sz="1000"/>
                        <a:t>Ana Trujillo Emparedados y helados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Antonio Moreno Taquería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Blauer See Delikatessen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Bólido Comidas preparadas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Cactus Comidas para llevar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Centro comercial Moctezuma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Comércio Mineiro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Consolidated Holdings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Drachenblut Delikatessen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Du monde entier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Familia Arquibaldo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Folies gourmandes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France restauration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Franchi S.p.A.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Galería del gastrónomo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Gourmet Lanchonetes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GROSELLA-Restaurante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Hungry Coyote Import Store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66"/>
          <p:cNvSpPr txBox="1"/>
          <p:nvPr>
            <p:ph type="title"/>
          </p:nvPr>
        </p:nvSpPr>
        <p:spPr>
          <a:xfrm>
            <a:off x="2725499" y="2422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 (Light Users)</a:t>
            </a:r>
            <a:endParaRPr sz="1800"/>
          </a:p>
        </p:txBody>
      </p:sp>
      <p:grpSp>
        <p:nvGrpSpPr>
          <p:cNvPr id="2019" name="Google Shape;2019;p66"/>
          <p:cNvGrpSpPr/>
          <p:nvPr/>
        </p:nvGrpSpPr>
        <p:grpSpPr>
          <a:xfrm rot="-10370339">
            <a:off x="2756555" y="184376"/>
            <a:ext cx="220724" cy="478063"/>
            <a:chOff x="5425424" y="1185155"/>
            <a:chExt cx="621106" cy="977477"/>
          </a:xfrm>
        </p:grpSpPr>
        <p:sp>
          <p:nvSpPr>
            <p:cNvPr id="2020" name="Google Shape;2020;p66"/>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6"/>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6"/>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23" name="Google Shape;2023;p66"/>
          <p:cNvGraphicFramePr/>
          <p:nvPr/>
        </p:nvGraphicFramePr>
        <p:xfrm>
          <a:off x="1573088" y="738700"/>
          <a:ext cx="3000000" cy="3000000"/>
        </p:xfrm>
        <a:graphic>
          <a:graphicData uri="http://schemas.openxmlformats.org/drawingml/2006/table">
            <a:tbl>
              <a:tblPr>
                <a:noFill/>
                <a:tableStyleId>{F29B9630-83AC-44D2-B0C5-6589E3A5D479}</a:tableStyleId>
              </a:tblPr>
              <a:tblGrid>
                <a:gridCol w="2066925"/>
                <a:gridCol w="1333500"/>
                <a:gridCol w="1297775"/>
                <a:gridCol w="1157125"/>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La corne d'abondance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Laughing Bacchus Wine Cellars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Lazy K Kountry Store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Let's Stop N Shop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Lonesome Pine Restaurant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Maison Dewey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Morgenstern Gesundkost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North/South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Océano Atlántico Ltda.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Pericles Comidas clásicas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Princesa Isabel Vinhos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Rancho grande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Romero y tomillo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Santé Gourmet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Simons bistro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Spécialités du monde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The Big Cheese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The Cracker Box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Toms Spezialitäten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67"/>
          <p:cNvSpPr txBox="1"/>
          <p:nvPr>
            <p:ph type="title"/>
          </p:nvPr>
        </p:nvSpPr>
        <p:spPr>
          <a:xfrm>
            <a:off x="2649299" y="6232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 (Light Users)</a:t>
            </a:r>
            <a:endParaRPr sz="1800"/>
          </a:p>
        </p:txBody>
      </p:sp>
      <p:grpSp>
        <p:nvGrpSpPr>
          <p:cNvPr id="2029" name="Google Shape;2029;p67"/>
          <p:cNvGrpSpPr/>
          <p:nvPr/>
        </p:nvGrpSpPr>
        <p:grpSpPr>
          <a:xfrm rot="-10370339">
            <a:off x="2680355" y="565376"/>
            <a:ext cx="220724" cy="478063"/>
            <a:chOff x="5425424" y="1185155"/>
            <a:chExt cx="621106" cy="977477"/>
          </a:xfrm>
        </p:grpSpPr>
        <p:sp>
          <p:nvSpPr>
            <p:cNvPr id="2030" name="Google Shape;2030;p67"/>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7"/>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7"/>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33" name="Google Shape;2033;p67"/>
          <p:cNvGraphicFramePr/>
          <p:nvPr/>
        </p:nvGraphicFramePr>
        <p:xfrm>
          <a:off x="1639450" y="1201475"/>
          <a:ext cx="3000000" cy="3000000"/>
        </p:xfrm>
        <a:graphic>
          <a:graphicData uri="http://schemas.openxmlformats.org/drawingml/2006/table">
            <a:tbl>
              <a:tblPr>
                <a:noFill/>
                <a:tableStyleId>{F29B9630-83AC-44D2-B0C5-6589E3A5D479}</a:tableStyleId>
              </a:tblPr>
              <a:tblGrid>
                <a:gridCol w="2016000"/>
                <a:gridCol w="1292750"/>
                <a:gridCol w="1206100"/>
                <a:gridCol w="10858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Customer_Category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Order_Frequency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Order_Quantity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Tradição Hipermercados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198325">
                <a:tc>
                  <a:txBody>
                    <a:bodyPr/>
                    <a:lstStyle/>
                    <a:p>
                      <a:pPr indent="0" lvl="0" marL="0" rtl="0" algn="l">
                        <a:lnSpc>
                          <a:spcPct val="115000"/>
                        </a:lnSpc>
                        <a:spcBef>
                          <a:spcPts val="0"/>
                        </a:spcBef>
                        <a:spcAft>
                          <a:spcPts val="0"/>
                        </a:spcAft>
                        <a:buNone/>
                      </a:pPr>
                      <a:r>
                        <a:rPr lang="en" sz="1000"/>
                        <a:t>Trail's Head Gourmet Provisioners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Vins et alcools Chevalier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Wellington Importadora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Wilman Kala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Wolski Zajazd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32"/>
          <p:cNvSpPr txBox="1"/>
          <p:nvPr>
            <p:ph type="title"/>
          </p:nvPr>
        </p:nvSpPr>
        <p:spPr>
          <a:xfrm>
            <a:off x="962775" y="2666675"/>
            <a:ext cx="6777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Sales Analysis</a:t>
            </a:r>
            <a:endParaRPr/>
          </a:p>
        </p:txBody>
      </p:sp>
      <p:sp>
        <p:nvSpPr>
          <p:cNvPr id="1536" name="Google Shape;1536;p32"/>
          <p:cNvSpPr/>
          <p:nvPr/>
        </p:nvSpPr>
        <p:spPr>
          <a:xfrm>
            <a:off x="3906362" y="1102019"/>
            <a:ext cx="1331276" cy="1143744"/>
          </a:xfrm>
          <a:custGeom>
            <a:rect b="b" l="l" r="r" t="t"/>
            <a:pathLst>
              <a:path extrusionOk="0" h="1006" w="962">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2"/>
          <p:cNvSpPr txBox="1"/>
          <p:nvPr>
            <p:ph idx="2" type="title"/>
          </p:nvPr>
        </p:nvSpPr>
        <p:spPr>
          <a:xfrm>
            <a:off x="3906300" y="949113"/>
            <a:ext cx="1331400" cy="118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538" name="Google Shape;1538;p32"/>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2"/>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2"/>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2"/>
          <p:cNvSpPr/>
          <p:nvPr/>
        </p:nvSpPr>
        <p:spPr>
          <a:xfrm>
            <a:off x="3154232" y="1102013"/>
            <a:ext cx="564337" cy="343619"/>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2"/>
          <p:cNvSpPr/>
          <p:nvPr/>
        </p:nvSpPr>
        <p:spPr>
          <a:xfrm>
            <a:off x="3127087" y="1531074"/>
            <a:ext cx="506500" cy="212680"/>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2"/>
          <p:cNvSpPr/>
          <p:nvPr/>
        </p:nvSpPr>
        <p:spPr>
          <a:xfrm>
            <a:off x="3274225" y="1829042"/>
            <a:ext cx="389437" cy="291798"/>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2"/>
          <p:cNvSpPr/>
          <p:nvPr/>
        </p:nvSpPr>
        <p:spPr>
          <a:xfrm>
            <a:off x="5164266" y="1038545"/>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2"/>
          <p:cNvSpPr/>
          <p:nvPr/>
        </p:nvSpPr>
        <p:spPr>
          <a:xfrm>
            <a:off x="5425413" y="954862"/>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2"/>
          <p:cNvSpPr/>
          <p:nvPr/>
        </p:nvSpPr>
        <p:spPr>
          <a:xfrm>
            <a:off x="2264444" y="359936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2565300" y="35191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2"/>
          <p:cNvSpPr/>
          <p:nvPr/>
        </p:nvSpPr>
        <p:spPr>
          <a:xfrm>
            <a:off x="7163087" y="241127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2"/>
          <p:cNvSpPr/>
          <p:nvPr/>
        </p:nvSpPr>
        <p:spPr>
          <a:xfrm>
            <a:off x="2990076" y="234042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2"/>
          <p:cNvSpPr/>
          <p:nvPr/>
        </p:nvSpPr>
        <p:spPr>
          <a:xfrm>
            <a:off x="2169750" y="2185943"/>
            <a:ext cx="113251" cy="165284"/>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2"/>
          <p:cNvSpPr/>
          <p:nvPr/>
        </p:nvSpPr>
        <p:spPr>
          <a:xfrm>
            <a:off x="2389482" y="2185948"/>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2"/>
          <p:cNvSpPr/>
          <p:nvPr/>
        </p:nvSpPr>
        <p:spPr>
          <a:xfrm>
            <a:off x="2284262" y="194432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2"/>
          <p:cNvSpPr/>
          <p:nvPr/>
        </p:nvSpPr>
        <p:spPr>
          <a:xfrm>
            <a:off x="3769326" y="864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2"/>
          <p:cNvSpPr/>
          <p:nvPr/>
        </p:nvSpPr>
        <p:spPr>
          <a:xfrm>
            <a:off x="6719926" y="3579261"/>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2"/>
          <p:cNvSpPr/>
          <p:nvPr/>
        </p:nvSpPr>
        <p:spPr>
          <a:xfrm>
            <a:off x="6974250" y="405176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68"/>
          <p:cNvSpPr txBox="1"/>
          <p:nvPr/>
        </p:nvSpPr>
        <p:spPr>
          <a:xfrm>
            <a:off x="877200" y="666925"/>
            <a:ext cx="7361100" cy="40329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WITH </a:t>
            </a:r>
            <a:r>
              <a:rPr lang="en" sz="1000">
                <a:solidFill>
                  <a:schemeClr val="dk1"/>
                </a:solidFill>
                <a:latin typeface="Arimo"/>
                <a:ea typeface="Arimo"/>
                <a:cs typeface="Arimo"/>
                <a:sym typeface="Arimo"/>
              </a:rPr>
              <a:t>table1 </a:t>
            </a:r>
            <a:r>
              <a:rPr b="1" lang="en" sz="1000">
                <a:solidFill>
                  <a:schemeClr val="dk1"/>
                </a:solidFill>
                <a:latin typeface="Arimo"/>
                <a:ea typeface="Arimo"/>
                <a:cs typeface="Arimo"/>
                <a:sym typeface="Arimo"/>
              </a:rPr>
              <a:t>AS(</a:t>
            </a:r>
            <a:endParaRPr b="1"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c.CompanyName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Company_Name,</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CASE WHEN </a:t>
            </a:r>
            <a:r>
              <a:rPr lang="en" sz="1000">
                <a:solidFill>
                  <a:schemeClr val="dk1"/>
                </a:solidFill>
                <a:latin typeface="Arimo"/>
                <a:ea typeface="Arimo"/>
                <a:cs typeface="Arimo"/>
                <a:sym typeface="Arimo"/>
              </a:rPr>
              <a:t>Count(a.OrderID) &gt; 50</a:t>
            </a:r>
            <a:r>
              <a:rPr b="1" lang="en" sz="1000">
                <a:solidFill>
                  <a:schemeClr val="dk1"/>
                </a:solidFill>
                <a:latin typeface="Arimo"/>
                <a:ea typeface="Arimo"/>
                <a:cs typeface="Arimo"/>
                <a:sym typeface="Arimo"/>
              </a:rPr>
              <a:t> THEN</a:t>
            </a:r>
            <a:r>
              <a:rPr lang="en" sz="1000">
                <a:solidFill>
                  <a:schemeClr val="dk1"/>
                </a:solidFill>
                <a:latin typeface="Arimo"/>
                <a:ea typeface="Arimo"/>
                <a:cs typeface="Arimo"/>
                <a:sym typeface="Arimo"/>
              </a:rPr>
              <a:t> 'Heavy Users'</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WHEN </a:t>
            </a:r>
            <a:r>
              <a:rPr lang="en" sz="1000">
                <a:solidFill>
                  <a:schemeClr val="dk1"/>
                </a:solidFill>
                <a:latin typeface="Arimo"/>
                <a:ea typeface="Arimo"/>
                <a:cs typeface="Arimo"/>
                <a:sym typeface="Arimo"/>
              </a:rPr>
              <a:t>Count(a.OrderID)</a:t>
            </a:r>
            <a:r>
              <a:rPr b="1" lang="en" sz="1000">
                <a:solidFill>
                  <a:schemeClr val="dk1"/>
                </a:solidFill>
                <a:latin typeface="Arimo"/>
                <a:ea typeface="Arimo"/>
                <a:cs typeface="Arimo"/>
                <a:sym typeface="Arimo"/>
              </a:rPr>
              <a:t> BETWEEN </a:t>
            </a:r>
            <a:r>
              <a:rPr lang="en" sz="1000">
                <a:solidFill>
                  <a:schemeClr val="dk1"/>
                </a:solidFill>
                <a:latin typeface="Arimo"/>
                <a:ea typeface="Arimo"/>
                <a:cs typeface="Arimo"/>
                <a:sym typeface="Arimo"/>
              </a:rPr>
              <a:t>20</a:t>
            </a:r>
            <a:r>
              <a:rPr b="1" lang="en" sz="1000">
                <a:solidFill>
                  <a:schemeClr val="dk1"/>
                </a:solidFill>
                <a:latin typeface="Arimo"/>
                <a:ea typeface="Arimo"/>
                <a:cs typeface="Arimo"/>
                <a:sym typeface="Arimo"/>
              </a:rPr>
              <a:t> AND </a:t>
            </a:r>
            <a:r>
              <a:rPr lang="en" sz="1000">
                <a:solidFill>
                  <a:schemeClr val="dk1"/>
                </a:solidFill>
                <a:latin typeface="Arimo"/>
                <a:ea typeface="Arimo"/>
                <a:cs typeface="Arimo"/>
                <a:sym typeface="Arimo"/>
              </a:rPr>
              <a:t>50</a:t>
            </a:r>
            <a:r>
              <a:rPr b="1" lang="en" sz="1000">
                <a:solidFill>
                  <a:schemeClr val="dk1"/>
                </a:solidFill>
                <a:latin typeface="Arimo"/>
                <a:ea typeface="Arimo"/>
                <a:cs typeface="Arimo"/>
                <a:sym typeface="Arimo"/>
              </a:rPr>
              <a:t> THEN</a:t>
            </a:r>
            <a:r>
              <a:rPr lang="en" sz="1000">
                <a:solidFill>
                  <a:schemeClr val="dk1"/>
                </a:solidFill>
                <a:latin typeface="Arimo"/>
                <a:ea typeface="Arimo"/>
                <a:cs typeface="Arimo"/>
                <a:sym typeface="Arimo"/>
              </a:rPr>
              <a:t> 'Average Users'</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WHEN </a:t>
            </a:r>
            <a:r>
              <a:rPr lang="en" sz="1000">
                <a:solidFill>
                  <a:schemeClr val="dk1"/>
                </a:solidFill>
                <a:latin typeface="Arimo"/>
                <a:ea typeface="Arimo"/>
                <a:cs typeface="Arimo"/>
                <a:sym typeface="Arimo"/>
              </a:rPr>
              <a:t>Count(a.OrderID)</a:t>
            </a: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&lt; 20</a:t>
            </a:r>
            <a:r>
              <a:rPr b="1" lang="en" sz="1000">
                <a:solidFill>
                  <a:schemeClr val="dk1"/>
                </a:solidFill>
                <a:latin typeface="Arimo"/>
                <a:ea typeface="Arimo"/>
                <a:cs typeface="Arimo"/>
                <a:sym typeface="Arimo"/>
              </a:rPr>
              <a:t> THEN </a:t>
            </a:r>
            <a:r>
              <a:rPr lang="en" sz="1000">
                <a:solidFill>
                  <a:schemeClr val="dk1"/>
                </a:solidFill>
                <a:latin typeface="Arimo"/>
                <a:ea typeface="Arimo"/>
                <a:cs typeface="Arimo"/>
                <a:sym typeface="Arimo"/>
              </a:rPr>
              <a:t>'Light Users'</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END AS </a:t>
            </a:r>
            <a:r>
              <a:rPr lang="en" sz="1000">
                <a:solidFill>
                  <a:schemeClr val="dk1"/>
                </a:solidFill>
                <a:latin typeface="Arimo"/>
                <a:ea typeface="Arimo"/>
                <a:cs typeface="Arimo"/>
                <a:sym typeface="Arimo"/>
              </a:rPr>
              <a:t>Customer_Category,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COUNT</a:t>
            </a:r>
            <a:r>
              <a:rPr lang="en" sz="1000">
                <a:solidFill>
                  <a:schemeClr val="dk1"/>
                </a:solidFill>
                <a:latin typeface="Arimo"/>
                <a:ea typeface="Arimo"/>
                <a:cs typeface="Arimo"/>
                <a:sym typeface="Arimo"/>
              </a:rPr>
              <a:t>(a.OrderID)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Order_Frequency,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SUM</a:t>
            </a:r>
            <a:r>
              <a:rPr lang="en" sz="1000">
                <a:solidFill>
                  <a:schemeClr val="dk1"/>
                </a:solidFill>
                <a:latin typeface="Arimo"/>
                <a:ea typeface="Arimo"/>
                <a:cs typeface="Arimo"/>
                <a:sym typeface="Arimo"/>
              </a:rPr>
              <a:t>(b.Quantity)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Order_Quantity,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CAST</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((b.Quantity * b.UnitPrice) - ((b.Quantity * b.UnitPrice) * b.Discount))</a:t>
            </a:r>
            <a:r>
              <a:rPr b="1" lang="en" sz="1000">
                <a:solidFill>
                  <a:schemeClr val="dk1"/>
                </a:solidFill>
                <a:latin typeface="Arimo"/>
                <a:ea typeface="Arimo"/>
                <a:cs typeface="Arimo"/>
                <a:sym typeface="Arimo"/>
              </a:rPr>
              <a:t> AS DECIMAL</a:t>
            </a:r>
            <a:r>
              <a:rPr lang="en" sz="1000">
                <a:solidFill>
                  <a:schemeClr val="dk1"/>
                </a:solidFill>
                <a:latin typeface="Arimo"/>
                <a:ea typeface="Arimo"/>
                <a:cs typeface="Arimo"/>
                <a:sym typeface="Arimo"/>
              </a:rPr>
              <a:t>(10,2))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Purchase_Amount</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a</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OrderDetails</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b</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ON</a:t>
            </a:r>
            <a:r>
              <a:rPr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a.OrderID = b.OrderID</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Customers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c</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a.CustomerID = c.CustomerID</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c.CompanyName)</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b="1" sz="10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 Customer_Category,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COUNT</a:t>
            </a:r>
            <a:r>
              <a:rPr lang="en" sz="1000">
                <a:solidFill>
                  <a:schemeClr val="dk1"/>
                </a:solidFill>
                <a:latin typeface="Arimo"/>
                <a:ea typeface="Arimo"/>
                <a:cs typeface="Arimo"/>
                <a:sym typeface="Arimo"/>
              </a:rPr>
              <a:t>(Company_Name)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Customer_Amount,</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SUM</a:t>
            </a:r>
            <a:r>
              <a:rPr lang="en" sz="1000">
                <a:solidFill>
                  <a:schemeClr val="dk1"/>
                </a:solidFill>
                <a:latin typeface="Arimo"/>
                <a:ea typeface="Arimo"/>
                <a:cs typeface="Arimo"/>
                <a:sym typeface="Arimo"/>
              </a:rPr>
              <a:t>(Order_Frequency)</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Order_Frequency,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chemeClr val="dk1"/>
                </a:solidFill>
                <a:latin typeface="Arimo"/>
                <a:ea typeface="Arimo"/>
                <a:cs typeface="Arimo"/>
                <a:sym typeface="Arimo"/>
              </a:rPr>
              <a:t>  SUM</a:t>
            </a:r>
            <a:r>
              <a:rPr lang="en" sz="1000">
                <a:solidFill>
                  <a:schemeClr val="dk1"/>
                </a:solidFill>
                <a:latin typeface="Arimo"/>
                <a:ea typeface="Arimo"/>
                <a:cs typeface="Arimo"/>
                <a:sym typeface="Arimo"/>
              </a:rPr>
              <a:t>(Order_Quantity)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Order_Quantity</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table1</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Customer_Category</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ORDER BY </a:t>
            </a:r>
            <a:r>
              <a:rPr lang="en" sz="1000">
                <a:solidFill>
                  <a:schemeClr val="dk1"/>
                </a:solidFill>
                <a:latin typeface="Arimo"/>
                <a:ea typeface="Arimo"/>
                <a:cs typeface="Arimo"/>
                <a:sym typeface="Arimo"/>
              </a:rPr>
              <a:t>Order_Frequency</a:t>
            </a:r>
            <a:r>
              <a:rPr b="1" lang="en" sz="1000">
                <a:solidFill>
                  <a:schemeClr val="dk1"/>
                </a:solidFill>
                <a:latin typeface="Arimo"/>
                <a:ea typeface="Arimo"/>
                <a:cs typeface="Arimo"/>
                <a:sym typeface="Arimo"/>
              </a:rPr>
              <a:t> DESC</a:t>
            </a:r>
            <a:endParaRPr b="1" sz="1000">
              <a:solidFill>
                <a:schemeClr val="dk1"/>
              </a:solidFill>
              <a:latin typeface="Arimo"/>
              <a:ea typeface="Arimo"/>
              <a:cs typeface="Arimo"/>
              <a:sym typeface="Arimo"/>
            </a:endParaRPr>
          </a:p>
        </p:txBody>
      </p:sp>
      <p:grpSp>
        <p:nvGrpSpPr>
          <p:cNvPr id="2039" name="Google Shape;2039;p68"/>
          <p:cNvGrpSpPr/>
          <p:nvPr/>
        </p:nvGrpSpPr>
        <p:grpSpPr>
          <a:xfrm rot="954690">
            <a:off x="250332" y="26960"/>
            <a:ext cx="286002" cy="588330"/>
            <a:chOff x="155732" y="2563802"/>
            <a:chExt cx="286474" cy="572701"/>
          </a:xfrm>
        </p:grpSpPr>
        <p:sp>
          <p:nvSpPr>
            <p:cNvPr id="2040" name="Google Shape;2040;p68"/>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8"/>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8"/>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68"/>
          <p:cNvSpPr txBox="1"/>
          <p:nvPr>
            <p:ph type="title"/>
          </p:nvPr>
        </p:nvSpPr>
        <p:spPr>
          <a:xfrm>
            <a:off x="366675" y="135638"/>
            <a:ext cx="143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200"/>
              <a:t>Query 2</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69"/>
          <p:cNvSpPr txBox="1"/>
          <p:nvPr>
            <p:ph type="title"/>
          </p:nvPr>
        </p:nvSpPr>
        <p:spPr>
          <a:xfrm>
            <a:off x="2751149" y="27187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100"/>
              <a:t>Output Table </a:t>
            </a:r>
            <a:endParaRPr sz="2100"/>
          </a:p>
        </p:txBody>
      </p:sp>
      <p:grpSp>
        <p:nvGrpSpPr>
          <p:cNvPr id="2049" name="Google Shape;2049;p69"/>
          <p:cNvGrpSpPr/>
          <p:nvPr/>
        </p:nvGrpSpPr>
        <p:grpSpPr>
          <a:xfrm rot="-10370339">
            <a:off x="3464580" y="2548826"/>
            <a:ext cx="220724" cy="478063"/>
            <a:chOff x="5425424" y="1185155"/>
            <a:chExt cx="621106" cy="977477"/>
          </a:xfrm>
        </p:grpSpPr>
        <p:sp>
          <p:nvSpPr>
            <p:cNvPr id="2050" name="Google Shape;2050;p69"/>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9"/>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9"/>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53" name="Google Shape;2053;p69"/>
          <p:cNvPicPr preferRelativeResize="0"/>
          <p:nvPr/>
        </p:nvPicPr>
        <p:blipFill>
          <a:blip r:embed="rId3">
            <a:alphaModFix/>
          </a:blip>
          <a:stretch>
            <a:fillRect/>
          </a:stretch>
        </p:blipFill>
        <p:spPr>
          <a:xfrm>
            <a:off x="202950" y="452657"/>
            <a:ext cx="8839200" cy="2103330"/>
          </a:xfrm>
          <a:prstGeom prst="rect">
            <a:avLst/>
          </a:prstGeom>
          <a:noFill/>
          <a:ln>
            <a:noFill/>
          </a:ln>
        </p:spPr>
      </p:pic>
      <p:graphicFrame>
        <p:nvGraphicFramePr>
          <p:cNvPr id="2054" name="Google Shape;2054;p69"/>
          <p:cNvGraphicFramePr/>
          <p:nvPr/>
        </p:nvGraphicFramePr>
        <p:xfrm>
          <a:off x="2193438" y="3291400"/>
          <a:ext cx="3000000" cy="3000000"/>
        </p:xfrm>
        <a:graphic>
          <a:graphicData uri="http://schemas.openxmlformats.org/drawingml/2006/table">
            <a:tbl>
              <a:tblPr>
                <a:noFill/>
                <a:tableStyleId>{F29B9630-83AC-44D2-B0C5-6589E3A5D479}</a:tableStyleId>
              </a:tblPr>
              <a:tblGrid>
                <a:gridCol w="1342075"/>
                <a:gridCol w="1291825"/>
                <a:gridCol w="1129225"/>
                <a:gridCol w="1146025"/>
              </a:tblGrid>
              <a:tr h="209550">
                <a:tc>
                  <a:txBody>
                    <a:bodyPr/>
                    <a:lstStyle/>
                    <a:p>
                      <a:pPr indent="0" lvl="0" marL="0" rtl="0" algn="ctr">
                        <a:lnSpc>
                          <a:spcPct val="115000"/>
                        </a:lnSpc>
                        <a:spcBef>
                          <a:spcPts val="0"/>
                        </a:spcBef>
                        <a:spcAft>
                          <a:spcPts val="0"/>
                        </a:spcAft>
                        <a:buNone/>
                      </a:pPr>
                      <a:r>
                        <a:rPr b="1" lang="en" sz="1000">
                          <a:solidFill>
                            <a:schemeClr val="lt1"/>
                          </a:solidFill>
                          <a:highlight>
                            <a:srgbClr val="34A853"/>
                          </a:highlight>
                        </a:rPr>
                        <a:t>Customer_Category</a:t>
                      </a:r>
                      <a:endParaRPr b="1" sz="1000">
                        <a:solidFill>
                          <a:schemeClr val="lt1"/>
                        </a:solidFill>
                        <a:highlight>
                          <a:srgbClr val="34A853"/>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chemeClr val="lt1"/>
                          </a:solidFill>
                          <a:highlight>
                            <a:srgbClr val="34A853"/>
                          </a:highlight>
                        </a:rPr>
                        <a:t>Customer_Amount</a:t>
                      </a:r>
                      <a:endParaRPr b="1" sz="1000">
                        <a:solidFill>
                          <a:schemeClr val="lt1"/>
                        </a:solidFill>
                        <a:highlight>
                          <a:srgbClr val="34A853"/>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chemeClr val="lt1"/>
                          </a:solidFill>
                          <a:highlight>
                            <a:srgbClr val="34A853"/>
                          </a:highlight>
                        </a:rPr>
                        <a:t>Order_Frequency</a:t>
                      </a:r>
                      <a:endParaRPr b="1" sz="1000">
                        <a:solidFill>
                          <a:schemeClr val="lt1"/>
                        </a:solidFill>
                        <a:highlight>
                          <a:srgbClr val="34A853"/>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chemeClr val="lt1"/>
                          </a:solidFill>
                          <a:highlight>
                            <a:srgbClr val="34A853"/>
                          </a:highlight>
                        </a:rPr>
                        <a:t>Order_Quantity</a:t>
                      </a:r>
                      <a:endParaRPr b="1" sz="1000">
                        <a:solidFill>
                          <a:schemeClr val="lt1"/>
                        </a:solidFill>
                        <a:highlight>
                          <a:srgbClr val="34A853"/>
                        </a:highlight>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Average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27216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Light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6571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Heavy Users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17530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pic>
        <p:nvPicPr>
          <p:cNvPr id="2059" name="Google Shape;2059;p70"/>
          <p:cNvPicPr preferRelativeResize="0"/>
          <p:nvPr/>
        </p:nvPicPr>
        <p:blipFill>
          <a:blip r:embed="rId3">
            <a:alphaModFix/>
          </a:blip>
          <a:stretch>
            <a:fillRect/>
          </a:stretch>
        </p:blipFill>
        <p:spPr>
          <a:xfrm>
            <a:off x="188250" y="580175"/>
            <a:ext cx="5343525" cy="4086225"/>
          </a:xfrm>
          <a:prstGeom prst="rect">
            <a:avLst/>
          </a:prstGeom>
          <a:noFill/>
          <a:ln>
            <a:noFill/>
          </a:ln>
        </p:spPr>
      </p:pic>
      <p:sp>
        <p:nvSpPr>
          <p:cNvPr id="2060" name="Google Shape;2060;p70"/>
          <p:cNvSpPr txBox="1"/>
          <p:nvPr/>
        </p:nvSpPr>
        <p:spPr>
          <a:xfrm>
            <a:off x="5531775" y="580163"/>
            <a:ext cx="3355500" cy="417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Analysis :</a:t>
            </a:r>
            <a:endParaRPr b="1" sz="1100">
              <a:solidFill>
                <a:schemeClr val="dk1"/>
              </a:solidFill>
              <a:latin typeface="Arimo"/>
              <a:ea typeface="Arimo"/>
              <a:cs typeface="Arimo"/>
              <a:sym typeface="Arimo"/>
            </a:endParaRPr>
          </a:p>
          <a:p>
            <a:pPr indent="-298450" lvl="0" marL="342900" rtl="0" algn="just">
              <a:lnSpc>
                <a:spcPct val="115000"/>
              </a:lnSpc>
              <a:spcBef>
                <a:spcPts val="0"/>
              </a:spcBef>
              <a:spcAft>
                <a:spcPts val="0"/>
              </a:spcAft>
              <a:buClr>
                <a:schemeClr val="dk1"/>
              </a:buClr>
              <a:buSzPts val="1100"/>
              <a:buAutoNum type="arabicPeriod"/>
            </a:pPr>
            <a:r>
              <a:rPr lang="en" sz="1100">
                <a:solidFill>
                  <a:schemeClr val="dk1"/>
                </a:solidFill>
              </a:rPr>
              <a:t>Customers who are classified as light users have the highest customer amount (49,4%). Light users have the lowest order frequency and order quantity.</a:t>
            </a:r>
            <a:endParaRPr sz="1100">
              <a:solidFill>
                <a:schemeClr val="dk1"/>
              </a:solidFill>
            </a:endParaRPr>
          </a:p>
          <a:p>
            <a:pPr indent="-298450" lvl="0" marL="342900" rtl="0" algn="just">
              <a:lnSpc>
                <a:spcPct val="115000"/>
              </a:lnSpc>
              <a:spcBef>
                <a:spcPts val="0"/>
              </a:spcBef>
              <a:spcAft>
                <a:spcPts val="0"/>
              </a:spcAft>
              <a:buClr>
                <a:schemeClr val="dk1"/>
              </a:buClr>
              <a:buSzPts val="1100"/>
              <a:buAutoNum type="arabicPeriod"/>
            </a:pPr>
            <a:r>
              <a:rPr lang="en" sz="1100">
                <a:solidFill>
                  <a:schemeClr val="dk1"/>
                </a:solidFill>
              </a:rPr>
              <a:t>While customers who are classified as heavy users have the least customer amount (6.7%). </a:t>
            </a:r>
            <a:endParaRPr sz="1100">
              <a:solidFill>
                <a:schemeClr val="dk1"/>
              </a:solidFill>
            </a:endParaRPr>
          </a:p>
          <a:p>
            <a:pPr indent="-298450" lvl="0" marL="342900" rtl="0" algn="just">
              <a:lnSpc>
                <a:spcPct val="115000"/>
              </a:lnSpc>
              <a:spcBef>
                <a:spcPts val="0"/>
              </a:spcBef>
              <a:spcAft>
                <a:spcPts val="0"/>
              </a:spcAft>
              <a:buClr>
                <a:schemeClr val="dk1"/>
              </a:buClr>
              <a:buSzPts val="1100"/>
              <a:buAutoNum type="arabicPeriod"/>
            </a:pPr>
            <a:r>
              <a:rPr lang="en" sz="1100">
                <a:solidFill>
                  <a:schemeClr val="dk1"/>
                </a:solidFill>
              </a:rPr>
              <a:t>Average users have the highest order frequency and order quantity.</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spcBef>
                <a:spcPts val="0"/>
              </a:spcBef>
              <a:spcAft>
                <a:spcPts val="0"/>
              </a:spcAft>
              <a:buNone/>
            </a:pPr>
            <a:r>
              <a:rPr b="1" lang="en" sz="1100">
                <a:solidFill>
                  <a:schemeClr val="dk1"/>
                </a:solidFill>
                <a:latin typeface="Arimo"/>
                <a:ea typeface="Arimo"/>
                <a:cs typeface="Arimo"/>
                <a:sym typeface="Arimo"/>
              </a:rPr>
              <a:t>Recommendation :</a:t>
            </a:r>
            <a:endParaRPr b="1" sz="1100">
              <a:solidFill>
                <a:schemeClr val="dk1"/>
              </a:solidFill>
              <a:latin typeface="Arimo"/>
              <a:ea typeface="Arimo"/>
              <a:cs typeface="Arimo"/>
              <a:sym typeface="Arim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Customer relations team should target the right method to retain the customer loyalty in heavy &amp; average users, such as using reward program. Marketing team should use the right marketing strategies for each category, and turn light user into average and heavy users. </a:t>
            </a:r>
            <a:endParaRPr b="1" sz="1000">
              <a:solidFill>
                <a:schemeClr val="dk1"/>
              </a:solidFill>
              <a:latin typeface="Arimo"/>
              <a:ea typeface="Arimo"/>
              <a:cs typeface="Arimo"/>
              <a:sym typeface="Arimo"/>
            </a:endParaRPr>
          </a:p>
          <a:p>
            <a:pPr indent="0" lvl="0" marL="0" rtl="0" algn="just">
              <a:spcBef>
                <a:spcPts val="0"/>
              </a:spcBef>
              <a:spcAft>
                <a:spcPts val="0"/>
              </a:spcAft>
              <a:buClr>
                <a:schemeClr val="dk1"/>
              </a:buClr>
              <a:buSzPts val="1100"/>
              <a:buFont typeface="Arial"/>
              <a:buNone/>
            </a:pPr>
            <a:r>
              <a:t/>
            </a:r>
            <a:endParaRPr b="1" sz="11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p71"/>
          <p:cNvSpPr txBox="1"/>
          <p:nvPr>
            <p:ph type="title"/>
          </p:nvPr>
        </p:nvSpPr>
        <p:spPr>
          <a:xfrm>
            <a:off x="315500" y="3350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2</a:t>
            </a:r>
            <a:endParaRPr sz="2970"/>
          </a:p>
        </p:txBody>
      </p:sp>
      <p:grpSp>
        <p:nvGrpSpPr>
          <p:cNvPr id="2066" name="Google Shape;2066;p71"/>
          <p:cNvGrpSpPr/>
          <p:nvPr/>
        </p:nvGrpSpPr>
        <p:grpSpPr>
          <a:xfrm>
            <a:off x="2714598" y="233225"/>
            <a:ext cx="497371" cy="610146"/>
            <a:chOff x="1701073" y="87050"/>
            <a:chExt cx="497371" cy="610146"/>
          </a:xfrm>
        </p:grpSpPr>
        <p:sp>
          <p:nvSpPr>
            <p:cNvPr id="2067" name="Google Shape;2067;p71"/>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1"/>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1"/>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71"/>
          <p:cNvSpPr txBox="1"/>
          <p:nvPr>
            <p:ph idx="1" type="subTitle"/>
          </p:nvPr>
        </p:nvSpPr>
        <p:spPr>
          <a:xfrm>
            <a:off x="334725" y="929100"/>
            <a:ext cx="33921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t>The customer relations team wants to know the total discount given to the customer and wants to analyze how the discount is related to the number of purchases. They want to make a query that consist of customer name (company name), total discount, purchase amount, rank based on total discount.</a:t>
            </a:r>
            <a:endParaRPr sz="1200"/>
          </a:p>
          <a:p>
            <a:pPr indent="0" lvl="0" marL="0" rtl="0" algn="just">
              <a:spcBef>
                <a:spcPts val="0"/>
              </a:spcBef>
              <a:spcAft>
                <a:spcPts val="0"/>
              </a:spcAft>
              <a:buNone/>
            </a:pPr>
            <a:r>
              <a:t/>
            </a:r>
            <a:endParaRPr sz="1200"/>
          </a:p>
        </p:txBody>
      </p:sp>
      <p:grpSp>
        <p:nvGrpSpPr>
          <p:cNvPr id="2071" name="Google Shape;2071;p71"/>
          <p:cNvGrpSpPr/>
          <p:nvPr/>
        </p:nvGrpSpPr>
        <p:grpSpPr>
          <a:xfrm rot="816134">
            <a:off x="8004757" y="4612191"/>
            <a:ext cx="363927" cy="572737"/>
            <a:chOff x="5425424" y="1185155"/>
            <a:chExt cx="621106" cy="977477"/>
          </a:xfrm>
        </p:grpSpPr>
        <p:sp>
          <p:nvSpPr>
            <p:cNvPr id="2072" name="Google Shape;2072;p71"/>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1"/>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1"/>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5" name="Google Shape;2075;p71"/>
          <p:cNvSpPr txBox="1"/>
          <p:nvPr/>
        </p:nvSpPr>
        <p:spPr>
          <a:xfrm>
            <a:off x="1089025" y="2969425"/>
            <a:ext cx="6853500" cy="18777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b.CompanyName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Company_Name,</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CAST</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(c.Discount) </a:t>
            </a:r>
            <a:r>
              <a:rPr b="1" lang="en" sz="1000">
                <a:solidFill>
                  <a:schemeClr val="dk1"/>
                </a:solidFill>
                <a:latin typeface="Arimo"/>
                <a:ea typeface="Arimo"/>
                <a:cs typeface="Arimo"/>
                <a:sym typeface="Arimo"/>
              </a:rPr>
              <a:t>AS DECIMAL</a:t>
            </a:r>
            <a:r>
              <a:rPr lang="en" sz="1000">
                <a:solidFill>
                  <a:schemeClr val="dk1"/>
                </a:solidFill>
                <a:latin typeface="Arimo"/>
                <a:ea typeface="Arimo"/>
                <a:cs typeface="Arimo"/>
                <a:sym typeface="Arimo"/>
              </a:rPr>
              <a:t>(10,2))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Total_Discount,</a:t>
            </a:r>
            <a:endParaRPr sz="1000">
              <a:solidFill>
                <a:schemeClr val="dk1"/>
              </a:solidFill>
              <a:latin typeface="Arimo"/>
              <a:ea typeface="Arimo"/>
              <a:cs typeface="Arimo"/>
              <a:sym typeface="Arimo"/>
            </a:endParaRPr>
          </a:p>
          <a:p>
            <a:pPr indent="0" lvl="0" marL="0" rtl="0" algn="l">
              <a:spcBef>
                <a:spcPts val="0"/>
              </a:spcBef>
              <a:spcAft>
                <a:spcPts val="0"/>
              </a:spcAft>
              <a:buNone/>
            </a:pP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CAST</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((c.Quantity * c.UnitPrice) - ((c.Quantity * c.UnitPrice) * c.Discount))</a:t>
            </a:r>
            <a:r>
              <a:rPr b="1" lang="en" sz="1000">
                <a:solidFill>
                  <a:schemeClr val="dk1"/>
                </a:solidFill>
                <a:latin typeface="Arimo"/>
                <a:ea typeface="Arimo"/>
                <a:cs typeface="Arimo"/>
                <a:sym typeface="Arimo"/>
              </a:rPr>
              <a:t> AS DECIMAL</a:t>
            </a:r>
            <a:r>
              <a:rPr lang="en" sz="1000">
                <a:solidFill>
                  <a:schemeClr val="dk1"/>
                </a:solidFill>
                <a:latin typeface="Arimo"/>
                <a:ea typeface="Arimo"/>
                <a:cs typeface="Arimo"/>
                <a:sym typeface="Arimo"/>
              </a:rPr>
              <a:t>(10,2))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Purchase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Orders</a:t>
            </a:r>
            <a:r>
              <a:rPr b="1" lang="en" sz="1000">
                <a:solidFill>
                  <a:schemeClr val="dk1"/>
                </a:solidFill>
                <a:latin typeface="Arimo"/>
                <a:ea typeface="Arimo"/>
                <a:cs typeface="Arimo"/>
                <a:sym typeface="Arimo"/>
              </a:rPr>
              <a:t> AS</a:t>
            </a:r>
            <a:r>
              <a:rPr lang="en" sz="1000">
                <a:solidFill>
                  <a:schemeClr val="dk1"/>
                </a:solidFill>
                <a:latin typeface="Arimo"/>
                <a:ea typeface="Arimo"/>
                <a:cs typeface="Arimo"/>
                <a:sym typeface="Arimo"/>
              </a:rPr>
              <a:t> a</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a:t>
            </a:r>
            <a:r>
              <a:rPr lang="en" sz="1000">
                <a:solidFill>
                  <a:schemeClr val="dk1"/>
                </a:solidFill>
                <a:latin typeface="Arimo"/>
                <a:ea typeface="Arimo"/>
                <a:cs typeface="Arimo"/>
                <a:sym typeface="Arimo"/>
              </a:rPr>
              <a:t> Customers </a:t>
            </a:r>
            <a:r>
              <a:rPr b="1" lang="en" sz="1000">
                <a:solidFill>
                  <a:schemeClr val="dk1"/>
                </a:solidFill>
                <a:latin typeface="Arimo"/>
                <a:ea typeface="Arimo"/>
                <a:cs typeface="Arimo"/>
                <a:sym typeface="Arimo"/>
              </a:rPr>
              <a:t>AS</a:t>
            </a:r>
            <a:r>
              <a:rPr lang="en" sz="1000">
                <a:solidFill>
                  <a:schemeClr val="dk1"/>
                </a:solidFill>
                <a:latin typeface="Arimo"/>
                <a:ea typeface="Arimo"/>
                <a:cs typeface="Arimo"/>
                <a:sym typeface="Arimo"/>
              </a:rPr>
              <a:t> b</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a.CustomerID = b.CustomerID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OrderDetails</a:t>
            </a:r>
            <a:r>
              <a:rPr b="1" lang="en" sz="1000">
                <a:solidFill>
                  <a:schemeClr val="dk1"/>
                </a:solidFill>
                <a:latin typeface="Arimo"/>
                <a:ea typeface="Arimo"/>
                <a:cs typeface="Arimo"/>
                <a:sym typeface="Arimo"/>
              </a:rPr>
              <a:t> AS</a:t>
            </a:r>
            <a:r>
              <a:rPr lang="en" sz="1000">
                <a:solidFill>
                  <a:schemeClr val="dk1"/>
                </a:solidFill>
                <a:latin typeface="Arimo"/>
                <a:ea typeface="Arimo"/>
                <a:cs typeface="Arimo"/>
                <a:sym typeface="Arimo"/>
              </a:rPr>
              <a:t> c</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a.OrderID = c.OrderID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GROUP BY</a:t>
            </a:r>
            <a:r>
              <a:rPr lang="en" sz="1000">
                <a:solidFill>
                  <a:schemeClr val="dk1"/>
                </a:solidFill>
                <a:latin typeface="Arimo"/>
                <a:ea typeface="Arimo"/>
                <a:cs typeface="Arimo"/>
                <a:sym typeface="Arimo"/>
              </a:rPr>
              <a:t> b.CompanyName</a:t>
            </a:r>
            <a:endParaRPr sz="10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000">
                <a:solidFill>
                  <a:srgbClr val="38761D"/>
                </a:solidFill>
                <a:latin typeface="Arimo"/>
                <a:ea typeface="Arimo"/>
                <a:cs typeface="Arimo"/>
                <a:sym typeface="Arimo"/>
              </a:rPr>
              <a:t>ORDER</a:t>
            </a:r>
            <a:r>
              <a:rPr b="1" lang="en" sz="1000">
                <a:solidFill>
                  <a:srgbClr val="38761D"/>
                </a:solidFill>
                <a:latin typeface="Arimo"/>
                <a:ea typeface="Arimo"/>
                <a:cs typeface="Arimo"/>
                <a:sym typeface="Arimo"/>
              </a:rPr>
              <a:t> BY </a:t>
            </a:r>
            <a:r>
              <a:rPr lang="en" sz="1000">
                <a:solidFill>
                  <a:schemeClr val="dk1"/>
                </a:solidFill>
                <a:latin typeface="Arimo"/>
                <a:ea typeface="Arimo"/>
                <a:cs typeface="Arimo"/>
                <a:sym typeface="Arimo"/>
              </a:rPr>
              <a:t>Total_Discount</a:t>
            </a:r>
            <a:endParaRPr sz="1000">
              <a:solidFill>
                <a:schemeClr val="dk1"/>
              </a:solidFill>
              <a:latin typeface="Arimo"/>
              <a:ea typeface="Arimo"/>
              <a:cs typeface="Arimo"/>
              <a:sym typeface="Arimo"/>
            </a:endParaRPr>
          </a:p>
        </p:txBody>
      </p:sp>
      <p:grpSp>
        <p:nvGrpSpPr>
          <p:cNvPr id="2076" name="Google Shape;2076;p71"/>
          <p:cNvGrpSpPr/>
          <p:nvPr/>
        </p:nvGrpSpPr>
        <p:grpSpPr>
          <a:xfrm>
            <a:off x="724982" y="2778652"/>
            <a:ext cx="286474" cy="572701"/>
            <a:chOff x="155732" y="2563802"/>
            <a:chExt cx="286474" cy="572701"/>
          </a:xfrm>
        </p:grpSpPr>
        <p:sp>
          <p:nvSpPr>
            <p:cNvPr id="2077" name="Google Shape;2077;p71"/>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1"/>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1"/>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80" name="Google Shape;2080;p71"/>
          <p:cNvPicPr preferRelativeResize="0"/>
          <p:nvPr/>
        </p:nvPicPr>
        <p:blipFill>
          <a:blip r:embed="rId3">
            <a:alphaModFix/>
          </a:blip>
          <a:stretch>
            <a:fillRect/>
          </a:stretch>
        </p:blipFill>
        <p:spPr>
          <a:xfrm>
            <a:off x="3864175" y="855050"/>
            <a:ext cx="4868394" cy="1556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72"/>
          <p:cNvSpPr txBox="1"/>
          <p:nvPr>
            <p:ph type="title"/>
          </p:nvPr>
        </p:nvSpPr>
        <p:spPr>
          <a:xfrm>
            <a:off x="2725499" y="898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a:t>
            </a:r>
            <a:endParaRPr sz="1800"/>
          </a:p>
        </p:txBody>
      </p:sp>
      <p:grpSp>
        <p:nvGrpSpPr>
          <p:cNvPr id="2086" name="Google Shape;2086;p72"/>
          <p:cNvGrpSpPr/>
          <p:nvPr/>
        </p:nvGrpSpPr>
        <p:grpSpPr>
          <a:xfrm rot="-10370339">
            <a:off x="3441930" y="9551"/>
            <a:ext cx="220724" cy="478063"/>
            <a:chOff x="5425424" y="1185155"/>
            <a:chExt cx="621106" cy="977477"/>
          </a:xfrm>
        </p:grpSpPr>
        <p:sp>
          <p:nvSpPr>
            <p:cNvPr id="2087" name="Google Shape;2087;p72"/>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2"/>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2"/>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90" name="Google Shape;2090;p72"/>
          <p:cNvGraphicFramePr/>
          <p:nvPr/>
        </p:nvGraphicFramePr>
        <p:xfrm>
          <a:off x="902400" y="579675"/>
          <a:ext cx="3000000" cy="3000000"/>
        </p:xfrm>
        <a:graphic>
          <a:graphicData uri="http://schemas.openxmlformats.org/drawingml/2006/table">
            <a:tbl>
              <a:tblPr>
                <a:noFill/>
                <a:tableStyleId>{F29B9630-83AC-44D2-B0C5-6589E3A5D479}</a:tableStyleId>
              </a:tblPr>
              <a:tblGrid>
                <a:gridCol w="1924050"/>
                <a:gridCol w="981075"/>
                <a:gridCol w="6667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Total_Discount</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104361.95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104874.98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Hungry Owl All-Night Grocers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49979.90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110277.30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 maison d'Asie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9328.20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Folk och fä HB</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29567.56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Lehmanns Marktstand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19261.41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Queen Cozinha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25717.50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LILA-Supermercado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16076.60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Bon app'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21963.25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Frankenversand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26656.56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LINO-Delicateses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16476.56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Berglunds snabbköp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24927.58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Bottom-Dollar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20801.60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White Clover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27363.60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Rattlesnake Canyon Grocery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51097.80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Victuailles en stock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9182.43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Die Wandernde Kuh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9588.43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Hanari Carnes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32841.37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Simons bistro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16817.10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091" name="Google Shape;2091;p72"/>
          <p:cNvGraphicFramePr/>
          <p:nvPr/>
        </p:nvGraphicFramePr>
        <p:xfrm>
          <a:off x="4619925" y="579675"/>
          <a:ext cx="3000000" cy="3000000"/>
        </p:xfrm>
        <a:graphic>
          <a:graphicData uri="http://schemas.openxmlformats.org/drawingml/2006/table">
            <a:tbl>
              <a:tblPr>
                <a:noFill/>
                <a:tableStyleId>{F29B9630-83AC-44D2-B0C5-6589E3A5D479}</a:tableStyleId>
              </a:tblPr>
              <a:tblGrid>
                <a:gridCol w="1924050"/>
                <a:gridCol w="981075"/>
                <a:gridCol w="6667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Total_Discount</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Wartian Herkku</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15648.70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Furia Bacalhau e Frutos do Mar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6427.42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Seven Seas Imports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16215.33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Mère Paillarde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28872.19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Split Rail Beer &amp; Ale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11441.63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Reggiani Caseifici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7048.24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Ottilies Käseladen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12496.20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Piccolo und mehr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23128.86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Old World Delicatessen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15177.46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Königlich 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30908.38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Great Lakes Food Market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18507.45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Wellington Importadora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6068.20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HILARION-Abastos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22768.76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Que Delícia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6664.81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Chop-suey Chinese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12348.88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Gourmet Lanchonetes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8414.14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Ricardo Adocicados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12450.80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Richter Supermarkt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19343.78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Toms Spezialitäten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4778.14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Familia Arquibaldo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4107.55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73"/>
          <p:cNvSpPr txBox="1"/>
          <p:nvPr>
            <p:ph type="title"/>
          </p:nvPr>
        </p:nvSpPr>
        <p:spPr>
          <a:xfrm>
            <a:off x="2725499" y="8980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Output Table</a:t>
            </a:r>
            <a:endParaRPr sz="1800"/>
          </a:p>
        </p:txBody>
      </p:sp>
      <p:grpSp>
        <p:nvGrpSpPr>
          <p:cNvPr id="2097" name="Google Shape;2097;p73"/>
          <p:cNvGrpSpPr/>
          <p:nvPr/>
        </p:nvGrpSpPr>
        <p:grpSpPr>
          <a:xfrm rot="-10370339">
            <a:off x="3441930" y="9551"/>
            <a:ext cx="220724" cy="478063"/>
            <a:chOff x="5425424" y="1185155"/>
            <a:chExt cx="621106" cy="977477"/>
          </a:xfrm>
        </p:grpSpPr>
        <p:sp>
          <p:nvSpPr>
            <p:cNvPr id="2098" name="Google Shape;2098;p73"/>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3"/>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3"/>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101" name="Google Shape;2101;p73"/>
          <p:cNvGraphicFramePr/>
          <p:nvPr/>
        </p:nvGraphicFramePr>
        <p:xfrm>
          <a:off x="588675" y="539975"/>
          <a:ext cx="3000000" cy="3000000"/>
        </p:xfrm>
        <a:graphic>
          <a:graphicData uri="http://schemas.openxmlformats.org/drawingml/2006/table">
            <a:tbl>
              <a:tblPr>
                <a:noFill/>
                <a:tableStyleId>{F29B9630-83AC-44D2-B0C5-6589E3A5D479}</a:tableStyleId>
              </a:tblPr>
              <a:tblGrid>
                <a:gridCol w="2117175"/>
                <a:gridCol w="1056475"/>
                <a:gridCol w="998775"/>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Total_Discount</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Suprêmes délices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24088.78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Let's Stop N Shop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3076.47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Magazzini Alimentari Riuniti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7176.22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Godos Cocina Típica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11446.36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Alfreds Futterkiste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4273.00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Antonio Moreno Taquería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7023.98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Maison Dewey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9736.07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Vaffeljernet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15843.92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Tradição Hipermercados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6850.66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Princesa Isabel Vinhos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5044.94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Blondesddsl père et fils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18534.08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Around the Horn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13390.65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Bólido Comidas preparadas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4232.85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Eastern Connection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14761.04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North/South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649.00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Lonesome Pine Restaurant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4258.60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Lazy K Kountry Store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357.00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Wilman Kala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3161.35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50300">
                <a:tc>
                  <a:txBody>
                    <a:bodyPr/>
                    <a:lstStyle/>
                    <a:p>
                      <a:pPr indent="0" lvl="0" marL="0" rtl="0" algn="l">
                        <a:lnSpc>
                          <a:spcPct val="115000"/>
                        </a:lnSpc>
                        <a:spcBef>
                          <a:spcPts val="0"/>
                        </a:spcBef>
                        <a:spcAft>
                          <a:spcPts val="0"/>
                        </a:spcAft>
                        <a:buNone/>
                      </a:pPr>
                      <a:r>
                        <a:rPr lang="en" sz="1000"/>
                        <a:t>Ana Trujillo Emparedados y helados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1402.95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Du monde entier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1615.90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02" name="Google Shape;2102;p73"/>
          <p:cNvGraphicFramePr/>
          <p:nvPr/>
        </p:nvGraphicFramePr>
        <p:xfrm>
          <a:off x="4821525" y="539975"/>
          <a:ext cx="3000000" cy="3000000"/>
        </p:xfrm>
        <a:graphic>
          <a:graphicData uri="http://schemas.openxmlformats.org/drawingml/2006/table">
            <a:tbl>
              <a:tblPr>
                <a:noFill/>
                <a:tableStyleId>{F29B9630-83AC-44D2-B0C5-6589E3A5D479}</a:tableStyleId>
              </a:tblPr>
              <a:tblGrid>
                <a:gridCol w="1924050"/>
                <a:gridCol w="981075"/>
                <a:gridCol w="6667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Total_Discount</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France restauration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3172.16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Vins et alcools Chevalier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1480.00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Galería del gastrónomo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836.70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Laughing Bacchus Wine Cellars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522.50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Romero y tomillo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1467.29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Centro comercial Moctezuma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100.80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Comércio Mineiro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3810.75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Wolski Zajazd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3531.95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Island Trading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6146.30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Océano Atlántico Ltda.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3460.20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Blauer See Delikatessen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3239.80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Folies gourmandes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11666.90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Hungry Coyote Import Store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3063.20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Morgenstern Gesundkost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5042.20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Franchi S.p.A.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1545.70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Santé Gourmet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5735.15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Pericles Comidas clásicas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4242.20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Rancho grande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2844.10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Cactus Comidas para llevar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1814.80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La corne d'abondance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1992.05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74"/>
          <p:cNvSpPr txBox="1"/>
          <p:nvPr>
            <p:ph type="title"/>
          </p:nvPr>
        </p:nvSpPr>
        <p:spPr>
          <a:xfrm>
            <a:off x="408924" y="82805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400"/>
              <a:t>Output </a:t>
            </a:r>
            <a:endParaRPr sz="2400"/>
          </a:p>
          <a:p>
            <a:pPr indent="0" lvl="0" marL="0" rtl="0" algn="ctr">
              <a:spcBef>
                <a:spcPts val="0"/>
              </a:spcBef>
              <a:spcAft>
                <a:spcPts val="0"/>
              </a:spcAft>
              <a:buClr>
                <a:schemeClr val="dk1"/>
              </a:buClr>
              <a:buSzPts val="990"/>
              <a:buFont typeface="Arial"/>
              <a:buNone/>
            </a:pPr>
            <a:r>
              <a:rPr lang="en" sz="2400"/>
              <a:t>Table</a:t>
            </a:r>
            <a:endParaRPr sz="2400"/>
          </a:p>
        </p:txBody>
      </p:sp>
      <p:grpSp>
        <p:nvGrpSpPr>
          <p:cNvPr id="2108" name="Google Shape;2108;p74"/>
          <p:cNvGrpSpPr/>
          <p:nvPr/>
        </p:nvGrpSpPr>
        <p:grpSpPr>
          <a:xfrm rot="-10370339">
            <a:off x="1481855" y="768176"/>
            <a:ext cx="220724" cy="478063"/>
            <a:chOff x="5425424" y="1185155"/>
            <a:chExt cx="621106" cy="977477"/>
          </a:xfrm>
        </p:grpSpPr>
        <p:sp>
          <p:nvSpPr>
            <p:cNvPr id="2109" name="Google Shape;2109;p74"/>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4"/>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4"/>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112" name="Google Shape;2112;p74"/>
          <p:cNvGraphicFramePr/>
          <p:nvPr/>
        </p:nvGraphicFramePr>
        <p:xfrm>
          <a:off x="2957813" y="1053625"/>
          <a:ext cx="3000000" cy="3000000"/>
        </p:xfrm>
        <a:graphic>
          <a:graphicData uri="http://schemas.openxmlformats.org/drawingml/2006/table">
            <a:tbl>
              <a:tblPr>
                <a:noFill/>
                <a:tableStyleId>{F29B9630-83AC-44D2-B0C5-6589E3A5D479}</a:tableStyleId>
              </a:tblPr>
              <a:tblGrid>
                <a:gridCol w="2412925"/>
                <a:gridCol w="981075"/>
                <a:gridCol w="666750"/>
              </a:tblGrid>
              <a:tr h="209550">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Total_Discount</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Spécialités du monde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2423.35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GROSELLA-Restaurante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1488.70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Drachenblut Delikatessen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3763.21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B's 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6089.90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Tortuga Restaurante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10812.15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The Big Cheese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3361.00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Consolidated Holdings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1719.10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The Cracker Box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1947.24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198325">
                <a:tc>
                  <a:txBody>
                    <a:bodyPr/>
                    <a:lstStyle/>
                    <a:p>
                      <a:pPr indent="0" lvl="0" marL="0" rtl="0" algn="l">
                        <a:lnSpc>
                          <a:spcPct val="115000"/>
                        </a:lnSpc>
                        <a:spcBef>
                          <a:spcPts val="0"/>
                        </a:spcBef>
                        <a:spcAft>
                          <a:spcPts val="0"/>
                        </a:spcAft>
                        <a:buNone/>
                      </a:pPr>
                      <a:r>
                        <a:rPr lang="en" sz="1000"/>
                        <a:t>Trail's Head Gourmet Provisioners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1571.20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pic>
        <p:nvPicPr>
          <p:cNvPr id="2117" name="Google Shape;2117;p75"/>
          <p:cNvPicPr preferRelativeResize="0"/>
          <p:nvPr/>
        </p:nvPicPr>
        <p:blipFill>
          <a:blip r:embed="rId3">
            <a:alphaModFix/>
          </a:blip>
          <a:stretch>
            <a:fillRect/>
          </a:stretch>
        </p:blipFill>
        <p:spPr>
          <a:xfrm>
            <a:off x="417225" y="977400"/>
            <a:ext cx="4467225" cy="2609850"/>
          </a:xfrm>
          <a:prstGeom prst="rect">
            <a:avLst/>
          </a:prstGeom>
          <a:noFill/>
          <a:ln>
            <a:noFill/>
          </a:ln>
        </p:spPr>
      </p:pic>
      <p:sp>
        <p:nvSpPr>
          <p:cNvPr id="2118" name="Google Shape;2118;p75"/>
          <p:cNvSpPr txBox="1"/>
          <p:nvPr/>
        </p:nvSpPr>
        <p:spPr>
          <a:xfrm>
            <a:off x="5165100" y="975063"/>
            <a:ext cx="3355500" cy="326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solidFill>
                  <a:schemeClr val="dk1"/>
                </a:solidFill>
                <a:latin typeface="Arimo"/>
                <a:ea typeface="Arimo"/>
                <a:cs typeface="Arimo"/>
                <a:sym typeface="Arimo"/>
              </a:rPr>
              <a:t>Analysis :</a:t>
            </a:r>
            <a:endParaRPr b="1" sz="12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rPr lang="en" sz="1200">
                <a:solidFill>
                  <a:schemeClr val="dk1"/>
                </a:solidFill>
              </a:rPr>
              <a:t>From that scatter plot, there is positive correlation between discount and total purchase. It means that the more the number of discounts given, the number of purchases will also increase</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spcBef>
                <a:spcPts val="0"/>
              </a:spcBef>
              <a:spcAft>
                <a:spcPts val="0"/>
              </a:spcAft>
              <a:buNone/>
            </a:pPr>
            <a:r>
              <a:rPr b="1" lang="en" sz="1200">
                <a:solidFill>
                  <a:schemeClr val="dk1"/>
                </a:solidFill>
                <a:latin typeface="Arimo"/>
                <a:ea typeface="Arimo"/>
                <a:cs typeface="Arimo"/>
                <a:sym typeface="Arimo"/>
              </a:rPr>
              <a:t>Recommendation :</a:t>
            </a:r>
            <a:endParaRPr b="1" sz="12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rPr lang="en" sz="1200">
                <a:solidFill>
                  <a:schemeClr val="dk1"/>
                </a:solidFill>
                <a:latin typeface="Arimo"/>
                <a:ea typeface="Arimo"/>
                <a:cs typeface="Arimo"/>
                <a:sym typeface="Arimo"/>
              </a:rPr>
              <a:t>Customer relations team </a:t>
            </a:r>
            <a:r>
              <a:rPr lang="en" sz="1200">
                <a:solidFill>
                  <a:schemeClr val="dk1"/>
                </a:solidFill>
                <a:latin typeface="Arimo"/>
                <a:ea typeface="Arimo"/>
                <a:cs typeface="Arimo"/>
                <a:sym typeface="Arimo"/>
              </a:rPr>
              <a:t>can use discount stimuli to increase total sales and maintain customer loyalty</a:t>
            </a:r>
            <a:endParaRPr sz="12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t/>
            </a:r>
            <a:endParaRPr sz="1200">
              <a:solidFill>
                <a:schemeClr val="dk1"/>
              </a:solidFill>
              <a:latin typeface="Arimo"/>
              <a:ea typeface="Arimo"/>
              <a:cs typeface="Arimo"/>
              <a:sym typeface="Arimo"/>
            </a:endParaRPr>
          </a:p>
          <a:p>
            <a:pPr indent="0" lvl="0" marL="0" rtl="0" algn="just">
              <a:spcBef>
                <a:spcPts val="0"/>
              </a:spcBef>
              <a:spcAft>
                <a:spcPts val="0"/>
              </a:spcAft>
              <a:buNone/>
            </a:pPr>
            <a:r>
              <a:t/>
            </a:r>
            <a:endParaRPr b="1" sz="12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76"/>
          <p:cNvSpPr txBox="1"/>
          <p:nvPr>
            <p:ph type="title"/>
          </p:nvPr>
        </p:nvSpPr>
        <p:spPr>
          <a:xfrm>
            <a:off x="467900" y="1064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3</a:t>
            </a:r>
            <a:endParaRPr sz="2970"/>
          </a:p>
        </p:txBody>
      </p:sp>
      <p:grpSp>
        <p:nvGrpSpPr>
          <p:cNvPr id="2124" name="Google Shape;2124;p76"/>
          <p:cNvGrpSpPr/>
          <p:nvPr/>
        </p:nvGrpSpPr>
        <p:grpSpPr>
          <a:xfrm>
            <a:off x="2866998" y="4625"/>
            <a:ext cx="497371" cy="610146"/>
            <a:chOff x="1701073" y="87050"/>
            <a:chExt cx="497371" cy="610146"/>
          </a:xfrm>
        </p:grpSpPr>
        <p:sp>
          <p:nvSpPr>
            <p:cNvPr id="2125" name="Google Shape;2125;p76"/>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76"/>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6"/>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8" name="Google Shape;2128;p76"/>
          <p:cNvSpPr txBox="1"/>
          <p:nvPr>
            <p:ph idx="1" type="subTitle"/>
          </p:nvPr>
        </p:nvSpPr>
        <p:spPr>
          <a:xfrm>
            <a:off x="487125" y="624300"/>
            <a:ext cx="79653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t>The customer relations team wants to know the top 5 customers who have the highest purchase value for each product category. They want to make a query that consist of product category, name customer (company name), purchase amount, rank.</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just">
              <a:spcBef>
                <a:spcPts val="0"/>
              </a:spcBef>
              <a:spcAft>
                <a:spcPts val="0"/>
              </a:spcAft>
              <a:buNone/>
            </a:pPr>
            <a:r>
              <a:t/>
            </a:r>
            <a:endParaRPr sz="1200"/>
          </a:p>
        </p:txBody>
      </p:sp>
      <p:grpSp>
        <p:nvGrpSpPr>
          <p:cNvPr id="2129" name="Google Shape;2129;p76"/>
          <p:cNvGrpSpPr/>
          <p:nvPr/>
        </p:nvGrpSpPr>
        <p:grpSpPr>
          <a:xfrm rot="816134">
            <a:off x="8238582" y="4622366"/>
            <a:ext cx="363927" cy="572737"/>
            <a:chOff x="5425424" y="1185155"/>
            <a:chExt cx="621106" cy="977477"/>
          </a:xfrm>
        </p:grpSpPr>
        <p:sp>
          <p:nvSpPr>
            <p:cNvPr id="2130" name="Google Shape;2130;p76"/>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6"/>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6"/>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76"/>
          <p:cNvSpPr txBox="1"/>
          <p:nvPr/>
        </p:nvSpPr>
        <p:spPr>
          <a:xfrm>
            <a:off x="967650" y="1516075"/>
            <a:ext cx="7208700" cy="34170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8761D"/>
                </a:solidFill>
                <a:latin typeface="Arimo"/>
                <a:ea typeface="Arimo"/>
                <a:cs typeface="Arimo"/>
                <a:sym typeface="Arimo"/>
              </a:rPr>
              <a:t>WITH </a:t>
            </a:r>
            <a:r>
              <a:rPr lang="en" sz="1000">
                <a:solidFill>
                  <a:schemeClr val="dk1"/>
                </a:solidFill>
                <a:latin typeface="Arimo"/>
                <a:ea typeface="Arimo"/>
                <a:cs typeface="Arimo"/>
                <a:sym typeface="Arimo"/>
              </a:rPr>
              <a:t>table1 </a:t>
            </a:r>
            <a:r>
              <a:rPr b="1" lang="en" sz="1000">
                <a:solidFill>
                  <a:schemeClr val="dk1"/>
                </a:solidFill>
                <a:latin typeface="Arimo"/>
                <a:ea typeface="Arimo"/>
                <a:cs typeface="Arimo"/>
                <a:sym typeface="Arimo"/>
              </a:rPr>
              <a:t>AS (</a:t>
            </a:r>
            <a:endParaRPr b="1"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SELECT</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 e.CategoryName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Product_Category,</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b.CompanyName</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Company_Name,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CAST</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SUM</a:t>
            </a:r>
            <a:r>
              <a:rPr lang="en" sz="1000">
                <a:solidFill>
                  <a:schemeClr val="dk1"/>
                </a:solidFill>
                <a:latin typeface="Arimo"/>
                <a:ea typeface="Arimo"/>
                <a:cs typeface="Arimo"/>
                <a:sym typeface="Arimo"/>
              </a:rPr>
              <a:t>((c.Quantity * c.UnitPrice) - ((c.Quantity * c.UnitPrice) * c.Discount))</a:t>
            </a:r>
            <a:r>
              <a:rPr b="1" lang="en" sz="1000">
                <a:solidFill>
                  <a:schemeClr val="dk1"/>
                </a:solidFill>
                <a:latin typeface="Arimo"/>
                <a:ea typeface="Arimo"/>
                <a:cs typeface="Arimo"/>
                <a:sym typeface="Arimo"/>
              </a:rPr>
              <a:t> AS DECIMAL(</a:t>
            </a:r>
            <a:r>
              <a:rPr lang="en" sz="1000">
                <a:solidFill>
                  <a:schemeClr val="dk1"/>
                </a:solidFill>
                <a:latin typeface="Arimo"/>
                <a:ea typeface="Arimo"/>
                <a:cs typeface="Arimo"/>
                <a:sym typeface="Arimo"/>
              </a:rPr>
              <a:t>10,2))</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Purchase,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ROW_NUMBER</a:t>
            </a:r>
            <a:r>
              <a:rPr lang="en" sz="1000">
                <a:solidFill>
                  <a:schemeClr val="dk1"/>
                </a:solidFill>
                <a:latin typeface="Arimo"/>
                <a:ea typeface="Arimo"/>
                <a:cs typeface="Arimo"/>
                <a:sym typeface="Arimo"/>
              </a:rPr>
              <a:t>() </a:t>
            </a:r>
            <a:r>
              <a:rPr b="1" lang="en" sz="1000">
                <a:solidFill>
                  <a:schemeClr val="dk1"/>
                </a:solidFill>
                <a:latin typeface="Arimo"/>
                <a:ea typeface="Arimo"/>
                <a:cs typeface="Arimo"/>
                <a:sym typeface="Arimo"/>
              </a:rPr>
              <a:t>OVER </a:t>
            </a:r>
            <a:r>
              <a:rPr lang="en" sz="1000">
                <a:solidFill>
                  <a:schemeClr val="dk1"/>
                </a:solidFill>
                <a:latin typeface="Arimo"/>
                <a:ea typeface="Arimo"/>
                <a:cs typeface="Arimo"/>
                <a:sym typeface="Arimo"/>
              </a:rPr>
              <a:t>(</a:t>
            </a:r>
            <a:r>
              <a:rPr b="1" lang="en" sz="1000">
                <a:solidFill>
                  <a:schemeClr val="dk1"/>
                </a:solidFill>
                <a:latin typeface="Arimo"/>
                <a:ea typeface="Arimo"/>
                <a:cs typeface="Arimo"/>
                <a:sym typeface="Arimo"/>
              </a:rPr>
              <a:t>PARTITION BY </a:t>
            </a:r>
            <a:r>
              <a:rPr lang="en" sz="1000">
                <a:solidFill>
                  <a:schemeClr val="dk1"/>
                </a:solidFill>
                <a:latin typeface="Arimo"/>
                <a:ea typeface="Arimo"/>
                <a:cs typeface="Arimo"/>
                <a:sym typeface="Arimo"/>
              </a:rPr>
              <a:t>e.CategoryName</a:t>
            </a:r>
            <a:r>
              <a:rPr b="1" lang="en" sz="1000">
                <a:solidFill>
                  <a:schemeClr val="dk1"/>
                </a:solidFill>
                <a:latin typeface="Arimo"/>
                <a:ea typeface="Arimo"/>
                <a:cs typeface="Arimo"/>
                <a:sym typeface="Arimo"/>
              </a:rPr>
              <a:t> ORDER BY</a:t>
            </a:r>
            <a:endParaRPr b="1"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chemeClr val="dk1"/>
                </a:solidFill>
                <a:latin typeface="Arimo"/>
                <a:ea typeface="Arimo"/>
                <a:cs typeface="Arimo"/>
                <a:sym typeface="Arimo"/>
              </a:rPr>
              <a:t>  SUM(</a:t>
            </a:r>
            <a:r>
              <a:rPr lang="en" sz="1000">
                <a:solidFill>
                  <a:schemeClr val="dk1"/>
                </a:solidFill>
                <a:latin typeface="Arimo"/>
                <a:ea typeface="Arimo"/>
                <a:cs typeface="Arimo"/>
                <a:sym typeface="Arimo"/>
              </a:rPr>
              <a:t>(c.Quantity * c.UnitPrice) - ((c.Quantity * c.UnitPrice) * c.Discount))</a:t>
            </a:r>
            <a:r>
              <a:rPr b="1" lang="en" sz="1000">
                <a:solidFill>
                  <a:schemeClr val="dk1"/>
                </a:solidFill>
                <a:latin typeface="Arimo"/>
                <a:ea typeface="Arimo"/>
                <a:cs typeface="Arimo"/>
                <a:sym typeface="Arimo"/>
              </a:rPr>
              <a:t> DESC) AS Rank</a:t>
            </a:r>
            <a:endParaRPr b="1"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Orders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a</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Customers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b</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a.CustomerID = b.CustomerID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OrderDetails</a:t>
            </a:r>
            <a:r>
              <a:rPr b="1" lang="en" sz="1000">
                <a:solidFill>
                  <a:schemeClr val="dk1"/>
                </a:solidFill>
                <a:latin typeface="Arimo"/>
                <a:ea typeface="Arimo"/>
                <a:cs typeface="Arimo"/>
                <a:sym typeface="Arimo"/>
              </a:rPr>
              <a:t> AS </a:t>
            </a:r>
            <a:r>
              <a:rPr lang="en" sz="1000">
                <a:solidFill>
                  <a:schemeClr val="dk1"/>
                </a:solidFill>
                <a:latin typeface="Arimo"/>
                <a:ea typeface="Arimo"/>
                <a:cs typeface="Arimo"/>
                <a:sym typeface="Arimo"/>
              </a:rPr>
              <a:t>c</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a.OrderID = c.OrderID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Products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a:t>
            </a:r>
            <a:r>
              <a:rPr lang="en" sz="1000">
                <a:solidFill>
                  <a:srgbClr val="38761D"/>
                </a:solidFill>
                <a:latin typeface="Arimo"/>
                <a:ea typeface="Arimo"/>
                <a:cs typeface="Arimo"/>
                <a:sym typeface="Arimo"/>
              </a:rPr>
              <a:t> </a:t>
            </a:r>
            <a:r>
              <a:rPr lang="en" sz="1000">
                <a:solidFill>
                  <a:schemeClr val="dk1"/>
                </a:solidFill>
                <a:latin typeface="Arimo"/>
                <a:ea typeface="Arimo"/>
                <a:cs typeface="Arimo"/>
                <a:sym typeface="Arimo"/>
              </a:rPr>
              <a:t>c.ProductID = d.ProductID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INNER JOIN </a:t>
            </a:r>
            <a:r>
              <a:rPr lang="en" sz="1000">
                <a:solidFill>
                  <a:schemeClr val="dk1"/>
                </a:solidFill>
                <a:latin typeface="Arimo"/>
                <a:ea typeface="Arimo"/>
                <a:cs typeface="Arimo"/>
                <a:sym typeface="Arimo"/>
              </a:rPr>
              <a:t>Categories </a:t>
            </a:r>
            <a:r>
              <a:rPr b="1" lang="en" sz="1000">
                <a:solidFill>
                  <a:schemeClr val="dk1"/>
                </a:solidFill>
                <a:latin typeface="Arimo"/>
                <a:ea typeface="Arimo"/>
                <a:cs typeface="Arimo"/>
                <a:sym typeface="Arimo"/>
              </a:rPr>
              <a:t>AS </a:t>
            </a:r>
            <a:r>
              <a:rPr lang="en" sz="1000">
                <a:solidFill>
                  <a:schemeClr val="dk1"/>
                </a:solidFill>
                <a:latin typeface="Arimo"/>
                <a:ea typeface="Arimo"/>
                <a:cs typeface="Arimo"/>
                <a:sym typeface="Arimo"/>
              </a:rPr>
              <a:t>e</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  ON </a:t>
            </a:r>
            <a:r>
              <a:rPr lang="en" sz="1000">
                <a:solidFill>
                  <a:schemeClr val="dk1"/>
                </a:solidFill>
                <a:latin typeface="Arimo"/>
                <a:ea typeface="Arimo"/>
                <a:cs typeface="Arimo"/>
                <a:sym typeface="Arimo"/>
              </a:rPr>
              <a:t>d.CategoryID = e.CategoryID</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GROUP BY </a:t>
            </a:r>
            <a:r>
              <a:rPr lang="en" sz="1000">
                <a:solidFill>
                  <a:schemeClr val="dk1"/>
                </a:solidFill>
                <a:latin typeface="Arimo"/>
                <a:ea typeface="Arimo"/>
                <a:cs typeface="Arimo"/>
                <a:sym typeface="Arimo"/>
              </a:rPr>
              <a:t>e.CategoryName, b.CompanyName)</a:t>
            </a:r>
            <a:endParaRPr sz="1000">
              <a:solidFill>
                <a:schemeClr val="dk1"/>
              </a:solidFill>
              <a:latin typeface="Arimo"/>
              <a:ea typeface="Arimo"/>
              <a:cs typeface="Arimo"/>
              <a:sym typeface="Arimo"/>
            </a:endParaRPr>
          </a:p>
          <a:p>
            <a:pPr indent="0" lvl="0" marL="0" rtl="0" algn="l">
              <a:spcBef>
                <a:spcPts val="0"/>
              </a:spcBef>
              <a:spcAft>
                <a:spcPts val="0"/>
              </a:spcAft>
              <a:buNone/>
            </a:pPr>
            <a:r>
              <a:t/>
            </a:r>
            <a:endParaRPr b="1" sz="1000">
              <a:solidFill>
                <a:srgbClr val="38761D"/>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SELECT</a:t>
            </a:r>
            <a:r>
              <a:rPr lang="en" sz="1000">
                <a:solidFill>
                  <a:schemeClr val="dk1"/>
                </a:solidFill>
                <a:latin typeface="Arimo"/>
                <a:ea typeface="Arimo"/>
                <a:cs typeface="Arimo"/>
                <a:sym typeface="Arimo"/>
              </a:rPr>
              <a:t> *</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FROM </a:t>
            </a:r>
            <a:r>
              <a:rPr lang="en" sz="1000">
                <a:solidFill>
                  <a:schemeClr val="dk1"/>
                </a:solidFill>
                <a:latin typeface="Arimo"/>
                <a:ea typeface="Arimo"/>
                <a:cs typeface="Arimo"/>
                <a:sym typeface="Arimo"/>
              </a:rPr>
              <a:t>table1</a:t>
            </a:r>
            <a:endParaRPr sz="1000">
              <a:solidFill>
                <a:schemeClr val="dk1"/>
              </a:solidFill>
              <a:latin typeface="Arimo"/>
              <a:ea typeface="Arimo"/>
              <a:cs typeface="Arimo"/>
              <a:sym typeface="Arimo"/>
            </a:endParaRPr>
          </a:p>
          <a:p>
            <a:pPr indent="0" lvl="0" marL="0" rtl="0" algn="l">
              <a:spcBef>
                <a:spcPts val="0"/>
              </a:spcBef>
              <a:spcAft>
                <a:spcPts val="0"/>
              </a:spcAft>
              <a:buNone/>
            </a:pPr>
            <a:r>
              <a:rPr b="1" lang="en" sz="1000">
                <a:solidFill>
                  <a:srgbClr val="38761D"/>
                </a:solidFill>
                <a:latin typeface="Arimo"/>
                <a:ea typeface="Arimo"/>
                <a:cs typeface="Arimo"/>
                <a:sym typeface="Arimo"/>
              </a:rPr>
              <a:t>WHERE </a:t>
            </a:r>
            <a:r>
              <a:rPr lang="en" sz="1000">
                <a:solidFill>
                  <a:schemeClr val="dk1"/>
                </a:solidFill>
                <a:latin typeface="Arimo"/>
                <a:ea typeface="Arimo"/>
                <a:cs typeface="Arimo"/>
                <a:sym typeface="Arimo"/>
              </a:rPr>
              <a:t>Rank &lt;= 5</a:t>
            </a:r>
            <a:endParaRPr sz="1000">
              <a:solidFill>
                <a:schemeClr val="dk1"/>
              </a:solidFill>
              <a:latin typeface="Arimo"/>
              <a:ea typeface="Arimo"/>
              <a:cs typeface="Arimo"/>
              <a:sym typeface="Arimo"/>
            </a:endParaRPr>
          </a:p>
        </p:txBody>
      </p:sp>
      <p:grpSp>
        <p:nvGrpSpPr>
          <p:cNvPr id="2134" name="Google Shape;2134;p76"/>
          <p:cNvGrpSpPr/>
          <p:nvPr/>
        </p:nvGrpSpPr>
        <p:grpSpPr>
          <a:xfrm>
            <a:off x="567307" y="1398752"/>
            <a:ext cx="286474" cy="572701"/>
            <a:chOff x="155732" y="2563802"/>
            <a:chExt cx="286474" cy="572701"/>
          </a:xfrm>
        </p:grpSpPr>
        <p:sp>
          <p:nvSpPr>
            <p:cNvPr id="2135" name="Google Shape;2135;p76"/>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6"/>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6"/>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pic>
        <p:nvPicPr>
          <p:cNvPr id="2142" name="Google Shape;2142;p77"/>
          <p:cNvPicPr preferRelativeResize="0"/>
          <p:nvPr/>
        </p:nvPicPr>
        <p:blipFill>
          <a:blip r:embed="rId3">
            <a:alphaModFix/>
          </a:blip>
          <a:stretch>
            <a:fillRect/>
          </a:stretch>
        </p:blipFill>
        <p:spPr>
          <a:xfrm>
            <a:off x="152400" y="1295400"/>
            <a:ext cx="8839198" cy="23002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33"/>
          <p:cNvSpPr txBox="1"/>
          <p:nvPr>
            <p:ph type="title"/>
          </p:nvPr>
        </p:nvSpPr>
        <p:spPr>
          <a:xfrm>
            <a:off x="467900" y="182675"/>
            <a:ext cx="26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Case 1</a:t>
            </a:r>
            <a:endParaRPr sz="2970"/>
          </a:p>
        </p:txBody>
      </p:sp>
      <p:grpSp>
        <p:nvGrpSpPr>
          <p:cNvPr id="1561" name="Google Shape;1561;p33"/>
          <p:cNvGrpSpPr/>
          <p:nvPr/>
        </p:nvGrpSpPr>
        <p:grpSpPr>
          <a:xfrm>
            <a:off x="2866998" y="80825"/>
            <a:ext cx="497371" cy="610146"/>
            <a:chOff x="1701073" y="87050"/>
            <a:chExt cx="497371" cy="610146"/>
          </a:xfrm>
        </p:grpSpPr>
        <p:sp>
          <p:nvSpPr>
            <p:cNvPr id="1562" name="Google Shape;1562;p33"/>
            <p:cNvSpPr/>
            <p:nvPr/>
          </p:nvSpPr>
          <p:spPr>
            <a:xfrm rot="6240902">
              <a:off x="1829607" y="299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rot="6240902">
              <a:off x="17243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rot="6240902">
              <a:off x="19785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5" name="Google Shape;1565;p33"/>
          <p:cNvSpPr txBox="1"/>
          <p:nvPr>
            <p:ph idx="1" type="subTitle"/>
          </p:nvPr>
        </p:nvSpPr>
        <p:spPr>
          <a:xfrm>
            <a:off x="487125" y="700500"/>
            <a:ext cx="37659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For their annual sales review, the sales &amp; marketing team wants to analyze sales trend </a:t>
            </a:r>
            <a:r>
              <a:rPr lang="en"/>
              <a:t>in the period 4 July 1996 - 4 May 1998. They want make a query that consist of year, month,  the number of customers who place orders, the number of products ordered, and total sales.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 </a:t>
            </a:r>
            <a:endParaRPr/>
          </a:p>
          <a:p>
            <a:pPr indent="0" lvl="0" marL="0" rtl="0" algn="just">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1566" name="Google Shape;1566;p33"/>
          <p:cNvSpPr txBox="1"/>
          <p:nvPr/>
        </p:nvSpPr>
        <p:spPr>
          <a:xfrm>
            <a:off x="1458925" y="2742925"/>
            <a:ext cx="6138900" cy="20472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38761D"/>
                </a:solidFill>
                <a:latin typeface="Arimo"/>
                <a:ea typeface="Arimo"/>
                <a:cs typeface="Arimo"/>
                <a:sym typeface="Arimo"/>
              </a:rPr>
              <a:t>SELECT</a:t>
            </a:r>
            <a:endParaRPr b="1" sz="1100">
              <a:solidFill>
                <a:srgbClr val="38761D"/>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  </a:t>
            </a:r>
            <a:r>
              <a:rPr b="1" lang="en" sz="1100">
                <a:solidFill>
                  <a:schemeClr val="dk1"/>
                </a:solidFill>
                <a:latin typeface="Arimo"/>
                <a:ea typeface="Arimo"/>
                <a:cs typeface="Arimo"/>
                <a:sym typeface="Arimo"/>
              </a:rPr>
              <a:t>YEAR</a:t>
            </a:r>
            <a:r>
              <a:rPr lang="en" sz="1100">
                <a:solidFill>
                  <a:schemeClr val="dk1"/>
                </a:solidFill>
                <a:latin typeface="Arimo"/>
                <a:ea typeface="Arimo"/>
                <a:cs typeface="Arimo"/>
                <a:sym typeface="Arimo"/>
              </a:rPr>
              <a:t>(a.OrderDate)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Year,</a:t>
            </a:r>
            <a:endParaRPr b="1"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MONTH</a:t>
            </a:r>
            <a:r>
              <a:rPr lang="en" sz="1100">
                <a:solidFill>
                  <a:schemeClr val="dk1"/>
                </a:solidFill>
                <a:latin typeface="Arimo"/>
                <a:ea typeface="Arimo"/>
                <a:cs typeface="Arimo"/>
                <a:sym typeface="Arimo"/>
              </a:rPr>
              <a:t>(a.OrderDate)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Month,</a:t>
            </a:r>
            <a:endParaRPr sz="1100">
              <a:solidFill>
                <a:schemeClr val="dk1"/>
              </a:solidFill>
              <a:latin typeface="Arimo"/>
              <a:ea typeface="Arimo"/>
              <a:cs typeface="Arimo"/>
              <a:sym typeface="Arimo"/>
            </a:endParaRPr>
          </a:p>
          <a:p>
            <a:pPr indent="0" lvl="0" marL="0" rtl="0" algn="l">
              <a:spcBef>
                <a:spcPts val="0"/>
              </a:spcBef>
              <a:spcAft>
                <a:spcPts val="0"/>
              </a:spcAft>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COUNT</a:t>
            </a:r>
            <a:r>
              <a:rPr lang="en" sz="1100">
                <a:solidFill>
                  <a:schemeClr val="dk1"/>
                </a:solidFill>
                <a:latin typeface="Arimo"/>
                <a:ea typeface="Arimo"/>
                <a:cs typeface="Arimo"/>
                <a:sym typeface="Arimo"/>
              </a:rPr>
              <a:t>(a.CustomerID)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Customer_Amount,</a:t>
            </a:r>
            <a:endParaRPr sz="1100">
              <a:solidFill>
                <a:schemeClr val="dk1"/>
              </a:solidFill>
              <a:latin typeface="Arimo"/>
              <a:ea typeface="Arimo"/>
              <a:cs typeface="Arimo"/>
              <a:sym typeface="Arimo"/>
            </a:endParaRPr>
          </a:p>
          <a:p>
            <a:pPr indent="0" lvl="0" marL="0" rtl="0" algn="l">
              <a:spcBef>
                <a:spcPts val="0"/>
              </a:spcBef>
              <a:spcAft>
                <a:spcPts val="0"/>
              </a:spcAft>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 SUM</a:t>
            </a:r>
            <a:r>
              <a:rPr lang="en" sz="1100">
                <a:solidFill>
                  <a:schemeClr val="dk1"/>
                </a:solidFill>
                <a:latin typeface="Arimo"/>
                <a:ea typeface="Arimo"/>
                <a:cs typeface="Arimo"/>
                <a:sym typeface="Arimo"/>
              </a:rPr>
              <a:t>(b.Quantity)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Order_Quantity</a:t>
            </a:r>
            <a:r>
              <a:rPr lang="en" sz="1100">
                <a:solidFill>
                  <a:schemeClr val="dk1"/>
                </a:solidFill>
                <a:latin typeface="Arimo"/>
                <a:ea typeface="Arimo"/>
                <a:cs typeface="Arimo"/>
                <a:sym typeface="Arimo"/>
              </a:rPr>
              <a:t>,</a:t>
            </a:r>
            <a:endParaRPr sz="1100">
              <a:solidFill>
                <a:schemeClr val="dk1"/>
              </a:solidFill>
              <a:latin typeface="Arimo"/>
              <a:ea typeface="Arimo"/>
              <a:cs typeface="Arimo"/>
              <a:sym typeface="Arimo"/>
            </a:endParaRPr>
          </a:p>
          <a:p>
            <a:pPr indent="0" lvl="0" marL="0" rtl="0" algn="l">
              <a:spcBef>
                <a:spcPts val="0"/>
              </a:spcBef>
              <a:spcAft>
                <a:spcPts val="0"/>
              </a:spcAft>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ROUND</a:t>
            </a:r>
            <a:r>
              <a:rPr lang="en" sz="1100">
                <a:solidFill>
                  <a:schemeClr val="dk1"/>
                </a:solidFill>
                <a:latin typeface="Arimo"/>
                <a:ea typeface="Arimo"/>
                <a:cs typeface="Arimo"/>
                <a:sym typeface="Arimo"/>
              </a:rPr>
              <a:t>(</a:t>
            </a:r>
            <a:r>
              <a:rPr b="1" lang="en" sz="1100">
                <a:solidFill>
                  <a:schemeClr val="dk1"/>
                </a:solidFill>
                <a:latin typeface="Arimo"/>
                <a:ea typeface="Arimo"/>
                <a:cs typeface="Arimo"/>
                <a:sym typeface="Arimo"/>
              </a:rPr>
              <a:t>SUM</a:t>
            </a:r>
            <a:r>
              <a:rPr lang="en" sz="1100">
                <a:solidFill>
                  <a:schemeClr val="dk1"/>
                </a:solidFill>
                <a:latin typeface="Arimo"/>
                <a:ea typeface="Arimo"/>
                <a:cs typeface="Arimo"/>
                <a:sym typeface="Arimo"/>
              </a:rPr>
              <a:t>((b.UnitPrice * b.Quantity)-((b.UnitPrice * b.Quantity) * b.Discount)), 2)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Sales</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FROM</a:t>
            </a:r>
            <a:r>
              <a:rPr lang="en" sz="1100">
                <a:latin typeface="Arimo"/>
                <a:ea typeface="Arimo"/>
                <a:cs typeface="Arimo"/>
                <a:sym typeface="Arimo"/>
              </a:rPr>
              <a:t> Orders </a:t>
            </a:r>
            <a:r>
              <a:rPr b="1" lang="en" sz="1100">
                <a:latin typeface="Arimo"/>
                <a:ea typeface="Arimo"/>
                <a:cs typeface="Arimo"/>
                <a:sym typeface="Arimo"/>
              </a:rPr>
              <a:t>AS </a:t>
            </a:r>
            <a:r>
              <a:rPr lang="en" sz="1100">
                <a:latin typeface="Arimo"/>
                <a:ea typeface="Arimo"/>
                <a:cs typeface="Arimo"/>
                <a:sym typeface="Arimo"/>
              </a:rPr>
              <a:t>a</a:t>
            </a:r>
            <a:endParaRPr sz="1100">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INNER JOIN </a:t>
            </a:r>
            <a:r>
              <a:rPr lang="en" sz="1100">
                <a:solidFill>
                  <a:schemeClr val="dk1"/>
                </a:solidFill>
                <a:latin typeface="Arimo"/>
                <a:ea typeface="Arimo"/>
                <a:cs typeface="Arimo"/>
                <a:sym typeface="Arimo"/>
              </a:rPr>
              <a:t>OrderDetails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b</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   ON </a:t>
            </a:r>
            <a:r>
              <a:rPr lang="en" sz="1100">
                <a:solidFill>
                  <a:schemeClr val="dk1"/>
                </a:solidFill>
                <a:latin typeface="Arimo"/>
                <a:ea typeface="Arimo"/>
                <a:cs typeface="Arimo"/>
                <a:sym typeface="Arimo"/>
              </a:rPr>
              <a:t>a.OrderID = b.OrderID</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GROUP BY</a:t>
            </a:r>
            <a:r>
              <a:rPr lang="en" sz="1100">
                <a:latin typeface="Arimo"/>
                <a:ea typeface="Arimo"/>
                <a:cs typeface="Arimo"/>
                <a:sym typeface="Arimo"/>
              </a:rPr>
              <a:t> </a:t>
            </a:r>
            <a:r>
              <a:rPr b="1" lang="en" sz="1100">
                <a:solidFill>
                  <a:schemeClr val="dk1"/>
                </a:solidFill>
                <a:latin typeface="Arimo"/>
                <a:ea typeface="Arimo"/>
                <a:cs typeface="Arimo"/>
                <a:sym typeface="Arimo"/>
              </a:rPr>
              <a:t>YEAR</a:t>
            </a:r>
            <a:r>
              <a:rPr lang="en" sz="1100">
                <a:solidFill>
                  <a:schemeClr val="dk1"/>
                </a:solidFill>
                <a:latin typeface="Arimo"/>
                <a:ea typeface="Arimo"/>
                <a:cs typeface="Arimo"/>
                <a:sym typeface="Arimo"/>
              </a:rPr>
              <a:t>(a.OrderDate), </a:t>
            </a:r>
            <a:r>
              <a:rPr b="1" lang="en" sz="1100">
                <a:solidFill>
                  <a:schemeClr val="dk1"/>
                </a:solidFill>
                <a:latin typeface="Arimo"/>
                <a:ea typeface="Arimo"/>
                <a:cs typeface="Arimo"/>
                <a:sym typeface="Arimo"/>
              </a:rPr>
              <a:t>MONTH</a:t>
            </a:r>
            <a:r>
              <a:rPr lang="en" sz="1100">
                <a:solidFill>
                  <a:schemeClr val="dk1"/>
                </a:solidFill>
                <a:latin typeface="Arimo"/>
                <a:ea typeface="Arimo"/>
                <a:cs typeface="Arimo"/>
                <a:sym typeface="Arimo"/>
              </a:rPr>
              <a:t>(a.OrderDate)</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ORDER BY</a:t>
            </a:r>
            <a:r>
              <a:rPr lang="en" sz="1100">
                <a:latin typeface="Arimo"/>
                <a:ea typeface="Arimo"/>
                <a:cs typeface="Arimo"/>
                <a:sym typeface="Arimo"/>
              </a:rPr>
              <a:t> Year, Month</a:t>
            </a:r>
            <a:endParaRPr sz="1100">
              <a:latin typeface="Arimo"/>
              <a:ea typeface="Arimo"/>
              <a:cs typeface="Arimo"/>
              <a:sym typeface="Arimo"/>
            </a:endParaRPr>
          </a:p>
        </p:txBody>
      </p:sp>
      <p:grpSp>
        <p:nvGrpSpPr>
          <p:cNvPr id="1567" name="Google Shape;1567;p33"/>
          <p:cNvGrpSpPr/>
          <p:nvPr/>
        </p:nvGrpSpPr>
        <p:grpSpPr>
          <a:xfrm>
            <a:off x="1113882" y="2523752"/>
            <a:ext cx="286474" cy="572701"/>
            <a:chOff x="155732" y="2563802"/>
            <a:chExt cx="286474" cy="572701"/>
          </a:xfrm>
        </p:grpSpPr>
        <p:sp>
          <p:nvSpPr>
            <p:cNvPr id="1568" name="Google Shape;1568;p33"/>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33"/>
          <p:cNvGrpSpPr/>
          <p:nvPr/>
        </p:nvGrpSpPr>
        <p:grpSpPr>
          <a:xfrm rot="816134">
            <a:off x="7623182" y="4419366"/>
            <a:ext cx="363927" cy="572737"/>
            <a:chOff x="5425424" y="1185155"/>
            <a:chExt cx="621106" cy="977477"/>
          </a:xfrm>
        </p:grpSpPr>
        <p:sp>
          <p:nvSpPr>
            <p:cNvPr id="1572" name="Google Shape;1572;p33"/>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75" name="Google Shape;1575;p33"/>
          <p:cNvPicPr preferRelativeResize="0"/>
          <p:nvPr/>
        </p:nvPicPr>
        <p:blipFill>
          <a:blip r:embed="rId3">
            <a:alphaModFix/>
          </a:blip>
          <a:stretch>
            <a:fillRect/>
          </a:stretch>
        </p:blipFill>
        <p:spPr>
          <a:xfrm>
            <a:off x="4260125" y="767175"/>
            <a:ext cx="4906742" cy="1644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78"/>
          <p:cNvSpPr txBox="1"/>
          <p:nvPr>
            <p:ph type="title"/>
          </p:nvPr>
        </p:nvSpPr>
        <p:spPr>
          <a:xfrm>
            <a:off x="6284649" y="24155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a:t>
            </a:r>
            <a:endParaRPr sz="2970"/>
          </a:p>
          <a:p>
            <a:pPr indent="0" lvl="0" marL="0" rtl="0" algn="ctr">
              <a:spcBef>
                <a:spcPts val="0"/>
              </a:spcBef>
              <a:spcAft>
                <a:spcPts val="0"/>
              </a:spcAft>
              <a:buClr>
                <a:schemeClr val="dk1"/>
              </a:buClr>
              <a:buSzPts val="990"/>
              <a:buFont typeface="Arial"/>
              <a:buNone/>
            </a:pPr>
            <a:r>
              <a:rPr lang="en" sz="2970"/>
              <a:t>Table</a:t>
            </a:r>
            <a:endParaRPr sz="2970"/>
          </a:p>
        </p:txBody>
      </p:sp>
      <p:grpSp>
        <p:nvGrpSpPr>
          <p:cNvPr id="2148" name="Google Shape;2148;p78"/>
          <p:cNvGrpSpPr/>
          <p:nvPr/>
        </p:nvGrpSpPr>
        <p:grpSpPr>
          <a:xfrm rot="-10349866">
            <a:off x="7153931" y="112406"/>
            <a:ext cx="363916" cy="572719"/>
            <a:chOff x="5425424" y="1185155"/>
            <a:chExt cx="621106" cy="977477"/>
          </a:xfrm>
        </p:grpSpPr>
        <p:sp>
          <p:nvSpPr>
            <p:cNvPr id="2149" name="Google Shape;2149;p78"/>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8"/>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8"/>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152" name="Google Shape;2152;p78"/>
          <p:cNvGraphicFramePr/>
          <p:nvPr/>
        </p:nvGraphicFramePr>
        <p:xfrm>
          <a:off x="193150" y="64562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36216.43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Hanari Carnes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20084.15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Rattlesnake Canyon Grocery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19208.15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12709.30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Beverages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Great Lakes Food Market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11694.38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53" name="Google Shape;2153;p78"/>
          <p:cNvGraphicFramePr/>
          <p:nvPr/>
        </p:nvGraphicFramePr>
        <p:xfrm>
          <a:off x="193150" y="2020800"/>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14070.06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9214.93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7873.00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White Clover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4174.13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Condiments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Folk och fä HB</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3651.50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54" name="Google Shape;2154;p78"/>
          <p:cNvGraphicFramePr/>
          <p:nvPr/>
        </p:nvGraphicFramePr>
        <p:xfrm>
          <a:off x="193150" y="339597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18530.09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12815.76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11900.07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Rattlesnake Canyon Grocery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10947.21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Confections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Bottom-Dollar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5856.88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55" name="Google Shape;2155;p78"/>
          <p:cNvGraphicFramePr/>
          <p:nvPr/>
        </p:nvGraphicFramePr>
        <p:xfrm>
          <a:off x="4654200" y="1468350"/>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24496.46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21107.10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13800.85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Frankenversand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10552.10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Dairy Products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Hungry Owl All-Night Grocers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9010.11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56" name="Google Shape;2156;p78"/>
          <p:cNvGraphicFramePr/>
          <p:nvPr/>
        </p:nvGraphicFramePr>
        <p:xfrm>
          <a:off x="4654200" y="284352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12737.70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8298.10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5310.90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Rattlesnake Canyon Grocery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4831.30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Grains/Cereals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Mère Paillarde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4553.85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79"/>
          <p:cNvSpPr txBox="1"/>
          <p:nvPr>
            <p:ph type="title"/>
          </p:nvPr>
        </p:nvSpPr>
        <p:spPr>
          <a:xfrm>
            <a:off x="5217849" y="241550"/>
            <a:ext cx="35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970"/>
              <a:t>Output </a:t>
            </a:r>
            <a:endParaRPr sz="2970"/>
          </a:p>
          <a:p>
            <a:pPr indent="0" lvl="0" marL="0" rtl="0" algn="ctr">
              <a:spcBef>
                <a:spcPts val="0"/>
              </a:spcBef>
              <a:spcAft>
                <a:spcPts val="0"/>
              </a:spcAft>
              <a:buClr>
                <a:schemeClr val="dk1"/>
              </a:buClr>
              <a:buSzPts val="990"/>
              <a:buFont typeface="Arial"/>
              <a:buNone/>
            </a:pPr>
            <a:r>
              <a:rPr lang="en" sz="2970"/>
              <a:t>Table</a:t>
            </a:r>
            <a:endParaRPr sz="2970"/>
          </a:p>
        </p:txBody>
      </p:sp>
      <p:grpSp>
        <p:nvGrpSpPr>
          <p:cNvPr id="2162" name="Google Shape;2162;p79"/>
          <p:cNvGrpSpPr/>
          <p:nvPr/>
        </p:nvGrpSpPr>
        <p:grpSpPr>
          <a:xfrm rot="-10349866">
            <a:off x="6087131" y="112406"/>
            <a:ext cx="363916" cy="572719"/>
            <a:chOff x="5425424" y="1185155"/>
            <a:chExt cx="621106" cy="977477"/>
          </a:xfrm>
        </p:grpSpPr>
        <p:sp>
          <p:nvSpPr>
            <p:cNvPr id="2163" name="Google Shape;2163;p79"/>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9"/>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9"/>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166" name="Google Shape;2166;p79"/>
          <p:cNvGraphicFramePr/>
          <p:nvPr/>
        </p:nvGraphicFramePr>
        <p:xfrm>
          <a:off x="1353500" y="63022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lt1"/>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27659.18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Hungry Owl All-Night Grocers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20914.23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9754.96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8325.56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Meat/Poultry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Richter Supermarkt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6522.84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67" name="Google Shape;2167;p79"/>
          <p:cNvGraphicFramePr/>
          <p:nvPr/>
        </p:nvGraphicFramePr>
        <p:xfrm>
          <a:off x="1353500" y="197062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lt1"/>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12469.67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8081.40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Folk och fä HB</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6464.00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3887.90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Produce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Bon app'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3718.75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graphicFrame>
        <p:nvGraphicFramePr>
          <p:cNvPr id="2168" name="Google Shape;2168;p79"/>
          <p:cNvGraphicFramePr/>
          <p:nvPr/>
        </p:nvGraphicFramePr>
        <p:xfrm>
          <a:off x="1353500" y="3311025"/>
          <a:ext cx="3000000" cy="3000000"/>
        </p:xfrm>
        <a:graphic>
          <a:graphicData uri="http://schemas.openxmlformats.org/drawingml/2006/table">
            <a:tbl>
              <a:tblPr>
                <a:noFill/>
                <a:tableStyleId>{F29B9630-83AC-44D2-B0C5-6589E3A5D479}</a:tableStyleId>
              </a:tblPr>
              <a:tblGrid>
                <a:gridCol w="1162050"/>
                <a:gridCol w="1857375"/>
                <a:gridCol w="666750"/>
                <a:gridCol w="542925"/>
              </a:tblGrid>
              <a:tr h="209550">
                <a:tc>
                  <a:txBody>
                    <a:bodyPr/>
                    <a:lstStyle/>
                    <a:p>
                      <a:pPr indent="0" lvl="0" marL="0" rtl="0" algn="ctr">
                        <a:lnSpc>
                          <a:spcPct val="115000"/>
                        </a:lnSpc>
                        <a:spcBef>
                          <a:spcPts val="0"/>
                        </a:spcBef>
                        <a:spcAft>
                          <a:spcPts val="0"/>
                        </a:spcAft>
                        <a:buNone/>
                      </a:pPr>
                      <a:r>
                        <a:rPr b="1" lang="en" sz="1000">
                          <a:solidFill>
                            <a:srgbClr val="FFFFFF"/>
                          </a:solidFill>
                        </a:rPr>
                        <a:t>Product_Category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Company_Name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lt1"/>
                          </a:solidFill>
                        </a:rPr>
                        <a:t>Purchase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1000">
                          <a:solidFill>
                            <a:srgbClr val="FFFFFF"/>
                          </a:solidFill>
                        </a:rPr>
                        <a:t>Rank</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Save-a-lot Markets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13604.60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QUICK-Stop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9367.74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00"/>
                        <a:t>Ernst Handel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7250.48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Hungry Owl All-Night Grocers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6899.18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9550">
                <a:tc>
                  <a:txBody>
                    <a:bodyPr/>
                    <a:lstStyle/>
                    <a:p>
                      <a:pPr indent="0" lvl="0" marL="0" rtl="0" algn="l">
                        <a:lnSpc>
                          <a:spcPct val="115000"/>
                        </a:lnSpc>
                        <a:spcBef>
                          <a:spcPts val="0"/>
                        </a:spcBef>
                        <a:spcAft>
                          <a:spcPts val="0"/>
                        </a:spcAft>
                        <a:buNone/>
                      </a:pPr>
                      <a:r>
                        <a:rPr lang="en" sz="1000"/>
                        <a:t>Seafood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l">
                        <a:lnSpc>
                          <a:spcPct val="115000"/>
                        </a:lnSpc>
                        <a:spcBef>
                          <a:spcPts val="0"/>
                        </a:spcBef>
                        <a:spcAft>
                          <a:spcPts val="0"/>
                        </a:spcAft>
                        <a:buNone/>
                      </a:pPr>
                      <a:r>
                        <a:rPr lang="en" sz="1000"/>
                        <a:t>Bon app'</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5368.58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pic>
        <p:nvPicPr>
          <p:cNvPr id="2173" name="Google Shape;2173;p80"/>
          <p:cNvPicPr preferRelativeResize="0"/>
          <p:nvPr/>
        </p:nvPicPr>
        <p:blipFill rotWithShape="1">
          <a:blip r:embed="rId3">
            <a:alphaModFix/>
          </a:blip>
          <a:srcRect b="7028" l="0" r="0" t="0"/>
          <a:stretch/>
        </p:blipFill>
        <p:spPr>
          <a:xfrm>
            <a:off x="467366" y="424150"/>
            <a:ext cx="4175022" cy="1898343"/>
          </a:xfrm>
          <a:prstGeom prst="rect">
            <a:avLst/>
          </a:prstGeom>
          <a:noFill/>
          <a:ln>
            <a:noFill/>
          </a:ln>
        </p:spPr>
      </p:pic>
      <p:sp>
        <p:nvSpPr>
          <p:cNvPr id="2174" name="Google Shape;2174;p80"/>
          <p:cNvSpPr txBox="1"/>
          <p:nvPr/>
        </p:nvSpPr>
        <p:spPr>
          <a:xfrm>
            <a:off x="1309035" y="109588"/>
            <a:ext cx="26784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Beverages Sales</a:t>
            </a:r>
            <a:endParaRPr sz="1100">
              <a:solidFill>
                <a:schemeClr val="dk1"/>
              </a:solidFill>
            </a:endParaRPr>
          </a:p>
        </p:txBody>
      </p:sp>
      <p:pic>
        <p:nvPicPr>
          <p:cNvPr id="2175" name="Google Shape;2175;p80"/>
          <p:cNvPicPr preferRelativeResize="0"/>
          <p:nvPr/>
        </p:nvPicPr>
        <p:blipFill>
          <a:blip r:embed="rId4">
            <a:alphaModFix/>
          </a:blip>
          <a:stretch>
            <a:fillRect/>
          </a:stretch>
        </p:blipFill>
        <p:spPr>
          <a:xfrm>
            <a:off x="4714600" y="439400"/>
            <a:ext cx="4012125" cy="1883100"/>
          </a:xfrm>
          <a:prstGeom prst="rect">
            <a:avLst/>
          </a:prstGeom>
          <a:noFill/>
          <a:ln>
            <a:noFill/>
          </a:ln>
        </p:spPr>
      </p:pic>
      <p:sp>
        <p:nvSpPr>
          <p:cNvPr id="2176" name="Google Shape;2176;p80"/>
          <p:cNvSpPr txBox="1"/>
          <p:nvPr/>
        </p:nvSpPr>
        <p:spPr>
          <a:xfrm>
            <a:off x="5241513" y="109600"/>
            <a:ext cx="29583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Dairy Products Sales</a:t>
            </a:r>
            <a:endParaRPr sz="1100">
              <a:solidFill>
                <a:schemeClr val="dk1"/>
              </a:solidFill>
            </a:endParaRPr>
          </a:p>
        </p:txBody>
      </p:sp>
      <p:pic>
        <p:nvPicPr>
          <p:cNvPr id="2177" name="Google Shape;2177;p80"/>
          <p:cNvPicPr preferRelativeResize="0"/>
          <p:nvPr/>
        </p:nvPicPr>
        <p:blipFill>
          <a:blip r:embed="rId5">
            <a:alphaModFix/>
          </a:blip>
          <a:stretch>
            <a:fillRect/>
          </a:stretch>
        </p:blipFill>
        <p:spPr>
          <a:xfrm>
            <a:off x="467375" y="2851750"/>
            <a:ext cx="4175026" cy="1883100"/>
          </a:xfrm>
          <a:prstGeom prst="rect">
            <a:avLst/>
          </a:prstGeom>
          <a:noFill/>
          <a:ln>
            <a:noFill/>
          </a:ln>
        </p:spPr>
      </p:pic>
      <p:sp>
        <p:nvSpPr>
          <p:cNvPr id="2178" name="Google Shape;2178;p80"/>
          <p:cNvSpPr txBox="1"/>
          <p:nvPr/>
        </p:nvSpPr>
        <p:spPr>
          <a:xfrm>
            <a:off x="1167898" y="2497750"/>
            <a:ext cx="30999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Confections Sales</a:t>
            </a:r>
            <a:endParaRPr sz="1100">
              <a:solidFill>
                <a:schemeClr val="dk1"/>
              </a:solidFill>
            </a:endParaRPr>
          </a:p>
        </p:txBody>
      </p:sp>
      <p:pic>
        <p:nvPicPr>
          <p:cNvPr id="2179" name="Google Shape;2179;p80"/>
          <p:cNvPicPr preferRelativeResize="0"/>
          <p:nvPr/>
        </p:nvPicPr>
        <p:blipFill>
          <a:blip r:embed="rId6">
            <a:alphaModFix/>
          </a:blip>
          <a:stretch>
            <a:fillRect/>
          </a:stretch>
        </p:blipFill>
        <p:spPr>
          <a:xfrm>
            <a:off x="4714600" y="2851750"/>
            <a:ext cx="4012125" cy="1883100"/>
          </a:xfrm>
          <a:prstGeom prst="rect">
            <a:avLst/>
          </a:prstGeom>
          <a:noFill/>
          <a:ln>
            <a:noFill/>
          </a:ln>
        </p:spPr>
      </p:pic>
      <p:sp>
        <p:nvSpPr>
          <p:cNvPr id="2180" name="Google Shape;2180;p80"/>
          <p:cNvSpPr txBox="1"/>
          <p:nvPr/>
        </p:nvSpPr>
        <p:spPr>
          <a:xfrm>
            <a:off x="5440373" y="2497750"/>
            <a:ext cx="30999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Seafood Sales</a:t>
            </a:r>
            <a:endParaRPr sz="11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81"/>
          <p:cNvSpPr txBox="1"/>
          <p:nvPr/>
        </p:nvSpPr>
        <p:spPr>
          <a:xfrm>
            <a:off x="1218823" y="109600"/>
            <a:ext cx="32832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Condiments Sales</a:t>
            </a:r>
            <a:endParaRPr sz="1100">
              <a:solidFill>
                <a:schemeClr val="dk1"/>
              </a:solidFill>
            </a:endParaRPr>
          </a:p>
        </p:txBody>
      </p:sp>
      <p:sp>
        <p:nvSpPr>
          <p:cNvPr id="2186" name="Google Shape;2186;p81"/>
          <p:cNvSpPr txBox="1"/>
          <p:nvPr/>
        </p:nvSpPr>
        <p:spPr>
          <a:xfrm>
            <a:off x="5241527" y="109600"/>
            <a:ext cx="34146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Grains / Cereals Sales</a:t>
            </a:r>
            <a:endParaRPr sz="1100">
              <a:solidFill>
                <a:schemeClr val="dk1"/>
              </a:solidFill>
            </a:endParaRPr>
          </a:p>
        </p:txBody>
      </p:sp>
      <p:sp>
        <p:nvSpPr>
          <p:cNvPr id="2187" name="Google Shape;2187;p81"/>
          <p:cNvSpPr txBox="1"/>
          <p:nvPr/>
        </p:nvSpPr>
        <p:spPr>
          <a:xfrm>
            <a:off x="1167898" y="2573950"/>
            <a:ext cx="30999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Meat / Poultry Sales</a:t>
            </a:r>
            <a:endParaRPr sz="1100">
              <a:solidFill>
                <a:schemeClr val="dk1"/>
              </a:solidFill>
            </a:endParaRPr>
          </a:p>
        </p:txBody>
      </p:sp>
      <p:sp>
        <p:nvSpPr>
          <p:cNvPr id="2188" name="Google Shape;2188;p81"/>
          <p:cNvSpPr txBox="1"/>
          <p:nvPr/>
        </p:nvSpPr>
        <p:spPr>
          <a:xfrm>
            <a:off x="5440373" y="2497750"/>
            <a:ext cx="30999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Arimo"/>
                <a:ea typeface="Arimo"/>
                <a:cs typeface="Arimo"/>
                <a:sym typeface="Arimo"/>
              </a:rPr>
              <a:t>Top 5 Customers in Product  Sales</a:t>
            </a:r>
            <a:endParaRPr sz="1100">
              <a:solidFill>
                <a:schemeClr val="dk1"/>
              </a:solidFill>
            </a:endParaRPr>
          </a:p>
        </p:txBody>
      </p:sp>
      <p:pic>
        <p:nvPicPr>
          <p:cNvPr id="2189" name="Google Shape;2189;p81"/>
          <p:cNvPicPr preferRelativeResize="0"/>
          <p:nvPr/>
        </p:nvPicPr>
        <p:blipFill>
          <a:blip r:embed="rId3">
            <a:alphaModFix/>
          </a:blip>
          <a:stretch>
            <a:fillRect/>
          </a:stretch>
        </p:blipFill>
        <p:spPr>
          <a:xfrm>
            <a:off x="580800" y="463600"/>
            <a:ext cx="4011500" cy="1953850"/>
          </a:xfrm>
          <a:prstGeom prst="rect">
            <a:avLst/>
          </a:prstGeom>
          <a:noFill/>
          <a:ln>
            <a:noFill/>
          </a:ln>
        </p:spPr>
      </p:pic>
      <p:pic>
        <p:nvPicPr>
          <p:cNvPr id="2190" name="Google Shape;2190;p81"/>
          <p:cNvPicPr preferRelativeResize="0"/>
          <p:nvPr/>
        </p:nvPicPr>
        <p:blipFill>
          <a:blip r:embed="rId4">
            <a:alphaModFix/>
          </a:blip>
          <a:stretch>
            <a:fillRect/>
          </a:stretch>
        </p:blipFill>
        <p:spPr>
          <a:xfrm>
            <a:off x="4714925" y="447050"/>
            <a:ext cx="4011500" cy="1986950"/>
          </a:xfrm>
          <a:prstGeom prst="rect">
            <a:avLst/>
          </a:prstGeom>
          <a:noFill/>
          <a:ln>
            <a:noFill/>
          </a:ln>
        </p:spPr>
      </p:pic>
      <p:pic>
        <p:nvPicPr>
          <p:cNvPr id="2191" name="Google Shape;2191;p81"/>
          <p:cNvPicPr preferRelativeResize="0"/>
          <p:nvPr/>
        </p:nvPicPr>
        <p:blipFill>
          <a:blip r:embed="rId5">
            <a:alphaModFix/>
          </a:blip>
          <a:stretch>
            <a:fillRect/>
          </a:stretch>
        </p:blipFill>
        <p:spPr>
          <a:xfrm>
            <a:off x="595649" y="2851750"/>
            <a:ext cx="4011500" cy="1986950"/>
          </a:xfrm>
          <a:prstGeom prst="rect">
            <a:avLst/>
          </a:prstGeom>
          <a:noFill/>
          <a:ln>
            <a:noFill/>
          </a:ln>
        </p:spPr>
      </p:pic>
      <p:pic>
        <p:nvPicPr>
          <p:cNvPr id="2192" name="Google Shape;2192;p81"/>
          <p:cNvPicPr preferRelativeResize="0"/>
          <p:nvPr/>
        </p:nvPicPr>
        <p:blipFill>
          <a:blip r:embed="rId6">
            <a:alphaModFix/>
          </a:blip>
          <a:stretch>
            <a:fillRect/>
          </a:stretch>
        </p:blipFill>
        <p:spPr>
          <a:xfrm>
            <a:off x="4714925" y="2851750"/>
            <a:ext cx="4011500" cy="1986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82"/>
          <p:cNvSpPr txBox="1"/>
          <p:nvPr/>
        </p:nvSpPr>
        <p:spPr>
          <a:xfrm>
            <a:off x="701575" y="975075"/>
            <a:ext cx="7818900" cy="216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chemeClr val="dk1"/>
                </a:solidFill>
                <a:latin typeface="Arimo"/>
                <a:ea typeface="Arimo"/>
                <a:cs typeface="Arimo"/>
                <a:sym typeface="Arimo"/>
              </a:rPr>
              <a:t>Analysis :</a:t>
            </a:r>
            <a:endParaRPr b="1" sz="1300">
              <a:solidFill>
                <a:schemeClr val="dk1"/>
              </a:solidFill>
              <a:latin typeface="Arimo"/>
              <a:ea typeface="Arimo"/>
              <a:cs typeface="Arimo"/>
              <a:sym typeface="Arimo"/>
            </a:endParaRPr>
          </a:p>
          <a:p>
            <a:pPr indent="0" lvl="0" marL="0" rtl="0" algn="just">
              <a:lnSpc>
                <a:spcPct val="115000"/>
              </a:lnSpc>
              <a:spcBef>
                <a:spcPts val="0"/>
              </a:spcBef>
              <a:spcAft>
                <a:spcPts val="0"/>
              </a:spcAft>
              <a:buClr>
                <a:schemeClr val="dk1"/>
              </a:buClr>
              <a:buSzPts val="1100"/>
              <a:buFont typeface="Arial"/>
              <a:buNone/>
            </a:pPr>
            <a:r>
              <a:rPr lang="en" sz="1300">
                <a:solidFill>
                  <a:schemeClr val="dk1"/>
                </a:solidFill>
              </a:rPr>
              <a:t>In every product category, Quick Stop &amp; Ernst Handel is always in the top 5 consumers with high purchase rates. The same thing happened to the Save a Lot Market, but only on the beverages product category, the Save a Lot Market was not included in the top 5 customer category</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spcBef>
                <a:spcPts val="0"/>
              </a:spcBef>
              <a:spcAft>
                <a:spcPts val="0"/>
              </a:spcAft>
              <a:buNone/>
            </a:pPr>
            <a:r>
              <a:t/>
            </a:r>
            <a:endParaRPr b="1" sz="1300">
              <a:solidFill>
                <a:schemeClr val="dk1"/>
              </a:solidFill>
              <a:latin typeface="Arimo"/>
              <a:ea typeface="Arimo"/>
              <a:cs typeface="Arimo"/>
              <a:sym typeface="Arimo"/>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cxnSp>
        <p:nvCxnSpPr>
          <p:cNvPr id="2202" name="Google Shape;2202;p83"/>
          <p:cNvCxnSpPr/>
          <p:nvPr/>
        </p:nvCxnSpPr>
        <p:spPr>
          <a:xfrm>
            <a:off x="694400" y="2729000"/>
            <a:ext cx="5505600" cy="0"/>
          </a:xfrm>
          <a:prstGeom prst="straightConnector1">
            <a:avLst/>
          </a:prstGeom>
          <a:noFill/>
          <a:ln cap="flat" cmpd="sng" w="9525">
            <a:solidFill>
              <a:schemeClr val="dk1"/>
            </a:solidFill>
            <a:prstDash val="solid"/>
            <a:round/>
            <a:headEnd len="med" w="med" type="none"/>
            <a:tailEnd len="med" w="med" type="none"/>
          </a:ln>
        </p:spPr>
      </p:cxnSp>
      <p:cxnSp>
        <p:nvCxnSpPr>
          <p:cNvPr id="2203" name="Google Shape;2203;p83"/>
          <p:cNvCxnSpPr/>
          <p:nvPr/>
        </p:nvCxnSpPr>
        <p:spPr>
          <a:xfrm>
            <a:off x="694400" y="1919375"/>
            <a:ext cx="5505600" cy="0"/>
          </a:xfrm>
          <a:prstGeom prst="straightConnector1">
            <a:avLst/>
          </a:prstGeom>
          <a:noFill/>
          <a:ln cap="flat" cmpd="sng" w="9525">
            <a:solidFill>
              <a:schemeClr val="dk1"/>
            </a:solidFill>
            <a:prstDash val="solid"/>
            <a:round/>
            <a:headEnd len="med" w="med" type="none"/>
            <a:tailEnd len="med" w="med" type="none"/>
          </a:ln>
        </p:spPr>
      </p:cxnSp>
      <p:cxnSp>
        <p:nvCxnSpPr>
          <p:cNvPr id="2204" name="Google Shape;2204;p83"/>
          <p:cNvCxnSpPr/>
          <p:nvPr/>
        </p:nvCxnSpPr>
        <p:spPr>
          <a:xfrm>
            <a:off x="694400" y="2214650"/>
            <a:ext cx="5505600" cy="0"/>
          </a:xfrm>
          <a:prstGeom prst="straightConnector1">
            <a:avLst/>
          </a:prstGeom>
          <a:noFill/>
          <a:ln cap="flat" cmpd="sng" w="9525">
            <a:solidFill>
              <a:schemeClr val="dk1"/>
            </a:solidFill>
            <a:prstDash val="dash"/>
            <a:round/>
            <a:headEnd len="med" w="med" type="none"/>
            <a:tailEnd len="med" w="med" type="none"/>
          </a:ln>
        </p:spPr>
      </p:cxnSp>
      <p:cxnSp>
        <p:nvCxnSpPr>
          <p:cNvPr id="2205" name="Google Shape;2205;p83"/>
          <p:cNvCxnSpPr/>
          <p:nvPr/>
        </p:nvCxnSpPr>
        <p:spPr>
          <a:xfrm>
            <a:off x="1213603" y="2418736"/>
            <a:ext cx="316500" cy="0"/>
          </a:xfrm>
          <a:prstGeom prst="straightConnector1">
            <a:avLst/>
          </a:prstGeom>
          <a:noFill/>
          <a:ln cap="flat" cmpd="sng" w="9525">
            <a:solidFill>
              <a:schemeClr val="dk1"/>
            </a:solidFill>
            <a:prstDash val="solid"/>
            <a:round/>
            <a:headEnd len="med" w="med" type="oval"/>
            <a:tailEnd len="med" w="med" type="none"/>
          </a:ln>
        </p:spPr>
      </p:cxnSp>
      <p:sp>
        <p:nvSpPr>
          <p:cNvPr id="2206" name="Google Shape;2206;p83"/>
          <p:cNvSpPr txBox="1"/>
          <p:nvPr>
            <p:ph type="ctrTitle"/>
          </p:nvPr>
        </p:nvSpPr>
        <p:spPr>
          <a:xfrm>
            <a:off x="673423" y="1134825"/>
            <a:ext cx="5149800" cy="192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207" name="Google Shape;2207;p83"/>
          <p:cNvSpPr/>
          <p:nvPr/>
        </p:nvSpPr>
        <p:spPr>
          <a:xfrm rot="408307">
            <a:off x="1900909" y="2815910"/>
            <a:ext cx="2646651" cy="697193"/>
          </a:xfrm>
          <a:custGeom>
            <a:rect b="b" l="l" r="r" t="t"/>
            <a:pathLst>
              <a:path extrusionOk="0" h="2285" w="8674">
                <a:moveTo>
                  <a:pt x="6975" y="0"/>
                </a:moveTo>
                <a:cubicBezTo>
                  <a:pt x="6940" y="0"/>
                  <a:pt x="6905" y="1"/>
                  <a:pt x="6870" y="2"/>
                </a:cubicBezTo>
                <a:cubicBezTo>
                  <a:pt x="6842" y="1"/>
                  <a:pt x="6815" y="1"/>
                  <a:pt x="6788" y="1"/>
                </a:cubicBezTo>
                <a:cubicBezTo>
                  <a:pt x="5616" y="1"/>
                  <a:pt x="4446" y="227"/>
                  <a:pt x="3349" y="639"/>
                </a:cubicBezTo>
                <a:cubicBezTo>
                  <a:pt x="2506" y="952"/>
                  <a:pt x="1675" y="1298"/>
                  <a:pt x="843" y="1643"/>
                </a:cubicBezTo>
                <a:cubicBezTo>
                  <a:pt x="605" y="1741"/>
                  <a:pt x="368" y="1849"/>
                  <a:pt x="130" y="1978"/>
                </a:cubicBezTo>
                <a:cubicBezTo>
                  <a:pt x="0" y="2043"/>
                  <a:pt x="0" y="2140"/>
                  <a:pt x="152" y="2216"/>
                </a:cubicBezTo>
                <a:cubicBezTo>
                  <a:pt x="245" y="2262"/>
                  <a:pt x="350" y="2284"/>
                  <a:pt x="455" y="2284"/>
                </a:cubicBezTo>
                <a:cubicBezTo>
                  <a:pt x="520" y="2284"/>
                  <a:pt x="586" y="2276"/>
                  <a:pt x="648" y="2259"/>
                </a:cubicBezTo>
                <a:cubicBezTo>
                  <a:pt x="843" y="2205"/>
                  <a:pt x="1026" y="2130"/>
                  <a:pt x="1210" y="2065"/>
                </a:cubicBezTo>
                <a:cubicBezTo>
                  <a:pt x="2355" y="1687"/>
                  <a:pt x="3489" y="1287"/>
                  <a:pt x="4645" y="909"/>
                </a:cubicBezTo>
                <a:cubicBezTo>
                  <a:pt x="5498" y="628"/>
                  <a:pt x="6384" y="477"/>
                  <a:pt x="7291" y="445"/>
                </a:cubicBezTo>
                <a:cubicBezTo>
                  <a:pt x="7346" y="443"/>
                  <a:pt x="7400" y="442"/>
                  <a:pt x="7454" y="442"/>
                </a:cubicBezTo>
                <a:cubicBezTo>
                  <a:pt x="7731" y="442"/>
                  <a:pt x="7999" y="473"/>
                  <a:pt x="8252" y="617"/>
                </a:cubicBezTo>
                <a:cubicBezTo>
                  <a:pt x="8317" y="650"/>
                  <a:pt x="8382" y="661"/>
                  <a:pt x="8458" y="671"/>
                </a:cubicBezTo>
                <a:lnTo>
                  <a:pt x="8468" y="661"/>
                </a:lnTo>
                <a:cubicBezTo>
                  <a:pt x="8474" y="666"/>
                  <a:pt x="8482" y="669"/>
                  <a:pt x="8491" y="669"/>
                </a:cubicBezTo>
                <a:cubicBezTo>
                  <a:pt x="8501" y="669"/>
                  <a:pt x="8512" y="666"/>
                  <a:pt x="8522" y="661"/>
                </a:cubicBezTo>
                <a:cubicBezTo>
                  <a:pt x="8566" y="639"/>
                  <a:pt x="8641" y="628"/>
                  <a:pt x="8652" y="596"/>
                </a:cubicBezTo>
                <a:cubicBezTo>
                  <a:pt x="8674" y="553"/>
                  <a:pt x="8641" y="488"/>
                  <a:pt x="8609" y="445"/>
                </a:cubicBezTo>
                <a:cubicBezTo>
                  <a:pt x="8576" y="391"/>
                  <a:pt x="8533" y="358"/>
                  <a:pt x="8479" y="326"/>
                </a:cubicBezTo>
                <a:cubicBezTo>
                  <a:pt x="8360" y="261"/>
                  <a:pt x="8242" y="207"/>
                  <a:pt x="8123" y="164"/>
                </a:cubicBezTo>
                <a:cubicBezTo>
                  <a:pt x="7746" y="55"/>
                  <a:pt x="7361" y="0"/>
                  <a:pt x="6975" y="0"/>
                </a:cubicBezTo>
                <a:close/>
              </a:path>
            </a:pathLst>
          </a:custGeom>
          <a:solidFill>
            <a:schemeClr val="dk1"/>
          </a:solidFill>
          <a:ln>
            <a:noFill/>
          </a:ln>
          <a:effectLst>
            <a:outerShdw rotWithShape="0" algn="bl" dir="4080000" dist="47625">
              <a:srgbClr val="000000">
                <a:alpha val="3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3"/>
          <p:cNvSpPr/>
          <p:nvPr/>
        </p:nvSpPr>
        <p:spPr>
          <a:xfrm>
            <a:off x="4434049" y="2669330"/>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83"/>
          <p:cNvSpPr/>
          <p:nvPr/>
        </p:nvSpPr>
        <p:spPr>
          <a:xfrm rot="7292081">
            <a:off x="2839776" y="1314225"/>
            <a:ext cx="269539" cy="365345"/>
          </a:xfrm>
          <a:custGeom>
            <a:rect b="b" l="l" r="r" t="t"/>
            <a:pathLst>
              <a:path extrusionOk="0" h="3062" w="2259">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83"/>
          <p:cNvSpPr/>
          <p:nvPr/>
        </p:nvSpPr>
        <p:spPr>
          <a:xfrm rot="7292081">
            <a:off x="3368585" y="1406806"/>
            <a:ext cx="470471" cy="180167"/>
          </a:xfrm>
          <a:custGeom>
            <a:rect b="b" l="l" r="r" t="t"/>
            <a:pathLst>
              <a:path extrusionOk="0" h="1510" w="3943">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83"/>
          <p:cNvSpPr/>
          <p:nvPr/>
        </p:nvSpPr>
        <p:spPr>
          <a:xfrm rot="7292081">
            <a:off x="2628883" y="1494522"/>
            <a:ext cx="99392" cy="364987"/>
          </a:xfrm>
          <a:custGeom>
            <a:rect b="b" l="l" r="r" t="t"/>
            <a:pathLst>
              <a:path extrusionOk="0" h="3059" w="833">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83"/>
          <p:cNvSpPr/>
          <p:nvPr/>
        </p:nvSpPr>
        <p:spPr>
          <a:xfrm rot="7292081">
            <a:off x="3066391" y="1327729"/>
            <a:ext cx="425488" cy="252711"/>
          </a:xfrm>
          <a:custGeom>
            <a:rect b="b" l="l" r="r" t="t"/>
            <a:pathLst>
              <a:path extrusionOk="0" h="2118" w="3566">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83"/>
          <p:cNvSpPr/>
          <p:nvPr/>
        </p:nvSpPr>
        <p:spPr>
          <a:xfrm rot="7292081">
            <a:off x="3605656" y="1537381"/>
            <a:ext cx="519510" cy="73618"/>
          </a:xfrm>
          <a:custGeom>
            <a:rect b="b" l="l" r="r" t="t"/>
            <a:pathLst>
              <a:path extrusionOk="0" h="617" w="4354">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83"/>
          <p:cNvSpPr/>
          <p:nvPr/>
        </p:nvSpPr>
        <p:spPr>
          <a:xfrm>
            <a:off x="4158661" y="3243352"/>
            <a:ext cx="146956" cy="221844"/>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83"/>
          <p:cNvSpPr/>
          <p:nvPr/>
        </p:nvSpPr>
        <p:spPr>
          <a:xfrm>
            <a:off x="5618421" y="1545532"/>
            <a:ext cx="147850" cy="187592"/>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83"/>
          <p:cNvSpPr/>
          <p:nvPr/>
        </p:nvSpPr>
        <p:spPr>
          <a:xfrm>
            <a:off x="1088332" y="1724463"/>
            <a:ext cx="125268" cy="158936"/>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83"/>
          <p:cNvSpPr/>
          <p:nvPr/>
        </p:nvSpPr>
        <p:spPr>
          <a:xfrm>
            <a:off x="1355726" y="3087233"/>
            <a:ext cx="189692" cy="315394"/>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83"/>
          <p:cNvSpPr/>
          <p:nvPr/>
        </p:nvSpPr>
        <p:spPr>
          <a:xfrm>
            <a:off x="1165507" y="2919814"/>
            <a:ext cx="125270" cy="208272"/>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83"/>
          <p:cNvSpPr/>
          <p:nvPr/>
        </p:nvSpPr>
        <p:spPr>
          <a:xfrm>
            <a:off x="5577197" y="3371974"/>
            <a:ext cx="125270" cy="208272"/>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83"/>
          <p:cNvSpPr/>
          <p:nvPr/>
        </p:nvSpPr>
        <p:spPr>
          <a:xfrm>
            <a:off x="5387495" y="3656607"/>
            <a:ext cx="189710" cy="286372"/>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83"/>
          <p:cNvSpPr/>
          <p:nvPr/>
        </p:nvSpPr>
        <p:spPr>
          <a:xfrm>
            <a:off x="1076869" y="3184382"/>
            <a:ext cx="147850" cy="187592"/>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2" name="Google Shape;2222;p83"/>
          <p:cNvGrpSpPr/>
          <p:nvPr/>
        </p:nvGrpSpPr>
        <p:grpSpPr>
          <a:xfrm>
            <a:off x="609496" y="1850586"/>
            <a:ext cx="748118" cy="1012823"/>
            <a:chOff x="3046247" y="781808"/>
            <a:chExt cx="957040" cy="1295667"/>
          </a:xfrm>
        </p:grpSpPr>
        <p:sp>
          <p:nvSpPr>
            <p:cNvPr id="2223" name="Google Shape;2223;p83"/>
            <p:cNvSpPr/>
            <p:nvPr/>
          </p:nvSpPr>
          <p:spPr>
            <a:xfrm rot="891290">
              <a:off x="3612061" y="1725199"/>
              <a:ext cx="214640" cy="330281"/>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83"/>
            <p:cNvSpPr/>
            <p:nvPr/>
          </p:nvSpPr>
          <p:spPr>
            <a:xfrm rot="891290">
              <a:off x="3098503" y="882420"/>
              <a:ext cx="852528" cy="518798"/>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83"/>
            <p:cNvSpPr/>
            <p:nvPr/>
          </p:nvSpPr>
          <p:spPr>
            <a:xfrm rot="891290">
              <a:off x="3188135" y="1504386"/>
              <a:ext cx="572918" cy="435976"/>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6" name="Google Shape;2226;p83"/>
          <p:cNvSpPr/>
          <p:nvPr/>
        </p:nvSpPr>
        <p:spPr>
          <a:xfrm rot="729648">
            <a:off x="4795563" y="2963100"/>
            <a:ext cx="654065" cy="342426"/>
          </a:xfrm>
          <a:custGeom>
            <a:rect b="b" l="l" r="r" t="t"/>
            <a:pathLst>
              <a:path extrusionOk="0" h="2534" w="484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83"/>
          <p:cNvSpPr/>
          <p:nvPr/>
        </p:nvSpPr>
        <p:spPr>
          <a:xfrm rot="729648">
            <a:off x="4691148" y="3322755"/>
            <a:ext cx="452575" cy="265400"/>
          </a:xfrm>
          <a:custGeom>
            <a:rect b="b" l="l" r="r" t="t"/>
            <a:pathLst>
              <a:path extrusionOk="0" h="1964" w="3349">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83"/>
          <p:cNvSpPr/>
          <p:nvPr/>
        </p:nvSpPr>
        <p:spPr>
          <a:xfrm flipH="1" rot="3507919">
            <a:off x="2839776" y="3617114"/>
            <a:ext cx="269539" cy="365345"/>
          </a:xfrm>
          <a:custGeom>
            <a:rect b="b" l="l" r="r" t="t"/>
            <a:pathLst>
              <a:path extrusionOk="0" h="3062" w="2259">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83"/>
          <p:cNvSpPr/>
          <p:nvPr/>
        </p:nvSpPr>
        <p:spPr>
          <a:xfrm flipH="1" rot="3507919">
            <a:off x="3368585" y="3709711"/>
            <a:ext cx="470471" cy="180167"/>
          </a:xfrm>
          <a:custGeom>
            <a:rect b="b" l="l" r="r" t="t"/>
            <a:pathLst>
              <a:path extrusionOk="0" h="1510" w="3943">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83"/>
          <p:cNvSpPr/>
          <p:nvPr/>
        </p:nvSpPr>
        <p:spPr>
          <a:xfrm flipH="1" rot="3507919">
            <a:off x="2628883" y="3437175"/>
            <a:ext cx="99392" cy="364987"/>
          </a:xfrm>
          <a:custGeom>
            <a:rect b="b" l="l" r="r" t="t"/>
            <a:pathLst>
              <a:path extrusionOk="0" h="3059" w="833">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83"/>
          <p:cNvSpPr/>
          <p:nvPr/>
        </p:nvSpPr>
        <p:spPr>
          <a:xfrm flipH="1" rot="3507919">
            <a:off x="3066391" y="3716244"/>
            <a:ext cx="425488" cy="252711"/>
          </a:xfrm>
          <a:custGeom>
            <a:rect b="b" l="l" r="r" t="t"/>
            <a:pathLst>
              <a:path extrusionOk="0" h="2118" w="3566">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83"/>
          <p:cNvSpPr/>
          <p:nvPr/>
        </p:nvSpPr>
        <p:spPr>
          <a:xfrm flipH="1" rot="3507919">
            <a:off x="3605656" y="3685685"/>
            <a:ext cx="519510" cy="73618"/>
          </a:xfrm>
          <a:custGeom>
            <a:rect b="b" l="l" r="r" t="t"/>
            <a:pathLst>
              <a:path extrusionOk="0" h="617" w="4354">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34"/>
          <p:cNvSpPr txBox="1"/>
          <p:nvPr>
            <p:ph type="title"/>
          </p:nvPr>
        </p:nvSpPr>
        <p:spPr>
          <a:xfrm>
            <a:off x="1128000" y="576175"/>
            <a:ext cx="142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Output</a:t>
            </a:r>
            <a:endParaRPr sz="2970"/>
          </a:p>
          <a:p>
            <a:pPr indent="0" lvl="0" marL="0" rtl="0" algn="l">
              <a:spcBef>
                <a:spcPts val="0"/>
              </a:spcBef>
              <a:spcAft>
                <a:spcPts val="0"/>
              </a:spcAft>
              <a:buClr>
                <a:schemeClr val="dk1"/>
              </a:buClr>
              <a:buSzPts val="990"/>
              <a:buFont typeface="Arial"/>
              <a:buNone/>
            </a:pPr>
            <a:r>
              <a:rPr lang="en" sz="2970"/>
              <a:t>Table</a:t>
            </a:r>
            <a:endParaRPr sz="2970"/>
          </a:p>
        </p:txBody>
      </p:sp>
      <p:sp>
        <p:nvSpPr>
          <p:cNvPr id="1581" name="Google Shape;1581;p34"/>
          <p:cNvSpPr/>
          <p:nvPr/>
        </p:nvSpPr>
        <p:spPr>
          <a:xfrm rot="6240902">
            <a:off x="2591607" y="6804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rot="6240902">
            <a:off x="2486319" y="587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rot="6240902">
            <a:off x="2969195" y="685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4" name="Google Shape;1584;p34"/>
          <p:cNvGrpSpPr/>
          <p:nvPr/>
        </p:nvGrpSpPr>
        <p:grpSpPr>
          <a:xfrm rot="10800000">
            <a:off x="7928507" y="24877"/>
            <a:ext cx="286474" cy="572701"/>
            <a:chOff x="155732" y="2563802"/>
            <a:chExt cx="286474" cy="572701"/>
          </a:xfrm>
        </p:grpSpPr>
        <p:sp>
          <p:nvSpPr>
            <p:cNvPr id="1585" name="Google Shape;1585;p34"/>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34"/>
          <p:cNvGrpSpPr/>
          <p:nvPr/>
        </p:nvGrpSpPr>
        <p:grpSpPr>
          <a:xfrm rot="9524818">
            <a:off x="3453395" y="4483049"/>
            <a:ext cx="363938" cy="572754"/>
            <a:chOff x="5425424" y="1185155"/>
            <a:chExt cx="621106" cy="977477"/>
          </a:xfrm>
        </p:grpSpPr>
        <p:sp>
          <p:nvSpPr>
            <p:cNvPr id="1589" name="Google Shape;1589;p34"/>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592" name="Google Shape;1592;p34"/>
          <p:cNvGraphicFramePr/>
          <p:nvPr/>
        </p:nvGraphicFramePr>
        <p:xfrm>
          <a:off x="3984975" y="163250"/>
          <a:ext cx="3000000" cy="3000000"/>
        </p:xfrm>
        <a:graphic>
          <a:graphicData uri="http://schemas.openxmlformats.org/drawingml/2006/table">
            <a:tbl>
              <a:tblPr>
                <a:noFill/>
                <a:tableStyleId>{F29B9630-83AC-44D2-B0C5-6589E3A5D479}</a:tableStyleId>
              </a:tblPr>
              <a:tblGrid>
                <a:gridCol w="372950"/>
                <a:gridCol w="398350"/>
                <a:gridCol w="979725"/>
                <a:gridCol w="1000500"/>
                <a:gridCol w="1035775"/>
              </a:tblGrid>
              <a:tr h="200175">
                <a:tc>
                  <a:txBody>
                    <a:bodyPr/>
                    <a:lstStyle/>
                    <a:p>
                      <a:pPr indent="0" lvl="0" marL="0" rtl="0" algn="ctr">
                        <a:lnSpc>
                          <a:spcPct val="115000"/>
                        </a:lnSpc>
                        <a:spcBef>
                          <a:spcPts val="0"/>
                        </a:spcBef>
                        <a:spcAft>
                          <a:spcPts val="0"/>
                        </a:spcAft>
                        <a:buNone/>
                      </a:pPr>
                      <a:r>
                        <a:rPr b="1" lang="en" sz="800">
                          <a:solidFill>
                            <a:srgbClr val="FFFFFF"/>
                          </a:solidFill>
                        </a:rPr>
                        <a:t>Year</a:t>
                      </a:r>
                      <a:endParaRPr b="1" sz="8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800">
                          <a:solidFill>
                            <a:srgbClr val="FFFFFF"/>
                          </a:solidFill>
                        </a:rPr>
                        <a:t>Month</a:t>
                      </a:r>
                      <a:endParaRPr b="1" sz="8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800">
                          <a:solidFill>
                            <a:srgbClr val="FFFFFF"/>
                          </a:solidFill>
                        </a:rPr>
                        <a:t>Customer_Amount</a:t>
                      </a:r>
                      <a:endParaRPr b="1" sz="8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800">
                          <a:solidFill>
                            <a:srgbClr val="FFFFFF"/>
                          </a:solidFill>
                        </a:rPr>
                        <a:t>Order_Quantity</a:t>
                      </a:r>
                      <a:endParaRPr b="1" sz="8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c>
                  <a:txBody>
                    <a:bodyPr/>
                    <a:lstStyle/>
                    <a:p>
                      <a:pPr indent="0" lvl="0" marL="0" rtl="0" algn="ctr">
                        <a:lnSpc>
                          <a:spcPct val="115000"/>
                        </a:lnSpc>
                        <a:spcBef>
                          <a:spcPts val="0"/>
                        </a:spcBef>
                        <a:spcAft>
                          <a:spcPts val="0"/>
                        </a:spcAft>
                        <a:buNone/>
                      </a:pPr>
                      <a:r>
                        <a:rPr b="1" lang="en" sz="800">
                          <a:solidFill>
                            <a:srgbClr val="FFFFFF"/>
                          </a:solidFill>
                        </a:rPr>
                        <a:t>Sales</a:t>
                      </a:r>
                      <a:endParaRPr b="1" sz="8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4A853"/>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1462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27861,89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69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1322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25485,28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1124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26381,4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1738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37515,72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66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1735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45600,04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2200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45239,63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2401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61258,07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2132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38483,64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1770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38547,22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1912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53032,95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2164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53781,29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1635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36362,8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2054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51020,86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1861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47287,67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2343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55629,24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106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2679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66749,23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89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1856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43533,81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1997</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114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2682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71398,43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152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3466</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94222,11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122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3115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99415,29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178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4065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104854,15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180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4680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123798,68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r h="200175">
                <a:tc>
                  <a:txBody>
                    <a:bodyPr/>
                    <a:lstStyle/>
                    <a:p>
                      <a:pPr indent="0" lvl="0" marL="0" rtl="0" algn="ctr">
                        <a:lnSpc>
                          <a:spcPct val="115000"/>
                        </a:lnSpc>
                        <a:spcBef>
                          <a:spcPts val="0"/>
                        </a:spcBef>
                        <a:spcAft>
                          <a:spcPts val="0"/>
                        </a:spcAft>
                        <a:buNone/>
                      </a:pPr>
                      <a:r>
                        <a:rPr lang="en" sz="800"/>
                        <a:t>1998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59</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921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c>
                  <a:txBody>
                    <a:bodyPr/>
                    <a:lstStyle/>
                    <a:p>
                      <a:pPr indent="0" lvl="0" marL="0" rtl="0" algn="ctr">
                        <a:lnSpc>
                          <a:spcPct val="115000"/>
                        </a:lnSpc>
                        <a:spcBef>
                          <a:spcPts val="0"/>
                        </a:spcBef>
                        <a:spcAft>
                          <a:spcPts val="0"/>
                        </a:spcAft>
                        <a:buNone/>
                      </a:pPr>
                      <a:r>
                        <a:rPr lang="en" sz="800"/>
                        <a:t>18333,63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F8B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35"/>
          <p:cNvSpPr/>
          <p:nvPr/>
        </p:nvSpPr>
        <p:spPr>
          <a:xfrm>
            <a:off x="8301726" y="4533147"/>
            <a:ext cx="614827" cy="252057"/>
          </a:xfrm>
          <a:custGeom>
            <a:rect b="b" l="l" r="r" t="t"/>
            <a:pathLst>
              <a:path extrusionOk="0" h="1621" w="3954">
                <a:moveTo>
                  <a:pt x="2832" y="0"/>
                </a:moveTo>
                <a:cubicBezTo>
                  <a:pt x="1703" y="0"/>
                  <a:pt x="868" y="601"/>
                  <a:pt x="97" y="1340"/>
                </a:cubicBezTo>
                <a:cubicBezTo>
                  <a:pt x="0" y="1448"/>
                  <a:pt x="76" y="1610"/>
                  <a:pt x="227" y="1621"/>
                </a:cubicBezTo>
                <a:cubicBezTo>
                  <a:pt x="303" y="1621"/>
                  <a:pt x="378" y="1610"/>
                  <a:pt x="454" y="1578"/>
                </a:cubicBezTo>
                <a:cubicBezTo>
                  <a:pt x="778" y="1502"/>
                  <a:pt x="1113" y="1426"/>
                  <a:pt x="1447" y="1383"/>
                </a:cubicBezTo>
                <a:cubicBezTo>
                  <a:pt x="1966" y="1318"/>
                  <a:pt x="2495" y="1318"/>
                  <a:pt x="3024" y="1275"/>
                </a:cubicBezTo>
                <a:cubicBezTo>
                  <a:pt x="3284" y="1264"/>
                  <a:pt x="3532" y="1178"/>
                  <a:pt x="3748" y="1027"/>
                </a:cubicBezTo>
                <a:cubicBezTo>
                  <a:pt x="3878" y="930"/>
                  <a:pt x="3953" y="778"/>
                  <a:pt x="3942" y="627"/>
                </a:cubicBezTo>
                <a:cubicBezTo>
                  <a:pt x="3921" y="400"/>
                  <a:pt x="3780" y="206"/>
                  <a:pt x="3564" y="141"/>
                </a:cubicBezTo>
                <a:cubicBezTo>
                  <a:pt x="3338" y="55"/>
                  <a:pt x="3100" y="11"/>
                  <a:pt x="2862" y="1"/>
                </a:cubicBezTo>
                <a:cubicBezTo>
                  <a:pt x="2852" y="1"/>
                  <a:pt x="2842" y="0"/>
                  <a:pt x="2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5"/>
          <p:cNvSpPr/>
          <p:nvPr/>
        </p:nvSpPr>
        <p:spPr>
          <a:xfrm>
            <a:off x="145525" y="241400"/>
            <a:ext cx="480480" cy="241950"/>
          </a:xfrm>
          <a:custGeom>
            <a:rect b="b" l="l" r="r" t="t"/>
            <a:pathLst>
              <a:path extrusionOk="0" h="1556" w="3090">
                <a:moveTo>
                  <a:pt x="1308" y="0"/>
                </a:moveTo>
                <a:cubicBezTo>
                  <a:pt x="940" y="0"/>
                  <a:pt x="584" y="119"/>
                  <a:pt x="303" y="367"/>
                </a:cubicBezTo>
                <a:cubicBezTo>
                  <a:pt x="1" y="594"/>
                  <a:pt x="22" y="1037"/>
                  <a:pt x="325" y="1253"/>
                </a:cubicBezTo>
                <a:cubicBezTo>
                  <a:pt x="422" y="1329"/>
                  <a:pt x="541" y="1383"/>
                  <a:pt x="660" y="1415"/>
                </a:cubicBezTo>
                <a:cubicBezTo>
                  <a:pt x="876" y="1458"/>
                  <a:pt x="1081" y="1480"/>
                  <a:pt x="1297" y="1491"/>
                </a:cubicBezTo>
                <a:cubicBezTo>
                  <a:pt x="1707" y="1502"/>
                  <a:pt x="2128" y="1512"/>
                  <a:pt x="2539" y="1523"/>
                </a:cubicBezTo>
                <a:cubicBezTo>
                  <a:pt x="2658" y="1523"/>
                  <a:pt x="2798" y="1556"/>
                  <a:pt x="2906" y="1556"/>
                </a:cubicBezTo>
                <a:cubicBezTo>
                  <a:pt x="3014" y="1556"/>
                  <a:pt x="3090" y="1491"/>
                  <a:pt x="3068" y="1372"/>
                </a:cubicBezTo>
                <a:cubicBezTo>
                  <a:pt x="3036" y="1221"/>
                  <a:pt x="2982" y="1080"/>
                  <a:pt x="2917" y="940"/>
                </a:cubicBezTo>
                <a:cubicBezTo>
                  <a:pt x="2582" y="270"/>
                  <a:pt x="1988" y="43"/>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5"/>
          <p:cNvSpPr/>
          <p:nvPr/>
        </p:nvSpPr>
        <p:spPr>
          <a:xfrm>
            <a:off x="244574" y="535284"/>
            <a:ext cx="357949" cy="255167"/>
          </a:xfrm>
          <a:custGeom>
            <a:rect b="b" l="l" r="r" t="t"/>
            <a:pathLst>
              <a:path extrusionOk="0" h="1641" w="2302">
                <a:moveTo>
                  <a:pt x="1481" y="0"/>
                </a:moveTo>
                <a:cubicBezTo>
                  <a:pt x="1027" y="22"/>
                  <a:pt x="606" y="216"/>
                  <a:pt x="293" y="540"/>
                </a:cubicBezTo>
                <a:cubicBezTo>
                  <a:pt x="174" y="681"/>
                  <a:pt x="98" y="854"/>
                  <a:pt x="55" y="1026"/>
                </a:cubicBezTo>
                <a:cubicBezTo>
                  <a:pt x="1" y="1243"/>
                  <a:pt x="98" y="1469"/>
                  <a:pt x="293" y="1577"/>
                </a:cubicBezTo>
                <a:cubicBezTo>
                  <a:pt x="361" y="1622"/>
                  <a:pt x="429" y="1640"/>
                  <a:pt x="497" y="1640"/>
                </a:cubicBezTo>
                <a:cubicBezTo>
                  <a:pt x="611" y="1640"/>
                  <a:pt x="724" y="1587"/>
                  <a:pt x="833" y="1513"/>
                </a:cubicBezTo>
                <a:cubicBezTo>
                  <a:pt x="865" y="1491"/>
                  <a:pt x="897" y="1469"/>
                  <a:pt x="930" y="1448"/>
                </a:cubicBezTo>
                <a:cubicBezTo>
                  <a:pt x="1329" y="1167"/>
                  <a:pt x="1740" y="875"/>
                  <a:pt x="2140" y="594"/>
                </a:cubicBezTo>
                <a:cubicBezTo>
                  <a:pt x="2280" y="497"/>
                  <a:pt x="2302" y="432"/>
                  <a:pt x="2204" y="303"/>
                </a:cubicBezTo>
                <a:cubicBezTo>
                  <a:pt x="2161" y="238"/>
                  <a:pt x="2107" y="195"/>
                  <a:pt x="2042" y="162"/>
                </a:cubicBezTo>
                <a:cubicBezTo>
                  <a:pt x="1859" y="98"/>
                  <a:pt x="1675" y="54"/>
                  <a:pt x="1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5"/>
          <p:cNvSpPr/>
          <p:nvPr/>
        </p:nvSpPr>
        <p:spPr>
          <a:xfrm>
            <a:off x="8415858" y="4791579"/>
            <a:ext cx="403199" cy="203232"/>
          </a:xfrm>
          <a:custGeom>
            <a:rect b="b" l="l" r="r" t="t"/>
            <a:pathLst>
              <a:path extrusionOk="0" h="1307" w="2593">
                <a:moveTo>
                  <a:pt x="1128" y="0"/>
                </a:moveTo>
                <a:cubicBezTo>
                  <a:pt x="806" y="0"/>
                  <a:pt x="484" y="82"/>
                  <a:pt x="163" y="229"/>
                </a:cubicBezTo>
                <a:cubicBezTo>
                  <a:pt x="98" y="261"/>
                  <a:pt x="1" y="337"/>
                  <a:pt x="11" y="391"/>
                </a:cubicBezTo>
                <a:cubicBezTo>
                  <a:pt x="22" y="456"/>
                  <a:pt x="109" y="531"/>
                  <a:pt x="173" y="564"/>
                </a:cubicBezTo>
                <a:cubicBezTo>
                  <a:pt x="325" y="628"/>
                  <a:pt x="487" y="672"/>
                  <a:pt x="627" y="736"/>
                </a:cubicBezTo>
                <a:cubicBezTo>
                  <a:pt x="1016" y="909"/>
                  <a:pt x="1383" y="1082"/>
                  <a:pt x="1772" y="1244"/>
                </a:cubicBezTo>
                <a:cubicBezTo>
                  <a:pt x="1884" y="1284"/>
                  <a:pt x="1996" y="1306"/>
                  <a:pt x="2113" y="1306"/>
                </a:cubicBezTo>
                <a:cubicBezTo>
                  <a:pt x="2153" y="1306"/>
                  <a:pt x="2195" y="1304"/>
                  <a:pt x="2236" y="1298"/>
                </a:cubicBezTo>
                <a:cubicBezTo>
                  <a:pt x="2452" y="1287"/>
                  <a:pt x="2560" y="1125"/>
                  <a:pt x="2593" y="898"/>
                </a:cubicBezTo>
                <a:cubicBezTo>
                  <a:pt x="2550" y="769"/>
                  <a:pt x="2496" y="650"/>
                  <a:pt x="2420" y="542"/>
                </a:cubicBezTo>
                <a:cubicBezTo>
                  <a:pt x="2301" y="412"/>
                  <a:pt x="2161" y="304"/>
                  <a:pt x="2010" y="218"/>
                </a:cubicBezTo>
                <a:cubicBezTo>
                  <a:pt x="1716" y="68"/>
                  <a:pt x="1422" y="0"/>
                  <a:pt x="1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5"/>
          <p:cNvSpPr/>
          <p:nvPr/>
        </p:nvSpPr>
        <p:spPr>
          <a:xfrm>
            <a:off x="8367300" y="3905250"/>
            <a:ext cx="136196" cy="205600"/>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488966" y="990840"/>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5"/>
          <p:cNvSpPr/>
          <p:nvPr/>
        </p:nvSpPr>
        <p:spPr>
          <a:xfrm>
            <a:off x="8252624" y="4249253"/>
            <a:ext cx="114675" cy="145496"/>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5"/>
          <p:cNvSpPr/>
          <p:nvPr/>
        </p:nvSpPr>
        <p:spPr>
          <a:xfrm>
            <a:off x="7980926" y="39483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5"/>
          <p:cNvSpPr/>
          <p:nvPr/>
        </p:nvSpPr>
        <p:spPr>
          <a:xfrm>
            <a:off x="861726" y="1279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6" name="Google Shape;1606;p35"/>
          <p:cNvPicPr preferRelativeResize="0"/>
          <p:nvPr/>
        </p:nvPicPr>
        <p:blipFill rotWithShape="1">
          <a:blip r:embed="rId3">
            <a:alphaModFix/>
          </a:blip>
          <a:srcRect b="0" l="0" r="0" t="2733"/>
          <a:stretch/>
        </p:blipFill>
        <p:spPr>
          <a:xfrm>
            <a:off x="775025" y="432225"/>
            <a:ext cx="7840450" cy="1956825"/>
          </a:xfrm>
          <a:prstGeom prst="rect">
            <a:avLst/>
          </a:prstGeom>
          <a:noFill/>
          <a:ln>
            <a:noFill/>
          </a:ln>
        </p:spPr>
      </p:pic>
      <p:pic>
        <p:nvPicPr>
          <p:cNvPr id="1607" name="Google Shape;1607;p35"/>
          <p:cNvPicPr preferRelativeResize="0"/>
          <p:nvPr/>
        </p:nvPicPr>
        <p:blipFill>
          <a:blip r:embed="rId4">
            <a:alphaModFix/>
          </a:blip>
          <a:stretch>
            <a:fillRect/>
          </a:stretch>
        </p:blipFill>
        <p:spPr>
          <a:xfrm>
            <a:off x="775025" y="2541300"/>
            <a:ext cx="7840450" cy="195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36"/>
          <p:cNvSpPr/>
          <p:nvPr/>
        </p:nvSpPr>
        <p:spPr>
          <a:xfrm>
            <a:off x="8301726" y="4533147"/>
            <a:ext cx="614827" cy="252057"/>
          </a:xfrm>
          <a:custGeom>
            <a:rect b="b" l="l" r="r" t="t"/>
            <a:pathLst>
              <a:path extrusionOk="0" h="1621" w="3954">
                <a:moveTo>
                  <a:pt x="2832" y="0"/>
                </a:moveTo>
                <a:cubicBezTo>
                  <a:pt x="1703" y="0"/>
                  <a:pt x="868" y="601"/>
                  <a:pt x="97" y="1340"/>
                </a:cubicBezTo>
                <a:cubicBezTo>
                  <a:pt x="0" y="1448"/>
                  <a:pt x="76" y="1610"/>
                  <a:pt x="227" y="1621"/>
                </a:cubicBezTo>
                <a:cubicBezTo>
                  <a:pt x="303" y="1621"/>
                  <a:pt x="378" y="1610"/>
                  <a:pt x="454" y="1578"/>
                </a:cubicBezTo>
                <a:cubicBezTo>
                  <a:pt x="778" y="1502"/>
                  <a:pt x="1113" y="1426"/>
                  <a:pt x="1447" y="1383"/>
                </a:cubicBezTo>
                <a:cubicBezTo>
                  <a:pt x="1966" y="1318"/>
                  <a:pt x="2495" y="1318"/>
                  <a:pt x="3024" y="1275"/>
                </a:cubicBezTo>
                <a:cubicBezTo>
                  <a:pt x="3284" y="1264"/>
                  <a:pt x="3532" y="1178"/>
                  <a:pt x="3748" y="1027"/>
                </a:cubicBezTo>
                <a:cubicBezTo>
                  <a:pt x="3878" y="930"/>
                  <a:pt x="3953" y="778"/>
                  <a:pt x="3942" y="627"/>
                </a:cubicBezTo>
                <a:cubicBezTo>
                  <a:pt x="3921" y="400"/>
                  <a:pt x="3780" y="206"/>
                  <a:pt x="3564" y="141"/>
                </a:cubicBezTo>
                <a:cubicBezTo>
                  <a:pt x="3338" y="55"/>
                  <a:pt x="3100" y="11"/>
                  <a:pt x="2862" y="1"/>
                </a:cubicBezTo>
                <a:cubicBezTo>
                  <a:pt x="2852" y="1"/>
                  <a:pt x="2842" y="0"/>
                  <a:pt x="2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6"/>
          <p:cNvSpPr/>
          <p:nvPr/>
        </p:nvSpPr>
        <p:spPr>
          <a:xfrm>
            <a:off x="145525" y="241400"/>
            <a:ext cx="480480" cy="241950"/>
          </a:xfrm>
          <a:custGeom>
            <a:rect b="b" l="l" r="r" t="t"/>
            <a:pathLst>
              <a:path extrusionOk="0" h="1556" w="3090">
                <a:moveTo>
                  <a:pt x="1308" y="0"/>
                </a:moveTo>
                <a:cubicBezTo>
                  <a:pt x="940" y="0"/>
                  <a:pt x="584" y="119"/>
                  <a:pt x="303" y="367"/>
                </a:cubicBezTo>
                <a:cubicBezTo>
                  <a:pt x="1" y="594"/>
                  <a:pt x="22" y="1037"/>
                  <a:pt x="325" y="1253"/>
                </a:cubicBezTo>
                <a:cubicBezTo>
                  <a:pt x="422" y="1329"/>
                  <a:pt x="541" y="1383"/>
                  <a:pt x="660" y="1415"/>
                </a:cubicBezTo>
                <a:cubicBezTo>
                  <a:pt x="876" y="1458"/>
                  <a:pt x="1081" y="1480"/>
                  <a:pt x="1297" y="1491"/>
                </a:cubicBezTo>
                <a:cubicBezTo>
                  <a:pt x="1707" y="1502"/>
                  <a:pt x="2128" y="1512"/>
                  <a:pt x="2539" y="1523"/>
                </a:cubicBezTo>
                <a:cubicBezTo>
                  <a:pt x="2658" y="1523"/>
                  <a:pt x="2798" y="1556"/>
                  <a:pt x="2906" y="1556"/>
                </a:cubicBezTo>
                <a:cubicBezTo>
                  <a:pt x="3014" y="1556"/>
                  <a:pt x="3090" y="1491"/>
                  <a:pt x="3068" y="1372"/>
                </a:cubicBezTo>
                <a:cubicBezTo>
                  <a:pt x="3036" y="1221"/>
                  <a:pt x="2982" y="1080"/>
                  <a:pt x="2917" y="940"/>
                </a:cubicBezTo>
                <a:cubicBezTo>
                  <a:pt x="2582" y="270"/>
                  <a:pt x="1988" y="43"/>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6"/>
          <p:cNvSpPr/>
          <p:nvPr/>
        </p:nvSpPr>
        <p:spPr>
          <a:xfrm>
            <a:off x="244574" y="535284"/>
            <a:ext cx="357949" cy="255167"/>
          </a:xfrm>
          <a:custGeom>
            <a:rect b="b" l="l" r="r" t="t"/>
            <a:pathLst>
              <a:path extrusionOk="0" h="1641" w="2302">
                <a:moveTo>
                  <a:pt x="1481" y="0"/>
                </a:moveTo>
                <a:cubicBezTo>
                  <a:pt x="1027" y="22"/>
                  <a:pt x="606" y="216"/>
                  <a:pt x="293" y="540"/>
                </a:cubicBezTo>
                <a:cubicBezTo>
                  <a:pt x="174" y="681"/>
                  <a:pt x="98" y="854"/>
                  <a:pt x="55" y="1026"/>
                </a:cubicBezTo>
                <a:cubicBezTo>
                  <a:pt x="1" y="1243"/>
                  <a:pt x="98" y="1469"/>
                  <a:pt x="293" y="1577"/>
                </a:cubicBezTo>
                <a:cubicBezTo>
                  <a:pt x="361" y="1622"/>
                  <a:pt x="429" y="1640"/>
                  <a:pt x="497" y="1640"/>
                </a:cubicBezTo>
                <a:cubicBezTo>
                  <a:pt x="611" y="1640"/>
                  <a:pt x="724" y="1587"/>
                  <a:pt x="833" y="1513"/>
                </a:cubicBezTo>
                <a:cubicBezTo>
                  <a:pt x="865" y="1491"/>
                  <a:pt x="897" y="1469"/>
                  <a:pt x="930" y="1448"/>
                </a:cubicBezTo>
                <a:cubicBezTo>
                  <a:pt x="1329" y="1167"/>
                  <a:pt x="1740" y="875"/>
                  <a:pt x="2140" y="594"/>
                </a:cubicBezTo>
                <a:cubicBezTo>
                  <a:pt x="2280" y="497"/>
                  <a:pt x="2302" y="432"/>
                  <a:pt x="2204" y="303"/>
                </a:cubicBezTo>
                <a:cubicBezTo>
                  <a:pt x="2161" y="238"/>
                  <a:pt x="2107" y="195"/>
                  <a:pt x="2042" y="162"/>
                </a:cubicBezTo>
                <a:cubicBezTo>
                  <a:pt x="1859" y="98"/>
                  <a:pt x="1675" y="54"/>
                  <a:pt x="1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6"/>
          <p:cNvSpPr/>
          <p:nvPr/>
        </p:nvSpPr>
        <p:spPr>
          <a:xfrm>
            <a:off x="8415858" y="4791579"/>
            <a:ext cx="403199" cy="203232"/>
          </a:xfrm>
          <a:custGeom>
            <a:rect b="b" l="l" r="r" t="t"/>
            <a:pathLst>
              <a:path extrusionOk="0" h="1307" w="2593">
                <a:moveTo>
                  <a:pt x="1128" y="0"/>
                </a:moveTo>
                <a:cubicBezTo>
                  <a:pt x="806" y="0"/>
                  <a:pt x="484" y="82"/>
                  <a:pt x="163" y="229"/>
                </a:cubicBezTo>
                <a:cubicBezTo>
                  <a:pt x="98" y="261"/>
                  <a:pt x="1" y="337"/>
                  <a:pt x="11" y="391"/>
                </a:cubicBezTo>
                <a:cubicBezTo>
                  <a:pt x="22" y="456"/>
                  <a:pt x="109" y="531"/>
                  <a:pt x="173" y="564"/>
                </a:cubicBezTo>
                <a:cubicBezTo>
                  <a:pt x="325" y="628"/>
                  <a:pt x="487" y="672"/>
                  <a:pt x="627" y="736"/>
                </a:cubicBezTo>
                <a:cubicBezTo>
                  <a:pt x="1016" y="909"/>
                  <a:pt x="1383" y="1082"/>
                  <a:pt x="1772" y="1244"/>
                </a:cubicBezTo>
                <a:cubicBezTo>
                  <a:pt x="1884" y="1284"/>
                  <a:pt x="1996" y="1306"/>
                  <a:pt x="2113" y="1306"/>
                </a:cubicBezTo>
                <a:cubicBezTo>
                  <a:pt x="2153" y="1306"/>
                  <a:pt x="2195" y="1304"/>
                  <a:pt x="2236" y="1298"/>
                </a:cubicBezTo>
                <a:cubicBezTo>
                  <a:pt x="2452" y="1287"/>
                  <a:pt x="2560" y="1125"/>
                  <a:pt x="2593" y="898"/>
                </a:cubicBezTo>
                <a:cubicBezTo>
                  <a:pt x="2550" y="769"/>
                  <a:pt x="2496" y="650"/>
                  <a:pt x="2420" y="542"/>
                </a:cubicBezTo>
                <a:cubicBezTo>
                  <a:pt x="2301" y="412"/>
                  <a:pt x="2161" y="304"/>
                  <a:pt x="2010" y="218"/>
                </a:cubicBezTo>
                <a:cubicBezTo>
                  <a:pt x="1716" y="68"/>
                  <a:pt x="1422" y="0"/>
                  <a:pt x="1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a:off x="8367300" y="3905250"/>
            <a:ext cx="136196" cy="205600"/>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a:off x="488966" y="990840"/>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a:off x="861726" y="1279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9" name="Google Shape;1619;p36"/>
          <p:cNvPicPr preferRelativeResize="0"/>
          <p:nvPr/>
        </p:nvPicPr>
        <p:blipFill>
          <a:blip r:embed="rId3">
            <a:alphaModFix/>
          </a:blip>
          <a:stretch>
            <a:fillRect/>
          </a:stretch>
        </p:blipFill>
        <p:spPr>
          <a:xfrm>
            <a:off x="626000" y="591250"/>
            <a:ext cx="7953051" cy="1983250"/>
          </a:xfrm>
          <a:prstGeom prst="rect">
            <a:avLst/>
          </a:prstGeom>
          <a:noFill/>
          <a:ln>
            <a:noFill/>
          </a:ln>
        </p:spPr>
      </p:pic>
      <p:sp>
        <p:nvSpPr>
          <p:cNvPr id="1620" name="Google Shape;1620;p36"/>
          <p:cNvSpPr txBox="1"/>
          <p:nvPr/>
        </p:nvSpPr>
        <p:spPr>
          <a:xfrm>
            <a:off x="549800" y="2756400"/>
            <a:ext cx="7752000" cy="243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rimo"/>
                <a:ea typeface="Arimo"/>
                <a:cs typeface="Arimo"/>
                <a:sym typeface="Arimo"/>
              </a:rPr>
              <a:t>  Analysis :</a:t>
            </a:r>
            <a:endParaRPr b="1" sz="1200">
              <a:solidFill>
                <a:schemeClr val="dk1"/>
              </a:solidFill>
              <a:latin typeface="Arimo"/>
              <a:ea typeface="Arimo"/>
              <a:cs typeface="Arimo"/>
              <a:sym typeface="Arimo"/>
            </a:endParaRPr>
          </a:p>
          <a:p>
            <a:pPr indent="-304800" lvl="0" marL="457200" rtl="0" algn="l">
              <a:lnSpc>
                <a:spcPct val="115000"/>
              </a:lnSpc>
              <a:spcBef>
                <a:spcPts val="0"/>
              </a:spcBef>
              <a:spcAft>
                <a:spcPts val="0"/>
              </a:spcAft>
              <a:buClr>
                <a:schemeClr val="dk1"/>
              </a:buClr>
              <a:buSzPts val="1200"/>
              <a:buFont typeface="Arimo"/>
              <a:buAutoNum type="arabicPeriod"/>
            </a:pPr>
            <a:r>
              <a:rPr lang="en" sz="1200">
                <a:solidFill>
                  <a:schemeClr val="dk1"/>
                </a:solidFill>
                <a:latin typeface="Arimo"/>
                <a:ea typeface="Arimo"/>
                <a:cs typeface="Arimo"/>
                <a:sym typeface="Arimo"/>
              </a:rPr>
              <a:t>Significant increase in sales occurred in the period December 1997 - April 1998</a:t>
            </a:r>
            <a:endParaRPr sz="1200">
              <a:solidFill>
                <a:schemeClr val="dk1"/>
              </a:solidFill>
              <a:latin typeface="Arimo"/>
              <a:ea typeface="Arimo"/>
              <a:cs typeface="Arimo"/>
              <a:sym typeface="Arimo"/>
            </a:endParaRPr>
          </a:p>
          <a:p>
            <a:pPr indent="-304800" lvl="0" marL="457200" rtl="0" algn="l">
              <a:lnSpc>
                <a:spcPct val="115000"/>
              </a:lnSpc>
              <a:spcBef>
                <a:spcPts val="0"/>
              </a:spcBef>
              <a:spcAft>
                <a:spcPts val="0"/>
              </a:spcAft>
              <a:buClr>
                <a:schemeClr val="dk1"/>
              </a:buClr>
              <a:buSzPts val="1200"/>
              <a:buFont typeface="Arimo"/>
              <a:buAutoNum type="arabicPeriod"/>
            </a:pPr>
            <a:r>
              <a:rPr lang="en" sz="1200">
                <a:solidFill>
                  <a:schemeClr val="dk1"/>
                </a:solidFill>
                <a:latin typeface="Arimo"/>
                <a:ea typeface="Arimo"/>
                <a:cs typeface="Arimo"/>
                <a:sym typeface="Arimo"/>
              </a:rPr>
              <a:t>This was due to an increase in the number of customers and sold products in that period</a:t>
            </a:r>
            <a:endParaRPr sz="12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b="1" lang="en" sz="1200">
                <a:solidFill>
                  <a:schemeClr val="dk1"/>
                </a:solidFill>
                <a:latin typeface="Arimo"/>
                <a:ea typeface="Arimo"/>
                <a:cs typeface="Arimo"/>
                <a:sym typeface="Arimo"/>
              </a:rPr>
              <a:t>  Recommendation </a:t>
            </a:r>
            <a:r>
              <a:rPr b="1" lang="en" sz="1200">
                <a:solidFill>
                  <a:schemeClr val="dk1"/>
                </a:solidFill>
                <a:latin typeface="Arimo"/>
                <a:ea typeface="Arimo"/>
                <a:cs typeface="Arimo"/>
                <a:sym typeface="Arimo"/>
              </a:rPr>
              <a:t>:</a:t>
            </a:r>
            <a:endParaRPr b="1" sz="1200">
              <a:solidFill>
                <a:schemeClr val="dk1"/>
              </a:solidFill>
              <a:latin typeface="Arimo"/>
              <a:ea typeface="Arimo"/>
              <a:cs typeface="Arimo"/>
              <a:sym typeface="Arimo"/>
            </a:endParaRPr>
          </a:p>
          <a:p>
            <a:pPr indent="0" lvl="0" marL="114300" rtl="0" algn="just">
              <a:lnSpc>
                <a:spcPct val="115000"/>
              </a:lnSpc>
              <a:spcBef>
                <a:spcPts val="0"/>
              </a:spcBef>
              <a:spcAft>
                <a:spcPts val="0"/>
              </a:spcAft>
              <a:buNone/>
            </a:pPr>
            <a:r>
              <a:rPr lang="en" sz="1200">
                <a:solidFill>
                  <a:schemeClr val="dk1"/>
                </a:solidFill>
                <a:latin typeface="Arimo"/>
                <a:ea typeface="Arimo"/>
                <a:cs typeface="Arimo"/>
                <a:sym typeface="Arimo"/>
              </a:rPr>
              <a:t>The sales increase is a good thing for the marketing team and it will be good if marketing team analyze the   reason behind those increase to catch another market chance &amp; apply the best strategy in the next periode. The marketing team should maintain and increase sales targets for the next few months based on the latest sales trends.</a:t>
            </a:r>
            <a:endParaRPr sz="12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dk1"/>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37"/>
          <p:cNvSpPr txBox="1"/>
          <p:nvPr>
            <p:ph type="title"/>
          </p:nvPr>
        </p:nvSpPr>
        <p:spPr>
          <a:xfrm>
            <a:off x="279050" y="257525"/>
            <a:ext cx="270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70"/>
              <a:t>Study </a:t>
            </a:r>
            <a:r>
              <a:rPr lang="en" sz="2970"/>
              <a:t>Case 2</a:t>
            </a:r>
            <a:endParaRPr sz="2970"/>
          </a:p>
        </p:txBody>
      </p:sp>
      <p:grpSp>
        <p:nvGrpSpPr>
          <p:cNvPr id="1626" name="Google Shape;1626;p37"/>
          <p:cNvGrpSpPr/>
          <p:nvPr/>
        </p:nvGrpSpPr>
        <p:grpSpPr>
          <a:xfrm>
            <a:off x="2688198" y="200700"/>
            <a:ext cx="497371" cy="686346"/>
            <a:chOff x="1472473" y="87050"/>
            <a:chExt cx="497371" cy="686346"/>
          </a:xfrm>
        </p:grpSpPr>
        <p:sp>
          <p:nvSpPr>
            <p:cNvPr id="1627" name="Google Shape;1627;p37"/>
            <p:cNvSpPr/>
            <p:nvPr/>
          </p:nvSpPr>
          <p:spPr>
            <a:xfrm rot="6240902">
              <a:off x="1601007" y="375689"/>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rot="6240902">
              <a:off x="1495719" y="206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rot="6240902">
              <a:off x="1749995" y="304269"/>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0" name="Google Shape;1630;p37"/>
          <p:cNvSpPr txBox="1"/>
          <p:nvPr>
            <p:ph idx="1" type="subTitle"/>
          </p:nvPr>
        </p:nvSpPr>
        <p:spPr>
          <a:xfrm>
            <a:off x="214150" y="929100"/>
            <a:ext cx="3962700" cy="14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t>T</a:t>
            </a:r>
            <a:r>
              <a:rPr lang="en" sz="1300"/>
              <a:t>he sales &amp; marketing team also wants to analyze the total sales and order quantity in each product category in the period 4 July 1996 -  4 May 1998 to know in which product category, </a:t>
            </a:r>
            <a:r>
              <a:rPr lang="en" sz="1300"/>
              <a:t>customers buy the most and buy the least product. They want make a query that consist of category name, sales, and product order quantity</a:t>
            </a:r>
            <a:endParaRPr sz="1300"/>
          </a:p>
          <a:p>
            <a:pPr indent="0" lvl="0" marL="0" rtl="0" algn="just">
              <a:lnSpc>
                <a:spcPct val="115000"/>
              </a:lnSpc>
              <a:spcBef>
                <a:spcPts val="0"/>
              </a:spcBef>
              <a:spcAft>
                <a:spcPts val="0"/>
              </a:spcAft>
              <a:buNone/>
            </a:pPr>
            <a:r>
              <a:rPr lang="en" sz="1300"/>
              <a:t> </a:t>
            </a:r>
            <a:endParaRPr sz="1300"/>
          </a:p>
          <a:p>
            <a:pPr indent="0" lvl="0" marL="0" rtl="0" algn="just">
              <a:lnSpc>
                <a:spcPct val="115000"/>
              </a:lnSpc>
              <a:spcBef>
                <a:spcPts val="0"/>
              </a:spcBef>
              <a:spcAft>
                <a:spcPts val="0"/>
              </a:spcAft>
              <a:buNone/>
            </a:pPr>
            <a:r>
              <a:t/>
            </a:r>
            <a:endParaRPr sz="1300"/>
          </a:p>
          <a:p>
            <a:pPr indent="0" lvl="0" marL="0" rtl="0" algn="l">
              <a:spcBef>
                <a:spcPts val="0"/>
              </a:spcBef>
              <a:spcAft>
                <a:spcPts val="0"/>
              </a:spcAft>
              <a:buNone/>
            </a:pPr>
            <a:r>
              <a:t/>
            </a:r>
            <a:endParaRPr sz="1300"/>
          </a:p>
        </p:txBody>
      </p:sp>
      <p:sp>
        <p:nvSpPr>
          <p:cNvPr id="1631" name="Google Shape;1631;p37"/>
          <p:cNvSpPr txBox="1"/>
          <p:nvPr/>
        </p:nvSpPr>
        <p:spPr>
          <a:xfrm>
            <a:off x="1269175" y="2782675"/>
            <a:ext cx="6533100" cy="2047200"/>
          </a:xfrm>
          <a:prstGeom prst="rect">
            <a:avLst/>
          </a:prstGeom>
          <a:solidFill>
            <a:schemeClr val="accent1"/>
          </a:solidFill>
          <a:ln cap="flat" cmpd="sng" w="2857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SELECT</a:t>
            </a:r>
            <a:endParaRPr b="1" sz="1100">
              <a:solidFill>
                <a:srgbClr val="38761D"/>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  </a:t>
            </a:r>
            <a:r>
              <a:rPr lang="en" sz="1100">
                <a:solidFill>
                  <a:schemeClr val="dk1"/>
                </a:solidFill>
                <a:latin typeface="Arimo"/>
                <a:ea typeface="Arimo"/>
                <a:cs typeface="Arimo"/>
                <a:sym typeface="Arimo"/>
              </a:rPr>
              <a:t> c.CategoryName,</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ROUND</a:t>
            </a:r>
            <a:r>
              <a:rPr lang="en" sz="1100">
                <a:solidFill>
                  <a:schemeClr val="dk1"/>
                </a:solidFill>
                <a:latin typeface="Arimo"/>
                <a:ea typeface="Arimo"/>
                <a:cs typeface="Arimo"/>
                <a:sym typeface="Arimo"/>
              </a:rPr>
              <a:t>(</a:t>
            </a:r>
            <a:r>
              <a:rPr b="1" lang="en" sz="1100">
                <a:solidFill>
                  <a:schemeClr val="dk1"/>
                </a:solidFill>
                <a:latin typeface="Arimo"/>
                <a:ea typeface="Arimo"/>
                <a:cs typeface="Arimo"/>
                <a:sym typeface="Arimo"/>
              </a:rPr>
              <a:t>SUM</a:t>
            </a:r>
            <a:r>
              <a:rPr lang="en" sz="1100">
                <a:solidFill>
                  <a:schemeClr val="dk1"/>
                </a:solidFill>
                <a:latin typeface="Arimo"/>
                <a:ea typeface="Arimo"/>
                <a:cs typeface="Arimo"/>
                <a:sym typeface="Arimo"/>
              </a:rPr>
              <a:t>(((a.UnitPrice * a.Quantity) - ((a.UnitPrice * a.Quantity) * a.Discount))),2)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Sales,</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100">
                <a:solidFill>
                  <a:schemeClr val="dk1"/>
                </a:solidFill>
                <a:latin typeface="Arimo"/>
                <a:ea typeface="Arimo"/>
                <a:cs typeface="Arimo"/>
                <a:sym typeface="Arimo"/>
              </a:rPr>
              <a:t>  </a:t>
            </a:r>
            <a:r>
              <a:rPr b="1" lang="en" sz="1100">
                <a:solidFill>
                  <a:schemeClr val="dk1"/>
                </a:solidFill>
                <a:latin typeface="Arimo"/>
                <a:ea typeface="Arimo"/>
                <a:cs typeface="Arimo"/>
                <a:sym typeface="Arimo"/>
              </a:rPr>
              <a:t> SUM</a:t>
            </a:r>
            <a:r>
              <a:rPr lang="en" sz="1100">
                <a:solidFill>
                  <a:schemeClr val="dk1"/>
                </a:solidFill>
                <a:latin typeface="Arimo"/>
                <a:ea typeface="Arimo"/>
                <a:cs typeface="Arimo"/>
                <a:sym typeface="Arimo"/>
              </a:rPr>
              <a:t>(a.Quantity)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Order_Quantity</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FROM </a:t>
            </a:r>
            <a:r>
              <a:rPr lang="en" sz="1100">
                <a:solidFill>
                  <a:schemeClr val="dk1"/>
                </a:solidFill>
                <a:latin typeface="Arimo"/>
                <a:ea typeface="Arimo"/>
                <a:cs typeface="Arimo"/>
                <a:sym typeface="Arimo"/>
              </a:rPr>
              <a:t>OrderDetails </a:t>
            </a:r>
            <a:r>
              <a:rPr b="1" lang="en" sz="1100">
                <a:solidFill>
                  <a:schemeClr val="dk1"/>
                </a:solidFill>
                <a:latin typeface="Arimo"/>
                <a:ea typeface="Arimo"/>
                <a:cs typeface="Arimo"/>
                <a:sym typeface="Arimo"/>
              </a:rPr>
              <a:t>AS</a:t>
            </a:r>
            <a:r>
              <a:rPr lang="en" sz="1100">
                <a:solidFill>
                  <a:schemeClr val="dk1"/>
                </a:solidFill>
                <a:latin typeface="Arimo"/>
                <a:ea typeface="Arimo"/>
                <a:cs typeface="Arimo"/>
                <a:sym typeface="Arimo"/>
              </a:rPr>
              <a:t> a</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iNNER JOIN </a:t>
            </a:r>
            <a:r>
              <a:rPr lang="en" sz="1100">
                <a:solidFill>
                  <a:schemeClr val="dk1"/>
                </a:solidFill>
                <a:latin typeface="Arimo"/>
                <a:ea typeface="Arimo"/>
                <a:cs typeface="Arimo"/>
                <a:sym typeface="Arimo"/>
              </a:rPr>
              <a:t>Products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b</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   ON </a:t>
            </a:r>
            <a:r>
              <a:rPr lang="en" sz="1100">
                <a:solidFill>
                  <a:schemeClr val="dk1"/>
                </a:solidFill>
                <a:latin typeface="Arimo"/>
                <a:ea typeface="Arimo"/>
                <a:cs typeface="Arimo"/>
                <a:sym typeface="Arimo"/>
              </a:rPr>
              <a:t>a.ProductID = b.ProductID</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iNNER JOIN </a:t>
            </a:r>
            <a:r>
              <a:rPr lang="en" sz="1100">
                <a:solidFill>
                  <a:schemeClr val="dk1"/>
                </a:solidFill>
                <a:latin typeface="Arimo"/>
                <a:ea typeface="Arimo"/>
                <a:cs typeface="Arimo"/>
                <a:sym typeface="Arimo"/>
              </a:rPr>
              <a:t>Categories </a:t>
            </a:r>
            <a:r>
              <a:rPr b="1" lang="en" sz="1100">
                <a:solidFill>
                  <a:schemeClr val="dk1"/>
                </a:solidFill>
                <a:latin typeface="Arimo"/>
                <a:ea typeface="Arimo"/>
                <a:cs typeface="Arimo"/>
                <a:sym typeface="Arimo"/>
              </a:rPr>
              <a:t>AS </a:t>
            </a:r>
            <a:r>
              <a:rPr lang="en" sz="1100">
                <a:solidFill>
                  <a:schemeClr val="dk1"/>
                </a:solidFill>
                <a:latin typeface="Arimo"/>
                <a:ea typeface="Arimo"/>
                <a:cs typeface="Arimo"/>
                <a:sym typeface="Arimo"/>
              </a:rPr>
              <a:t>c</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   ON </a:t>
            </a:r>
            <a:r>
              <a:rPr lang="en" sz="1100">
                <a:solidFill>
                  <a:schemeClr val="dk1"/>
                </a:solidFill>
                <a:latin typeface="Arimo"/>
                <a:ea typeface="Arimo"/>
                <a:cs typeface="Arimo"/>
                <a:sym typeface="Arimo"/>
              </a:rPr>
              <a:t>b.CategoryID = c.CategoryID</a:t>
            </a:r>
            <a:endParaRPr sz="11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sz="1100">
                <a:solidFill>
                  <a:srgbClr val="38761D"/>
                </a:solidFill>
                <a:latin typeface="Arimo"/>
                <a:ea typeface="Arimo"/>
                <a:cs typeface="Arimo"/>
                <a:sym typeface="Arimo"/>
              </a:rPr>
              <a:t>GROUP BY </a:t>
            </a:r>
            <a:r>
              <a:rPr lang="en" sz="1100">
                <a:solidFill>
                  <a:schemeClr val="dk1"/>
                </a:solidFill>
                <a:latin typeface="Arimo"/>
                <a:ea typeface="Arimo"/>
                <a:cs typeface="Arimo"/>
                <a:sym typeface="Arimo"/>
              </a:rPr>
              <a:t>CategoryName</a:t>
            </a:r>
            <a:endParaRPr sz="1100">
              <a:solidFill>
                <a:schemeClr val="dk1"/>
              </a:solidFill>
              <a:latin typeface="Arimo"/>
              <a:ea typeface="Arimo"/>
              <a:cs typeface="Arimo"/>
              <a:sym typeface="Arimo"/>
            </a:endParaRPr>
          </a:p>
          <a:p>
            <a:pPr indent="0" lvl="0" marL="0" rtl="0" algn="l">
              <a:spcBef>
                <a:spcPts val="0"/>
              </a:spcBef>
              <a:spcAft>
                <a:spcPts val="0"/>
              </a:spcAft>
              <a:buNone/>
            </a:pPr>
            <a:r>
              <a:rPr b="1" lang="en" sz="1100">
                <a:solidFill>
                  <a:srgbClr val="38761D"/>
                </a:solidFill>
                <a:latin typeface="Arimo"/>
                <a:ea typeface="Arimo"/>
                <a:cs typeface="Arimo"/>
                <a:sym typeface="Arimo"/>
              </a:rPr>
              <a:t>ORDER BY </a:t>
            </a:r>
            <a:r>
              <a:rPr lang="en" sz="1100">
                <a:solidFill>
                  <a:schemeClr val="dk1"/>
                </a:solidFill>
                <a:latin typeface="Arimo"/>
                <a:ea typeface="Arimo"/>
                <a:cs typeface="Arimo"/>
                <a:sym typeface="Arimo"/>
              </a:rPr>
              <a:t>Sales</a:t>
            </a:r>
            <a:r>
              <a:rPr b="1" lang="en" sz="1100">
                <a:solidFill>
                  <a:schemeClr val="dk1"/>
                </a:solidFill>
                <a:latin typeface="Arimo"/>
                <a:ea typeface="Arimo"/>
                <a:cs typeface="Arimo"/>
                <a:sym typeface="Arimo"/>
              </a:rPr>
              <a:t> DESC</a:t>
            </a:r>
            <a:endParaRPr b="1" sz="1100">
              <a:solidFill>
                <a:schemeClr val="dk1"/>
              </a:solidFill>
              <a:latin typeface="Arimo"/>
              <a:ea typeface="Arimo"/>
              <a:cs typeface="Arimo"/>
              <a:sym typeface="Arimo"/>
            </a:endParaRPr>
          </a:p>
        </p:txBody>
      </p:sp>
      <p:grpSp>
        <p:nvGrpSpPr>
          <p:cNvPr id="1632" name="Google Shape;1632;p37"/>
          <p:cNvGrpSpPr/>
          <p:nvPr/>
        </p:nvGrpSpPr>
        <p:grpSpPr>
          <a:xfrm>
            <a:off x="906507" y="2651952"/>
            <a:ext cx="286474" cy="572701"/>
            <a:chOff x="155732" y="2563802"/>
            <a:chExt cx="286474" cy="572701"/>
          </a:xfrm>
        </p:grpSpPr>
        <p:sp>
          <p:nvSpPr>
            <p:cNvPr id="1633" name="Google Shape;1633;p37"/>
            <p:cNvSpPr/>
            <p:nvPr/>
          </p:nvSpPr>
          <p:spPr>
            <a:xfrm>
              <a:off x="168879" y="2563802"/>
              <a:ext cx="273327" cy="193156"/>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155732" y="2804984"/>
              <a:ext cx="245315" cy="119552"/>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226994" y="2972476"/>
              <a:ext cx="188618" cy="164027"/>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37"/>
          <p:cNvGrpSpPr/>
          <p:nvPr/>
        </p:nvGrpSpPr>
        <p:grpSpPr>
          <a:xfrm rot="816134">
            <a:off x="7885270" y="4535991"/>
            <a:ext cx="363927" cy="572737"/>
            <a:chOff x="5425424" y="1185155"/>
            <a:chExt cx="621106" cy="977477"/>
          </a:xfrm>
        </p:grpSpPr>
        <p:sp>
          <p:nvSpPr>
            <p:cNvPr id="1637" name="Google Shape;1637;p37"/>
            <p:cNvSpPr/>
            <p:nvPr/>
          </p:nvSpPr>
          <p:spPr>
            <a:xfrm rot="-317296">
              <a:off x="5436074" y="1212245"/>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rot="-317296">
              <a:off x="5470513" y="1562671"/>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rot="-317296">
              <a:off x="5466737" y="1789067"/>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7"/>
          <p:cNvPicPr preferRelativeResize="0"/>
          <p:nvPr/>
        </p:nvPicPr>
        <p:blipFill>
          <a:blip r:embed="rId3">
            <a:alphaModFix/>
          </a:blip>
          <a:stretch>
            <a:fillRect/>
          </a:stretch>
        </p:blipFill>
        <p:spPr>
          <a:xfrm>
            <a:off x="4245050" y="660825"/>
            <a:ext cx="4721474" cy="187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ttering Grid MK Plan by Slidesgo">
  <a:themeElements>
    <a:clrScheme name="Simple Light">
      <a:dk1>
        <a:srgbClr val="000000"/>
      </a:dk1>
      <a:lt1>
        <a:srgbClr val="FFFFFF"/>
      </a:lt1>
      <a:dk2>
        <a:srgbClr val="EDF3EF"/>
      </a:dk2>
      <a:lt2>
        <a:srgbClr val="FF7DA6"/>
      </a:lt2>
      <a:accent1>
        <a:srgbClr val="D5EECC"/>
      </a:accent1>
      <a:accent2>
        <a:srgbClr val="9DD983"/>
      </a:accent2>
      <a:accent3>
        <a:srgbClr val="EFEFEF"/>
      </a:accent3>
      <a:accent4>
        <a:srgbClr val="FF7DA6"/>
      </a:accent4>
      <a:accent5>
        <a:srgbClr val="D5EECC"/>
      </a:accent5>
      <a:accent6>
        <a:srgbClr val="9DD9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