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Bangers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oppins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25" d="100"/>
          <a:sy n="25" d="100"/>
        </p:scale>
        <p:origin x="1740" y="7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4269763" y="1643906"/>
            <a:ext cx="9748475" cy="7226057"/>
          </a:xfrm>
          <a:custGeom>
            <a:avLst/>
            <a:gdLst/>
            <a:ahLst/>
            <a:cxnLst/>
            <a:rect l="l" t="t" r="r" b="b"/>
            <a:pathLst>
              <a:path w="9748475" h="7226057">
                <a:moveTo>
                  <a:pt x="0" y="0"/>
                </a:moveTo>
                <a:lnTo>
                  <a:pt x="9748474" y="0"/>
                </a:lnTo>
                <a:lnTo>
                  <a:pt x="9748474" y="7226057"/>
                </a:lnTo>
                <a:lnTo>
                  <a:pt x="0" y="72260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 rot="-376114">
            <a:off x="3174719" y="2701712"/>
            <a:ext cx="11363615" cy="2637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440"/>
              </a:lnSpc>
            </a:pPr>
            <a:r>
              <a:rPr lang="en-US" sz="15314" spc="1041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REPORT</a:t>
            </a:r>
          </a:p>
        </p:txBody>
      </p:sp>
      <p:sp>
        <p:nvSpPr>
          <p:cNvPr id="14" name="TextBox 14"/>
          <p:cNvSpPr txBox="1"/>
          <p:nvPr/>
        </p:nvSpPr>
        <p:spPr>
          <a:xfrm rot="-376114">
            <a:off x="3924977" y="4655716"/>
            <a:ext cx="9863099" cy="2631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440"/>
              </a:lnSpc>
            </a:pPr>
            <a:r>
              <a:rPr lang="en-US" sz="15314" spc="551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TEXT</a:t>
            </a:r>
          </a:p>
        </p:txBody>
      </p:sp>
      <p:sp>
        <p:nvSpPr>
          <p:cNvPr id="15" name="Freeform 15"/>
          <p:cNvSpPr/>
          <p:nvPr/>
        </p:nvSpPr>
        <p:spPr>
          <a:xfrm>
            <a:off x="9991159" y="8085960"/>
            <a:ext cx="2903712" cy="1568004"/>
          </a:xfrm>
          <a:custGeom>
            <a:avLst/>
            <a:gdLst/>
            <a:ahLst/>
            <a:cxnLst/>
            <a:rect l="l" t="t" r="r" b="b"/>
            <a:pathLst>
              <a:path w="2903712" h="1568004">
                <a:moveTo>
                  <a:pt x="0" y="0"/>
                </a:moveTo>
                <a:lnTo>
                  <a:pt x="2903712" y="0"/>
                </a:lnTo>
                <a:lnTo>
                  <a:pt x="2903712" y="1568005"/>
                </a:lnTo>
                <a:lnTo>
                  <a:pt x="0" y="15680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6079582">
            <a:off x="5190746" y="2541283"/>
            <a:ext cx="982032" cy="1089633"/>
          </a:xfrm>
          <a:custGeom>
            <a:avLst/>
            <a:gdLst/>
            <a:ahLst/>
            <a:cxnLst/>
            <a:rect l="l" t="t" r="r" b="b"/>
            <a:pathLst>
              <a:path w="982032" h="1089633">
                <a:moveTo>
                  <a:pt x="0" y="0"/>
                </a:moveTo>
                <a:lnTo>
                  <a:pt x="982032" y="0"/>
                </a:lnTo>
                <a:lnTo>
                  <a:pt x="982032" y="1089634"/>
                </a:lnTo>
                <a:lnTo>
                  <a:pt x="0" y="10896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355520">
            <a:off x="10932066" y="6064346"/>
            <a:ext cx="2183623" cy="212903"/>
          </a:xfrm>
          <a:custGeom>
            <a:avLst/>
            <a:gdLst/>
            <a:ahLst/>
            <a:cxnLst/>
            <a:rect l="l" t="t" r="r" b="b"/>
            <a:pathLst>
              <a:path w="2183623" h="212903">
                <a:moveTo>
                  <a:pt x="0" y="0"/>
                </a:moveTo>
                <a:lnTo>
                  <a:pt x="2183623" y="0"/>
                </a:lnTo>
                <a:lnTo>
                  <a:pt x="2183623" y="212903"/>
                </a:lnTo>
                <a:lnTo>
                  <a:pt x="0" y="2129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6684828" y="7315488"/>
            <a:ext cx="4861207" cy="502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14"/>
              </a:lnSpc>
            </a:pPr>
            <a:r>
              <a:rPr lang="en-US" sz="3202" spc="-13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KELOMPOK 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9EDE93-9A0A-46A9-B71B-509694F3FD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BC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E284D34-BA75-4CF7-AACB-9F8491995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B4FAB53-1940-4870-B46A-0481BD35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B238B60-732D-4510-B9BA-95BB3C044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BC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D396B08-86A7-4B4C-9574-0DD620E7F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D3D28D8-D5C5-45C1-82A9-895A1F567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99F3C7F-A30C-4FFA-A343-A58D2FC49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8180438-45E1-47B1-93E2-26EB1CC2A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BC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286C75E-5DF2-423D-AADA-A0D833E3E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Office PowerPoint</Application>
  <PresentationFormat>Custom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Bangers</vt:lpstr>
      <vt:lpstr>Arial</vt:lpstr>
      <vt:lpstr>Poppins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Biru Kuning Merah Ceria Komik Tugas Kelompok Presentasi</dc:title>
  <cp:lastModifiedBy>User</cp:lastModifiedBy>
  <cp:revision>3</cp:revision>
  <dcterms:created xsi:type="dcterms:W3CDTF">2006-08-16T00:00:00Z</dcterms:created>
  <dcterms:modified xsi:type="dcterms:W3CDTF">2024-08-25T12:48:07Z</dcterms:modified>
  <dc:identifier>DAGNsCn_HSg</dc:identifier>
</cp:coreProperties>
</file>