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6" r:id="rId4"/>
    <p:sldId id="258" r:id="rId5"/>
    <p:sldId id="261" r:id="rId6"/>
    <p:sldId id="262" r:id="rId7"/>
    <p:sldId id="267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1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2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A6926-3933-42BE-A2AC-64325F02026E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30ED-E91F-4198-B2C1-17055FD40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CC7E2"/>
                </a:solidFill>
                <a:latin typeface="Berlin Sans FB" panose="020E0602020502020306" pitchFamily="34" charset="0"/>
              </a:rPr>
              <a:t>NerdInDisguise</a:t>
            </a:r>
            <a:endParaRPr lang="en-US" dirty="0">
              <a:solidFill>
                <a:srgbClr val="2CC7E2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Omniscient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476" y="1969478"/>
            <a:ext cx="9144000" cy="3524030"/>
          </a:xfrm>
        </p:spPr>
        <p:txBody>
          <a:bodyPr>
            <a:noAutofit/>
          </a:bodyPr>
          <a:lstStyle/>
          <a:p>
            <a:r>
              <a:rPr lang="en-US" sz="287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732</a:t>
            </a:r>
            <a:endParaRPr 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355" y="3108960"/>
            <a:ext cx="9144000" cy="1019981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Omniscient</a:t>
            </a:r>
            <a:endParaRPr lang="en-US" sz="80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3" y="1864716"/>
            <a:ext cx="5414353" cy="40607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09819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17" y="5164970"/>
            <a:ext cx="996674" cy="99667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25698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00" y="5164970"/>
            <a:ext cx="996674" cy="9966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38467" y="559405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65" y="933265"/>
            <a:ext cx="996674" cy="996674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6" idx="3"/>
            <a:endCxn id="2" idx="7"/>
          </p:cNvCxnSpPr>
          <p:nvPr/>
        </p:nvCxnSpPr>
        <p:spPr>
          <a:xfrm flipH="1">
            <a:off x="2818828" y="2048338"/>
            <a:ext cx="2195701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2" idx="6"/>
          </p:cNvCxnSpPr>
          <p:nvPr/>
        </p:nvCxnSpPr>
        <p:spPr>
          <a:xfrm flipH="1">
            <a:off x="3094890" y="5663307"/>
            <a:ext cx="5330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6" idx="5"/>
          </p:cNvCxnSpPr>
          <p:nvPr/>
        </p:nvCxnSpPr>
        <p:spPr>
          <a:xfrm flipH="1" flipV="1">
            <a:off x="6347476" y="2048338"/>
            <a:ext cx="2354284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3" y="1864716"/>
            <a:ext cx="5414353" cy="40607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09819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17" y="5164970"/>
            <a:ext cx="996674" cy="99667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425698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00" y="5164970"/>
            <a:ext cx="996674" cy="9966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38467" y="559405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3"/>
            <a:endCxn id="2" idx="7"/>
          </p:cNvCxnSpPr>
          <p:nvPr/>
        </p:nvCxnSpPr>
        <p:spPr>
          <a:xfrm flipH="1">
            <a:off x="2818828" y="2048338"/>
            <a:ext cx="2195701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2" idx="6"/>
          </p:cNvCxnSpPr>
          <p:nvPr/>
        </p:nvCxnSpPr>
        <p:spPr>
          <a:xfrm flipH="1">
            <a:off x="3094890" y="5663307"/>
            <a:ext cx="5330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6" idx="5"/>
          </p:cNvCxnSpPr>
          <p:nvPr/>
        </p:nvCxnSpPr>
        <p:spPr>
          <a:xfrm flipH="1" flipV="1">
            <a:off x="6347476" y="2048338"/>
            <a:ext cx="2354284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14529" y="776597"/>
            <a:ext cx="13596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Chain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936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3" y="1864716"/>
            <a:ext cx="5414353" cy="40607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09819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425698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8467" y="559405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3"/>
            <a:endCxn id="2" idx="7"/>
          </p:cNvCxnSpPr>
          <p:nvPr/>
        </p:nvCxnSpPr>
        <p:spPr>
          <a:xfrm flipH="1">
            <a:off x="2818828" y="2048338"/>
            <a:ext cx="2195701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2" idx="6"/>
          </p:cNvCxnSpPr>
          <p:nvPr/>
        </p:nvCxnSpPr>
        <p:spPr>
          <a:xfrm flipH="1">
            <a:off x="3094890" y="5663307"/>
            <a:ext cx="5330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6" idx="5"/>
          </p:cNvCxnSpPr>
          <p:nvPr/>
        </p:nvCxnSpPr>
        <p:spPr>
          <a:xfrm flipH="1" flipV="1">
            <a:off x="6347476" y="2048338"/>
            <a:ext cx="2354284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14529" y="776597"/>
            <a:ext cx="13596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Chain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6642" y="5309364"/>
            <a:ext cx="743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A.I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0" y="5113077"/>
            <a:ext cx="996674" cy="9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33" y="1864716"/>
            <a:ext cx="5414353" cy="40607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09819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425698" y="4791110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8467" y="559405"/>
            <a:ext cx="1885071" cy="174439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3"/>
            <a:endCxn id="2" idx="7"/>
          </p:cNvCxnSpPr>
          <p:nvPr/>
        </p:nvCxnSpPr>
        <p:spPr>
          <a:xfrm flipH="1">
            <a:off x="2818828" y="2048338"/>
            <a:ext cx="2195701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2" idx="6"/>
          </p:cNvCxnSpPr>
          <p:nvPr/>
        </p:nvCxnSpPr>
        <p:spPr>
          <a:xfrm flipH="1">
            <a:off x="3094890" y="5663307"/>
            <a:ext cx="5330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1"/>
            <a:endCxn id="6" idx="5"/>
          </p:cNvCxnSpPr>
          <p:nvPr/>
        </p:nvCxnSpPr>
        <p:spPr>
          <a:xfrm flipH="1" flipV="1">
            <a:off x="6347476" y="2048338"/>
            <a:ext cx="2354284" cy="299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14529" y="776597"/>
            <a:ext cx="135966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</a:t>
            </a:r>
          </a:p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Chain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6642" y="5309364"/>
            <a:ext cx="7439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A.I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0135" y="5217597"/>
            <a:ext cx="8354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83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51971" y="850913"/>
            <a:ext cx="1448973" cy="9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AI Engine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223803" y="4316438"/>
            <a:ext cx="1448973" cy="9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Block Chain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0" y="726725"/>
            <a:ext cx="1219306" cy="1219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0" y="4192249"/>
            <a:ext cx="1219048" cy="1219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80" y="4191991"/>
            <a:ext cx="1219306" cy="1219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1971" y="5372335"/>
            <a:ext cx="190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Analytics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28" y="726725"/>
            <a:ext cx="1219048" cy="121904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044866" y="1336248"/>
            <a:ext cx="3408862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4" idx="1"/>
          </p:cNvCxnSpPr>
          <p:nvPr/>
        </p:nvCxnSpPr>
        <p:spPr>
          <a:xfrm>
            <a:off x="6672776" y="1336249"/>
            <a:ext cx="31791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672777" y="1821456"/>
            <a:ext cx="3179194" cy="2494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8" idx="3"/>
          </p:cNvCxnSpPr>
          <p:nvPr/>
        </p:nvCxnSpPr>
        <p:spPr>
          <a:xfrm flipH="1" flipV="1">
            <a:off x="2044608" y="4801773"/>
            <a:ext cx="31791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9" idx="1"/>
          </p:cNvCxnSpPr>
          <p:nvPr/>
        </p:nvCxnSpPr>
        <p:spPr>
          <a:xfrm flipV="1">
            <a:off x="6672776" y="4801644"/>
            <a:ext cx="3408604" cy="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  <a:endCxn id="7" idx="2"/>
          </p:cNvCxnSpPr>
          <p:nvPr/>
        </p:nvCxnSpPr>
        <p:spPr>
          <a:xfrm flipV="1">
            <a:off x="1435084" y="1946031"/>
            <a:ext cx="129" cy="2246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61" y="429811"/>
            <a:ext cx="5414353" cy="406076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0" y="3512801"/>
            <a:ext cx="6700911" cy="10199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 smtClean="0">
                <a:solidFill>
                  <a:srgbClr val="2CC7E2"/>
                </a:solidFill>
                <a:latin typeface="Berlin Sans FB" panose="020E0602020502020306" pitchFamily="34" charset="0"/>
              </a:rPr>
              <a:t>“The Omniscient, sees all” </a:t>
            </a:r>
            <a:endParaRPr lang="en-US" sz="4800" i="1" dirty="0">
              <a:solidFill>
                <a:srgbClr val="2CC7E2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Berlin Sans FB</vt:lpstr>
      <vt:lpstr>Calibri</vt:lpstr>
      <vt:lpstr>Calibri Light</vt:lpstr>
      <vt:lpstr>Office Theme</vt:lpstr>
      <vt:lpstr>NerdInDisguise</vt:lpstr>
      <vt:lpstr>732</vt:lpstr>
      <vt:lpstr>Omniscient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Omniscient</dc:title>
  <dc:creator>haziq suhaimi</dc:creator>
  <cp:lastModifiedBy>haziq suhaimi</cp:lastModifiedBy>
  <cp:revision>4</cp:revision>
  <dcterms:created xsi:type="dcterms:W3CDTF">2018-12-16T02:10:48Z</dcterms:created>
  <dcterms:modified xsi:type="dcterms:W3CDTF">2018-12-16T02:40:21Z</dcterms:modified>
</cp:coreProperties>
</file>