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6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5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07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16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85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215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75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18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96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6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4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4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9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9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6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425E35-1CC5-4CA2-B77E-055677DF4D28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4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3901FD8-B43F-025B-A6FE-1E257A511E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0924" y="2219389"/>
            <a:ext cx="7630151" cy="24192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7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tr-TR" sz="7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7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tr-TR" sz="4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865ED75-8B86-82B2-4B66-98F6EFBD25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786938" y="6329362"/>
            <a:ext cx="2405062" cy="528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z-Latn-AZ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İzzət Rəhimov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41A93A2-FEA3-3CC8-041B-1AC09E19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332" y="0"/>
            <a:ext cx="5023668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0A17A-22B8-DAAF-DE85-71B263A0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3"/>
            <a:ext cx="10364451" cy="1045738"/>
          </a:xfrm>
        </p:spPr>
        <p:txBody>
          <a:bodyPr>
            <a:normAutofit/>
          </a:bodyPr>
          <a:lstStyle/>
          <a:p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Xətti</a:t>
            </a:r>
            <a:r>
              <a:rPr lang="az-Latn-AZ" sz="4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Axtarış</a:t>
            </a:r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cap="non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tr-TR" sz="32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inear</a:t>
            </a:r>
            <a:r>
              <a:rPr lang="tr-TR" sz="32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9E750C-E413-E413-A798-E15783639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328739"/>
            <a:ext cx="5515601" cy="21145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Bu axtarış növü ən sadə axtarış növüdür. Xətti axtarış massivin ilk indeksindən başlayır və axtarılan element tapılana qədər son indeksə kimi davam edir kimi davam edir. Zaman mürəkkəbliyi O(n)-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633DE9-B023-A719-53B9-FD7988B5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52" y="1314450"/>
            <a:ext cx="3539073" cy="508741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E80A2C-F114-E888-6B3C-39E498C7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4" y="3846622"/>
            <a:ext cx="5145400" cy="2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9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792CEAB-C468-3AEB-29C5-3036DE9E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03" y="1424916"/>
            <a:ext cx="4996097" cy="40081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0A23D1-2AA8-28DB-3966-A80971E3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1080546"/>
            <a:ext cx="4105509" cy="46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6ED08-EDED-C9FF-B265-7757F6E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7030"/>
            <a:ext cx="10364451" cy="1195995"/>
          </a:xfrm>
        </p:spPr>
        <p:txBody>
          <a:bodyPr/>
          <a:lstStyle/>
          <a:p>
            <a:r>
              <a:rPr lang="az-Latn-AZ" cap="none" dirty="0"/>
              <a:t>İkili Axtarış (</a:t>
            </a:r>
            <a:r>
              <a:rPr lang="az-Latn-AZ" sz="3200" cap="none" dirty="0">
                <a:latin typeface="Roboto" panose="02000000000000000000" pitchFamily="2" charset="0"/>
              </a:rPr>
              <a:t>B</a:t>
            </a:r>
            <a:r>
              <a:rPr lang="tr-TR" sz="3200" b="0" i="0" cap="none" dirty="0" err="1">
                <a:effectLst/>
                <a:latin typeface="Roboto" panose="02000000000000000000" pitchFamily="2" charset="0"/>
              </a:rPr>
              <a:t>inary</a:t>
            </a:r>
            <a:r>
              <a:rPr lang="tr-TR" sz="3200" b="0" i="0" cap="none" dirty="0">
                <a:effectLst/>
                <a:latin typeface="Roboto" panose="02000000000000000000" pitchFamily="2" charset="0"/>
              </a:rPr>
              <a:t> </a:t>
            </a:r>
            <a:r>
              <a:rPr lang="tr-TR" sz="3200" b="0" i="0" cap="none" dirty="0" err="1">
                <a:effectLst/>
                <a:latin typeface="Roboto" panose="02000000000000000000" pitchFamily="2" charset="0"/>
              </a:rPr>
              <a:t>Search</a:t>
            </a:r>
            <a:r>
              <a:rPr lang="az-Latn-AZ" cap="none" dirty="0"/>
              <a:t>)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8CBC4B-AB89-D9AD-401D-53CFAB03F4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3050"/>
            <a:ext cx="10363826" cy="4248149"/>
          </a:xfrm>
        </p:spPr>
        <p:txBody>
          <a:bodyPr/>
          <a:lstStyle/>
          <a:p>
            <a:pPr marL="0" indent="0">
              <a:buNone/>
            </a:pP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	Bu axtarış üsulunda zaman mürəkkəbliyi O(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n)-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  Axtarış zamanı ilk olaraq massivin orta indeksindən axtarışa başlanılır. Əyər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axrarılan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element həmin indeksə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bərabərdisə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sonlandırılır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 Əks təqdirdə element orta indeksdəki elementlə müqayisə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edirli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, əgər böyükdürsə axtarış aralığı sağ yarıya daraldılır, kiçikdirsə sol yarıya daraldılır. 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F0D426-C0BF-5E35-2756-05A14D7A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97" y="3200400"/>
            <a:ext cx="5094405" cy="33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356C966-D859-ECF1-305C-4FC36C87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745851"/>
            <a:ext cx="3910235" cy="53662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AF48DB6-1C21-F7D3-F539-2D1E2A2B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51" y="872668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4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97E0F0-0EF1-7D7E-56DF-C8B0DE9C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57188"/>
            <a:ext cx="10364451" cy="1057275"/>
          </a:xfrm>
        </p:spPr>
        <p:txBody>
          <a:bodyPr/>
          <a:lstStyle/>
          <a:p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Tullanaraq Axtarış(J</a:t>
            </a:r>
            <a:r>
              <a:rPr lang="tr-TR" b="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  <a:r>
              <a:rPr lang="tr-TR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az-Latn-AZ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17CCB-735A-C8EC-A256-FB67D30115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4464"/>
            <a:ext cx="10363826" cy="2657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 axtarış üsulu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performans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və zaman cəhətdən xətti axtarış uşulundan yaxşı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olsada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ikili axtarış üsulundan zəif qalır. </a:t>
            </a:r>
          </a:p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 üsulla massivdə elementi tapmaq üçün 0-cı indeksdən prosesə başlanılır. Amma Xətti axtarış üsulundan fərqli olaraq 1-1 yox m-m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irəliləyrək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axtarış həyata keçirilir.</a:t>
            </a:r>
          </a:p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Əvvəlcə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sonra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  olaraq axtarış davam edir. Əyər müəyyən bir indeksə çatdıqda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tutaqki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indeksindəki dəyər axtardığımız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ədədən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böyük olarsa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(3-1)m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indeksi yoxlanılır.</a:t>
            </a:r>
            <a:endParaRPr lang="tr-TR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Jump Search Visualisation">
            <a:extLst>
              <a:ext uri="{FF2B5EF4-FFF2-40B4-BE49-F238E27FC236}">
                <a16:creationId xmlns:a16="http://schemas.microsoft.com/office/drawing/2014/main" id="{6A576D0B-1684-995E-596C-B173B766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52" y="4186238"/>
            <a:ext cx="5998644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3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388FBB6-3ECB-652B-C448-CF3F1060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3" y="402394"/>
            <a:ext cx="5705814" cy="6053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2270711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344</TotalTime>
  <Words>205</Words>
  <Application>Microsoft Office PowerPoint</Application>
  <PresentationFormat>Geniş ekran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Tw Cen MT</vt:lpstr>
      <vt:lpstr>Damla</vt:lpstr>
      <vt:lpstr>PowerPoint Sunusu</vt:lpstr>
      <vt:lpstr>Xətti Axtarış(Linear Search)</vt:lpstr>
      <vt:lpstr>PowerPoint Sunusu</vt:lpstr>
      <vt:lpstr>İkili Axtarış (Binary Search)</vt:lpstr>
      <vt:lpstr>PowerPoint Sunusu</vt:lpstr>
      <vt:lpstr>Tullanaraq Axtarış(Jump Search)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Lzg Rhmv</dc:creator>
  <cp:lastModifiedBy>Lzg Rhmv</cp:lastModifiedBy>
  <cp:revision>3</cp:revision>
  <dcterms:created xsi:type="dcterms:W3CDTF">2022-11-02T14:11:42Z</dcterms:created>
  <dcterms:modified xsi:type="dcterms:W3CDTF">2022-11-02T19:55:43Z</dcterms:modified>
</cp:coreProperties>
</file>