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notesMasterIdLst>
    <p:notesMasterId r:id="rId19"/>
  </p:notesMasterIdLst>
  <p:sldIdLst>
    <p:sldId id="256" r:id="rId2"/>
    <p:sldId id="269" r:id="rId3"/>
    <p:sldId id="270" r:id="rId4"/>
    <p:sldId id="257" r:id="rId5"/>
    <p:sldId id="267" r:id="rId6"/>
    <p:sldId id="272" r:id="rId7"/>
    <p:sldId id="258" r:id="rId8"/>
    <p:sldId id="265" r:id="rId9"/>
    <p:sldId id="266" r:id="rId10"/>
    <p:sldId id="259" r:id="rId11"/>
    <p:sldId id="260" r:id="rId12"/>
    <p:sldId id="261" r:id="rId13"/>
    <p:sldId id="262" r:id="rId14"/>
    <p:sldId id="263" r:id="rId15"/>
    <p:sldId id="264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5108" autoAdjust="0"/>
  </p:normalViewPr>
  <p:slideViewPr>
    <p:cSldViewPr snapToGrid="0">
      <p:cViewPr varScale="1">
        <p:scale>
          <a:sx n="86" d="100"/>
          <a:sy n="86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Word</a:t>
            </a:r>
            <a:r>
              <a:rPr lang="en-US" baseline="0" dirty="0"/>
              <a:t> Density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Stanza Line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8.91</c:v>
                </c:pt>
                <c:pt idx="1">
                  <c:v>8.2100000000000009</c:v>
                </c:pt>
                <c:pt idx="2">
                  <c:v>4.3499999999999996</c:v>
                </c:pt>
                <c:pt idx="3">
                  <c:v>5.92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5-4FD6-8E60-4FDB4FF4C2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Stanza Line Median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10.5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45-4FD6-8E60-4FDB4FF4C2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 Mean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6.5</c:v>
                </c:pt>
                <c:pt idx="1">
                  <c:v>6.03</c:v>
                </c:pt>
                <c:pt idx="2">
                  <c:v>3.52</c:v>
                </c:pt>
                <c:pt idx="3">
                  <c:v>4.0199999999999996</c:v>
                </c:pt>
                <c:pt idx="4">
                  <c:v>8.73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45-4FD6-8E60-4FDB4FF4C2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Line Median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10.5</c:v>
                </c:pt>
                <c:pt idx="1">
                  <c:v>9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45-4FD6-8E60-4FDB4FF4C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979320"/>
        <c:axId val="318980304"/>
      </c:barChart>
      <c:catAx>
        <c:axId val="31897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980304"/>
        <c:crosses val="autoZero"/>
        <c:auto val="1"/>
        <c:lblAlgn val="ctr"/>
        <c:lblOffset val="100"/>
        <c:noMultiLvlLbl val="0"/>
      </c:catAx>
      <c:valAx>
        <c:axId val="31898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97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</a:t>
            </a:r>
            <a:r>
              <a:rPr lang="en-US" baseline="0" dirty="0"/>
              <a:t> Statistics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544</c:v>
                </c:pt>
                <c:pt idx="1">
                  <c:v>526</c:v>
                </c:pt>
                <c:pt idx="2">
                  <c:v>257</c:v>
                </c:pt>
                <c:pt idx="3">
                  <c:v>468</c:v>
                </c:pt>
                <c:pt idx="4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0-4E2A-94F1-2E610A668A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Alliteration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58</c:v>
                </c:pt>
                <c:pt idx="1">
                  <c:v>47</c:v>
                </c:pt>
                <c:pt idx="2">
                  <c:v>9</c:v>
                </c:pt>
                <c:pt idx="3">
                  <c:v>28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E0-4E2A-94F1-2E610A668A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Repetition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45</c:v>
                </c:pt>
                <c:pt idx="2">
                  <c:v>1</c:v>
                </c:pt>
                <c:pt idx="3">
                  <c:v>12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E0-4E2A-94F1-2E610A668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39112"/>
        <c:axId val="415837800"/>
      </c:barChart>
      <c:catAx>
        <c:axId val="415839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37800"/>
        <c:crosses val="autoZero"/>
        <c:auto val="1"/>
        <c:lblAlgn val="ctr"/>
        <c:lblOffset val="100"/>
        <c:noMultiLvlLbl val="0"/>
      </c:catAx>
      <c:valAx>
        <c:axId val="41583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39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Syllable</a:t>
            </a:r>
            <a:r>
              <a:rPr lang="en-US" baseline="0" dirty="0"/>
              <a:t> Counts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Stanza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88.6</c:v>
                </c:pt>
                <c:pt idx="1">
                  <c:v>75.569999999999993</c:v>
                </c:pt>
                <c:pt idx="2">
                  <c:v>27.3</c:v>
                </c:pt>
                <c:pt idx="3">
                  <c:v>38.299999999999997</c:v>
                </c:pt>
                <c:pt idx="4">
                  <c:v>63.86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3-4CEF-867F-C6C8E2E047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Stanza Median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75</c:v>
                </c:pt>
                <c:pt idx="1">
                  <c:v>82</c:v>
                </c:pt>
                <c:pt idx="2">
                  <c:v>40.5</c:v>
                </c:pt>
                <c:pt idx="3">
                  <c:v>47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A3-4CEF-867F-C6C8E2E047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 Mean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9.93</c:v>
                </c:pt>
                <c:pt idx="1">
                  <c:v>9.19</c:v>
                </c:pt>
                <c:pt idx="2">
                  <c:v>6.26</c:v>
                </c:pt>
                <c:pt idx="3">
                  <c:v>6.46</c:v>
                </c:pt>
                <c:pt idx="4">
                  <c:v>13.29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A3-4CEF-867F-C6C8E2E047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Line Median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6</c:v>
                </c:pt>
                <c:pt idx="4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2A3-4CEF-867F-C6C8E2E047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Word Mean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1.32</c:v>
                </c:pt>
                <c:pt idx="1">
                  <c:v>1.25</c:v>
                </c:pt>
                <c:pt idx="2">
                  <c:v>1.27</c:v>
                </c:pt>
                <c:pt idx="3">
                  <c:v>1.27</c:v>
                </c:pt>
                <c:pt idx="4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A3-4CEF-867F-C6C8E2E047C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Word Median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2A3-4CEF-867F-C6C8E2E04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0142720"/>
        <c:axId val="430145672"/>
      </c:barChart>
      <c:catAx>
        <c:axId val="4301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45672"/>
        <c:crosses val="autoZero"/>
        <c:auto val="1"/>
        <c:lblAlgn val="ctr"/>
        <c:lblOffset val="100"/>
        <c:noMultiLvlLbl val="0"/>
      </c:catAx>
      <c:valAx>
        <c:axId val="4301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Syllable 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763</c:v>
                </c:pt>
                <c:pt idx="1">
                  <c:v>671</c:v>
                </c:pt>
                <c:pt idx="2">
                  <c:v>211</c:v>
                </c:pt>
                <c:pt idx="3">
                  <c:v>408</c:v>
                </c:pt>
                <c:pt idx="4">
                  <c:v>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2-46E2-811B-499B7BB514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179</c:v>
                </c:pt>
                <c:pt idx="1">
                  <c:v>131</c:v>
                </c:pt>
                <c:pt idx="2">
                  <c:v>52</c:v>
                </c:pt>
                <c:pt idx="3">
                  <c:v>94</c:v>
                </c:pt>
                <c:pt idx="4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2-46E2-811B-499B7BB514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82-46E2-811B-499B7BB514A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Frost</c:v>
                </c:pt>
                <c:pt idx="1">
                  <c:v>Poe</c:v>
                </c:pt>
                <c:pt idx="2">
                  <c:v>Dickinson</c:v>
                </c:pt>
                <c:pt idx="3">
                  <c:v>Angelou</c:v>
                </c:pt>
                <c:pt idx="4">
                  <c:v>Whitman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82-46E2-811B-499B7BB51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0140752"/>
        <c:axId val="430143048"/>
      </c:barChart>
      <c:catAx>
        <c:axId val="43014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43048"/>
        <c:crosses val="autoZero"/>
        <c:auto val="1"/>
        <c:lblAlgn val="ctr"/>
        <c:lblOffset val="100"/>
        <c:noMultiLvlLbl val="0"/>
      </c:catAx>
      <c:valAx>
        <c:axId val="43014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4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Rhyming Stanzas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Stanzas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Angelou</c:v>
                </c:pt>
                <c:pt idx="1">
                  <c:v>Frost</c:v>
                </c:pt>
                <c:pt idx="2">
                  <c:v>Dickinson</c:v>
                </c:pt>
                <c:pt idx="3">
                  <c:v>Poe</c:v>
                </c:pt>
                <c:pt idx="4">
                  <c:v>Whitman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</c:v>
                </c:pt>
                <c:pt idx="1">
                  <c:v>61</c:v>
                </c:pt>
                <c:pt idx="2">
                  <c:v>59</c:v>
                </c:pt>
                <c:pt idx="3">
                  <c:v>64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6-4284-A72A-1A2D601DA0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Stanza's with Rhyme Scheme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Angelou</c:v>
                </c:pt>
                <c:pt idx="1">
                  <c:v>Frost</c:v>
                </c:pt>
                <c:pt idx="2">
                  <c:v>Dickinson</c:v>
                </c:pt>
                <c:pt idx="3">
                  <c:v>Poe</c:v>
                </c:pt>
                <c:pt idx="4">
                  <c:v>Whitman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</c:v>
                </c:pt>
                <c:pt idx="1">
                  <c:v>36</c:v>
                </c:pt>
                <c:pt idx="2">
                  <c:v>47</c:v>
                </c:pt>
                <c:pt idx="3">
                  <c:v>60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26-4284-A72A-1A2D601DA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412496"/>
        <c:axId val="487413480"/>
      </c:barChart>
      <c:catAx>
        <c:axId val="48741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13480"/>
        <c:crosses val="autoZero"/>
        <c:auto val="1"/>
        <c:lblAlgn val="ctr"/>
        <c:lblOffset val="100"/>
        <c:noMultiLvlLbl val="0"/>
      </c:catAx>
      <c:valAx>
        <c:axId val="48741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1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56991-6BCA-42C4-8251-312A51A943DE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A17B54D-0336-4890-A313-0D797A9BC903}">
      <dgm:prSet phldrT="[Text]"/>
      <dgm:spPr/>
      <dgm:t>
        <a:bodyPr/>
        <a:lstStyle/>
        <a:p>
          <a:r>
            <a:rPr lang="en-US" dirty="0"/>
            <a:t>Create Base Corpus</a:t>
          </a:r>
        </a:p>
      </dgm:t>
    </dgm:pt>
    <dgm:pt modelId="{35EF7A8B-F882-429B-8D1B-13449A627FE6}" type="parTrans" cxnId="{E9F3E94E-DDA1-4436-B87C-B34DD43FE3E0}">
      <dgm:prSet/>
      <dgm:spPr/>
      <dgm:t>
        <a:bodyPr/>
        <a:lstStyle/>
        <a:p>
          <a:endParaRPr lang="en-US"/>
        </a:p>
      </dgm:t>
    </dgm:pt>
    <dgm:pt modelId="{27DEFF21-ACCA-4E73-B459-629620563D10}" type="sibTrans" cxnId="{E9F3E94E-DDA1-4436-B87C-B34DD43FE3E0}">
      <dgm:prSet/>
      <dgm:spPr/>
      <dgm:t>
        <a:bodyPr/>
        <a:lstStyle/>
        <a:p>
          <a:endParaRPr lang="en-US"/>
        </a:p>
      </dgm:t>
    </dgm:pt>
    <dgm:pt modelId="{55DA8E3A-5983-4530-9A13-DD8C42A1FD6C}">
      <dgm:prSet phldrT="[Text]"/>
      <dgm:spPr/>
      <dgm:t>
        <a:bodyPr/>
        <a:lstStyle/>
        <a:p>
          <a:r>
            <a:rPr lang="en-US" dirty="0"/>
            <a:t>Create Classification Set</a:t>
          </a:r>
        </a:p>
      </dgm:t>
    </dgm:pt>
    <dgm:pt modelId="{B7E65135-C418-4218-909E-9673874BC772}" type="parTrans" cxnId="{F65D13BD-D59D-4478-8B2F-FA0B469994E0}">
      <dgm:prSet/>
      <dgm:spPr/>
      <dgm:t>
        <a:bodyPr/>
        <a:lstStyle/>
        <a:p>
          <a:endParaRPr lang="en-US"/>
        </a:p>
      </dgm:t>
    </dgm:pt>
    <dgm:pt modelId="{167837F7-579C-46E9-A6F1-83BB80AF6EA4}" type="sibTrans" cxnId="{F65D13BD-D59D-4478-8B2F-FA0B469994E0}">
      <dgm:prSet/>
      <dgm:spPr/>
      <dgm:t>
        <a:bodyPr/>
        <a:lstStyle/>
        <a:p>
          <a:endParaRPr lang="en-US"/>
        </a:p>
      </dgm:t>
    </dgm:pt>
    <dgm:pt modelId="{C161401F-49A3-45AB-9B1F-F43DD407784C}">
      <dgm:prSet phldrT="[Text]"/>
      <dgm:spPr/>
      <dgm:t>
        <a:bodyPr/>
        <a:lstStyle/>
        <a:p>
          <a:r>
            <a:rPr lang="en-US" dirty="0"/>
            <a:t>Create Corpus for Syllable/Rhyme Test</a:t>
          </a:r>
        </a:p>
      </dgm:t>
    </dgm:pt>
    <dgm:pt modelId="{9C0D54C4-6C21-41E2-8F44-F554E36E4358}" type="parTrans" cxnId="{97DE5A57-711B-4CEA-92E3-C2D53F3B6B1C}">
      <dgm:prSet/>
      <dgm:spPr/>
      <dgm:t>
        <a:bodyPr/>
        <a:lstStyle/>
        <a:p>
          <a:endParaRPr lang="en-US"/>
        </a:p>
      </dgm:t>
    </dgm:pt>
    <dgm:pt modelId="{F23347E8-78F9-4E78-A18E-F59897A788DF}" type="sibTrans" cxnId="{97DE5A57-711B-4CEA-92E3-C2D53F3B6B1C}">
      <dgm:prSet/>
      <dgm:spPr/>
      <dgm:t>
        <a:bodyPr/>
        <a:lstStyle/>
        <a:p>
          <a:endParaRPr lang="en-US"/>
        </a:p>
      </dgm:t>
    </dgm:pt>
    <dgm:pt modelId="{E435CE84-0A0E-4402-9E4C-F896CA94B8FE}">
      <dgm:prSet phldrT="[Text]"/>
      <dgm:spPr/>
      <dgm:t>
        <a:bodyPr/>
        <a:lstStyle/>
        <a:p>
          <a:r>
            <a:rPr lang="en-US" dirty="0"/>
            <a:t>Test Classifiers</a:t>
          </a:r>
        </a:p>
      </dgm:t>
    </dgm:pt>
    <dgm:pt modelId="{9C2855CE-9742-4F2F-B029-E80AA3A34ECC}" type="parTrans" cxnId="{63C3A7B2-867E-43FD-87F4-45699CDB40B1}">
      <dgm:prSet/>
      <dgm:spPr/>
      <dgm:t>
        <a:bodyPr/>
        <a:lstStyle/>
        <a:p>
          <a:endParaRPr lang="en-US"/>
        </a:p>
      </dgm:t>
    </dgm:pt>
    <dgm:pt modelId="{27D9F3A6-ADF9-4845-B8E6-186DEA87F155}" type="sibTrans" cxnId="{63C3A7B2-867E-43FD-87F4-45699CDB40B1}">
      <dgm:prSet/>
      <dgm:spPr/>
      <dgm:t>
        <a:bodyPr/>
        <a:lstStyle/>
        <a:p>
          <a:endParaRPr lang="en-US"/>
        </a:p>
      </dgm:t>
    </dgm:pt>
    <dgm:pt modelId="{2DF61809-EA3F-458C-BD66-99F28437FB49}">
      <dgm:prSet phldrT="[Text]"/>
      <dgm:spPr/>
      <dgm:t>
        <a:bodyPr/>
        <a:lstStyle/>
        <a:p>
          <a:r>
            <a:rPr lang="en-US" dirty="0"/>
            <a:t>Refine Classifiers</a:t>
          </a:r>
        </a:p>
      </dgm:t>
    </dgm:pt>
    <dgm:pt modelId="{081FC995-25AA-4D0A-AD3C-04582B2943A0}" type="parTrans" cxnId="{238FD992-CCE3-4D83-AD79-6D1FB233F3B3}">
      <dgm:prSet/>
      <dgm:spPr/>
      <dgm:t>
        <a:bodyPr/>
        <a:lstStyle/>
        <a:p>
          <a:endParaRPr lang="en-US"/>
        </a:p>
      </dgm:t>
    </dgm:pt>
    <dgm:pt modelId="{D0F8703B-AF86-414E-B10F-82AC9A5A5E92}" type="sibTrans" cxnId="{238FD992-CCE3-4D83-AD79-6D1FB233F3B3}">
      <dgm:prSet/>
      <dgm:spPr/>
      <dgm:t>
        <a:bodyPr/>
        <a:lstStyle/>
        <a:p>
          <a:endParaRPr lang="en-US"/>
        </a:p>
      </dgm:t>
    </dgm:pt>
    <dgm:pt modelId="{90933B6C-DB6A-4B2C-A182-CD7932F6570E}">
      <dgm:prSet phldrT="[Text]"/>
      <dgm:spPr/>
      <dgm:t>
        <a:bodyPr/>
        <a:lstStyle/>
        <a:p>
          <a:r>
            <a:rPr lang="en-US" dirty="0"/>
            <a:t>Perform Corpus Analytics</a:t>
          </a:r>
        </a:p>
      </dgm:t>
    </dgm:pt>
    <dgm:pt modelId="{DB6198CC-819C-4D12-9587-ABC6EC8A7B16}" type="parTrans" cxnId="{1384F929-C705-4F2F-BC4D-341B14E02F77}">
      <dgm:prSet/>
      <dgm:spPr/>
      <dgm:t>
        <a:bodyPr/>
        <a:lstStyle/>
        <a:p>
          <a:endParaRPr lang="en-US"/>
        </a:p>
      </dgm:t>
    </dgm:pt>
    <dgm:pt modelId="{646E35E8-BBAA-4B8C-AA0C-F6462C355B5C}" type="sibTrans" cxnId="{1384F929-C705-4F2F-BC4D-341B14E02F77}">
      <dgm:prSet/>
      <dgm:spPr/>
      <dgm:t>
        <a:bodyPr/>
        <a:lstStyle/>
        <a:p>
          <a:endParaRPr lang="en-US"/>
        </a:p>
      </dgm:t>
    </dgm:pt>
    <dgm:pt modelId="{82B3D6F8-0DB6-44F2-A212-64ACF691A45E}">
      <dgm:prSet phldrT="[Text]"/>
      <dgm:spPr/>
      <dgm:t>
        <a:bodyPr/>
        <a:lstStyle/>
        <a:p>
          <a:r>
            <a:rPr lang="en-US" dirty="0"/>
            <a:t>Create Analytics Based Classifier</a:t>
          </a:r>
        </a:p>
      </dgm:t>
    </dgm:pt>
    <dgm:pt modelId="{F415EB74-6692-4A01-ADB6-F7CC59279F28}" type="parTrans" cxnId="{08D886FE-8DDA-44DA-B7C7-558FE531169D}">
      <dgm:prSet/>
      <dgm:spPr/>
      <dgm:t>
        <a:bodyPr/>
        <a:lstStyle/>
        <a:p>
          <a:endParaRPr lang="en-US"/>
        </a:p>
      </dgm:t>
    </dgm:pt>
    <dgm:pt modelId="{5D466DFD-3458-4AD6-93D0-CB32D284422D}" type="sibTrans" cxnId="{08D886FE-8DDA-44DA-B7C7-558FE531169D}">
      <dgm:prSet/>
      <dgm:spPr/>
      <dgm:t>
        <a:bodyPr/>
        <a:lstStyle/>
        <a:p>
          <a:endParaRPr lang="en-US"/>
        </a:p>
      </dgm:t>
    </dgm:pt>
    <dgm:pt modelId="{0A93B1A1-1C7F-4336-A0D6-0AFECE3AC6B8}">
      <dgm:prSet phldrT="[Text]"/>
      <dgm:spPr/>
      <dgm:t>
        <a:bodyPr/>
        <a:lstStyle/>
        <a:p>
          <a:r>
            <a:rPr lang="en-US" dirty="0"/>
            <a:t>Compare</a:t>
          </a:r>
        </a:p>
      </dgm:t>
    </dgm:pt>
    <dgm:pt modelId="{DF8B4CC2-64EF-4751-AA31-EBF7C866932E}" type="parTrans" cxnId="{DD421EF1-F755-4E32-9D14-E88E1FB3367F}">
      <dgm:prSet/>
      <dgm:spPr/>
      <dgm:t>
        <a:bodyPr/>
        <a:lstStyle/>
        <a:p>
          <a:endParaRPr lang="en-US"/>
        </a:p>
      </dgm:t>
    </dgm:pt>
    <dgm:pt modelId="{863768A7-CEB8-4DBE-8111-CB3D60B43885}" type="sibTrans" cxnId="{DD421EF1-F755-4E32-9D14-E88E1FB3367F}">
      <dgm:prSet/>
      <dgm:spPr/>
      <dgm:t>
        <a:bodyPr/>
        <a:lstStyle/>
        <a:p>
          <a:endParaRPr lang="en-US"/>
        </a:p>
      </dgm:t>
    </dgm:pt>
    <dgm:pt modelId="{B8B5258D-88B1-474E-B9E5-E0C2E7E09610}" type="pres">
      <dgm:prSet presAssocID="{EB156991-6BCA-42C4-8251-312A51A943DE}" presName="Name0" presStyleCnt="0">
        <dgm:presLayoutVars>
          <dgm:dir/>
          <dgm:resizeHandles val="exact"/>
        </dgm:presLayoutVars>
      </dgm:prSet>
      <dgm:spPr/>
    </dgm:pt>
    <dgm:pt modelId="{5579D02C-02A5-4621-9D54-8BD7D69DB087}" type="pres">
      <dgm:prSet presAssocID="{CA17B54D-0336-4890-A313-0D797A9BC903}" presName="node" presStyleLbl="node1" presStyleIdx="0" presStyleCnt="8">
        <dgm:presLayoutVars>
          <dgm:bulletEnabled val="1"/>
        </dgm:presLayoutVars>
      </dgm:prSet>
      <dgm:spPr/>
    </dgm:pt>
    <dgm:pt modelId="{A9F0713A-2E04-4C9B-A1F4-6EE2388FD066}" type="pres">
      <dgm:prSet presAssocID="{27DEFF21-ACCA-4E73-B459-629620563D10}" presName="sibTrans" presStyleLbl="sibTrans1D1" presStyleIdx="0" presStyleCnt="7"/>
      <dgm:spPr/>
    </dgm:pt>
    <dgm:pt modelId="{195FC35B-FFAC-49DE-9BCE-103D76D797EA}" type="pres">
      <dgm:prSet presAssocID="{27DEFF21-ACCA-4E73-B459-629620563D10}" presName="connectorText" presStyleLbl="sibTrans1D1" presStyleIdx="0" presStyleCnt="7"/>
      <dgm:spPr/>
    </dgm:pt>
    <dgm:pt modelId="{8ECF8D05-1E77-40C4-93C5-11CCBD02ECC0}" type="pres">
      <dgm:prSet presAssocID="{55DA8E3A-5983-4530-9A13-DD8C42A1FD6C}" presName="node" presStyleLbl="node1" presStyleIdx="1" presStyleCnt="8">
        <dgm:presLayoutVars>
          <dgm:bulletEnabled val="1"/>
        </dgm:presLayoutVars>
      </dgm:prSet>
      <dgm:spPr/>
    </dgm:pt>
    <dgm:pt modelId="{205001B2-ADF7-4592-9168-35BD1E5637DC}" type="pres">
      <dgm:prSet presAssocID="{167837F7-579C-46E9-A6F1-83BB80AF6EA4}" presName="sibTrans" presStyleLbl="sibTrans1D1" presStyleIdx="1" presStyleCnt="7"/>
      <dgm:spPr/>
    </dgm:pt>
    <dgm:pt modelId="{8E6AC410-31E8-4D06-BF12-34A0B47E9F9D}" type="pres">
      <dgm:prSet presAssocID="{167837F7-579C-46E9-A6F1-83BB80AF6EA4}" presName="connectorText" presStyleLbl="sibTrans1D1" presStyleIdx="1" presStyleCnt="7"/>
      <dgm:spPr/>
    </dgm:pt>
    <dgm:pt modelId="{F56D235B-760E-4497-A56C-9A3F77AC8E19}" type="pres">
      <dgm:prSet presAssocID="{C161401F-49A3-45AB-9B1F-F43DD407784C}" presName="node" presStyleLbl="node1" presStyleIdx="2" presStyleCnt="8">
        <dgm:presLayoutVars>
          <dgm:bulletEnabled val="1"/>
        </dgm:presLayoutVars>
      </dgm:prSet>
      <dgm:spPr/>
    </dgm:pt>
    <dgm:pt modelId="{3FB59A49-CFF3-40B3-A52E-FF189E9DB3B7}" type="pres">
      <dgm:prSet presAssocID="{F23347E8-78F9-4E78-A18E-F59897A788DF}" presName="sibTrans" presStyleLbl="sibTrans1D1" presStyleIdx="2" presStyleCnt="7"/>
      <dgm:spPr/>
    </dgm:pt>
    <dgm:pt modelId="{16C919DC-CBA7-467D-BF5E-356261652764}" type="pres">
      <dgm:prSet presAssocID="{F23347E8-78F9-4E78-A18E-F59897A788DF}" presName="connectorText" presStyleLbl="sibTrans1D1" presStyleIdx="2" presStyleCnt="7"/>
      <dgm:spPr/>
    </dgm:pt>
    <dgm:pt modelId="{C9D0A902-ECF2-4CAE-965E-BBE4675B8506}" type="pres">
      <dgm:prSet presAssocID="{E435CE84-0A0E-4402-9E4C-F896CA94B8FE}" presName="node" presStyleLbl="node1" presStyleIdx="3" presStyleCnt="8">
        <dgm:presLayoutVars>
          <dgm:bulletEnabled val="1"/>
        </dgm:presLayoutVars>
      </dgm:prSet>
      <dgm:spPr/>
    </dgm:pt>
    <dgm:pt modelId="{7F5F2C05-1FF0-4BC5-84BC-6DA4D6338908}" type="pres">
      <dgm:prSet presAssocID="{27D9F3A6-ADF9-4845-B8E6-186DEA87F155}" presName="sibTrans" presStyleLbl="sibTrans1D1" presStyleIdx="3" presStyleCnt="7"/>
      <dgm:spPr/>
    </dgm:pt>
    <dgm:pt modelId="{ADDBE405-3274-4521-9466-386F8D60DC37}" type="pres">
      <dgm:prSet presAssocID="{27D9F3A6-ADF9-4845-B8E6-186DEA87F155}" presName="connectorText" presStyleLbl="sibTrans1D1" presStyleIdx="3" presStyleCnt="7"/>
      <dgm:spPr/>
    </dgm:pt>
    <dgm:pt modelId="{260CA46A-67A4-472F-80EC-708560A02B50}" type="pres">
      <dgm:prSet presAssocID="{2DF61809-EA3F-458C-BD66-99F28437FB49}" presName="node" presStyleLbl="node1" presStyleIdx="4" presStyleCnt="8">
        <dgm:presLayoutVars>
          <dgm:bulletEnabled val="1"/>
        </dgm:presLayoutVars>
      </dgm:prSet>
      <dgm:spPr/>
    </dgm:pt>
    <dgm:pt modelId="{C76A4FEB-410E-4BFA-9C2E-603428B431B9}" type="pres">
      <dgm:prSet presAssocID="{D0F8703B-AF86-414E-B10F-82AC9A5A5E92}" presName="sibTrans" presStyleLbl="sibTrans1D1" presStyleIdx="4" presStyleCnt="7"/>
      <dgm:spPr/>
    </dgm:pt>
    <dgm:pt modelId="{1D5A70C6-33A0-41DC-88FA-4A852DD647D4}" type="pres">
      <dgm:prSet presAssocID="{D0F8703B-AF86-414E-B10F-82AC9A5A5E92}" presName="connectorText" presStyleLbl="sibTrans1D1" presStyleIdx="4" presStyleCnt="7"/>
      <dgm:spPr/>
    </dgm:pt>
    <dgm:pt modelId="{BCC2A733-4FD0-42D4-906A-B36B3236C3E9}" type="pres">
      <dgm:prSet presAssocID="{90933B6C-DB6A-4B2C-A182-CD7932F6570E}" presName="node" presStyleLbl="node1" presStyleIdx="5" presStyleCnt="8">
        <dgm:presLayoutVars>
          <dgm:bulletEnabled val="1"/>
        </dgm:presLayoutVars>
      </dgm:prSet>
      <dgm:spPr/>
    </dgm:pt>
    <dgm:pt modelId="{FE31DB97-FC41-43F6-B959-C44C9FE07F2D}" type="pres">
      <dgm:prSet presAssocID="{646E35E8-BBAA-4B8C-AA0C-F6462C355B5C}" presName="sibTrans" presStyleLbl="sibTrans1D1" presStyleIdx="5" presStyleCnt="7"/>
      <dgm:spPr/>
    </dgm:pt>
    <dgm:pt modelId="{947DC2FD-6CFE-4603-A979-2434ECB9E9AE}" type="pres">
      <dgm:prSet presAssocID="{646E35E8-BBAA-4B8C-AA0C-F6462C355B5C}" presName="connectorText" presStyleLbl="sibTrans1D1" presStyleIdx="5" presStyleCnt="7"/>
      <dgm:spPr/>
    </dgm:pt>
    <dgm:pt modelId="{4EE2654B-ED3D-41A5-995E-B571A16AB46D}" type="pres">
      <dgm:prSet presAssocID="{82B3D6F8-0DB6-44F2-A212-64ACF691A45E}" presName="node" presStyleLbl="node1" presStyleIdx="6" presStyleCnt="8">
        <dgm:presLayoutVars>
          <dgm:bulletEnabled val="1"/>
        </dgm:presLayoutVars>
      </dgm:prSet>
      <dgm:spPr/>
    </dgm:pt>
    <dgm:pt modelId="{47F5DA87-35AA-4511-93F5-E3E5D4AA2895}" type="pres">
      <dgm:prSet presAssocID="{5D466DFD-3458-4AD6-93D0-CB32D284422D}" presName="sibTrans" presStyleLbl="sibTrans1D1" presStyleIdx="6" presStyleCnt="7"/>
      <dgm:spPr/>
    </dgm:pt>
    <dgm:pt modelId="{713D6C0B-EA9E-464A-AFC4-FDCB8CF2E4BE}" type="pres">
      <dgm:prSet presAssocID="{5D466DFD-3458-4AD6-93D0-CB32D284422D}" presName="connectorText" presStyleLbl="sibTrans1D1" presStyleIdx="6" presStyleCnt="7"/>
      <dgm:spPr/>
    </dgm:pt>
    <dgm:pt modelId="{03C9D03D-D109-4BE3-B15B-D21A0CD69ACB}" type="pres">
      <dgm:prSet presAssocID="{0A93B1A1-1C7F-4336-A0D6-0AFECE3AC6B8}" presName="node" presStyleLbl="node1" presStyleIdx="7" presStyleCnt="8">
        <dgm:presLayoutVars>
          <dgm:bulletEnabled val="1"/>
        </dgm:presLayoutVars>
      </dgm:prSet>
      <dgm:spPr/>
    </dgm:pt>
  </dgm:ptLst>
  <dgm:cxnLst>
    <dgm:cxn modelId="{A59C3B00-EAC7-485B-A6B7-CF9A48035D27}" type="presOf" srcId="{646E35E8-BBAA-4B8C-AA0C-F6462C355B5C}" destId="{947DC2FD-6CFE-4603-A979-2434ECB9E9AE}" srcOrd="1" destOrd="0" presId="urn:microsoft.com/office/officeart/2005/8/layout/bProcess3"/>
    <dgm:cxn modelId="{A492F108-008E-4210-9359-8025AF1DFE59}" type="presOf" srcId="{0A93B1A1-1C7F-4336-A0D6-0AFECE3AC6B8}" destId="{03C9D03D-D109-4BE3-B15B-D21A0CD69ACB}" srcOrd="0" destOrd="0" presId="urn:microsoft.com/office/officeart/2005/8/layout/bProcess3"/>
    <dgm:cxn modelId="{B3973E10-ABBB-44A2-8E41-7449A740FB94}" type="presOf" srcId="{27DEFF21-ACCA-4E73-B459-629620563D10}" destId="{A9F0713A-2E04-4C9B-A1F4-6EE2388FD066}" srcOrd="0" destOrd="0" presId="urn:microsoft.com/office/officeart/2005/8/layout/bProcess3"/>
    <dgm:cxn modelId="{7B211B15-3E73-487F-BF5B-6FBBA56876E1}" type="presOf" srcId="{167837F7-579C-46E9-A6F1-83BB80AF6EA4}" destId="{205001B2-ADF7-4592-9168-35BD1E5637DC}" srcOrd="0" destOrd="0" presId="urn:microsoft.com/office/officeart/2005/8/layout/bProcess3"/>
    <dgm:cxn modelId="{735C2B17-4C10-4466-8854-7E69DA02573E}" type="presOf" srcId="{27D9F3A6-ADF9-4845-B8E6-186DEA87F155}" destId="{ADDBE405-3274-4521-9466-386F8D60DC37}" srcOrd="1" destOrd="0" presId="urn:microsoft.com/office/officeart/2005/8/layout/bProcess3"/>
    <dgm:cxn modelId="{D18E0C21-4364-4104-9C1C-BE8D6AC451D3}" type="presOf" srcId="{167837F7-579C-46E9-A6F1-83BB80AF6EA4}" destId="{8E6AC410-31E8-4D06-BF12-34A0B47E9F9D}" srcOrd="1" destOrd="0" presId="urn:microsoft.com/office/officeart/2005/8/layout/bProcess3"/>
    <dgm:cxn modelId="{A438A029-12BC-4966-9202-872AF5EFCF14}" type="presOf" srcId="{D0F8703B-AF86-414E-B10F-82AC9A5A5E92}" destId="{1D5A70C6-33A0-41DC-88FA-4A852DD647D4}" srcOrd="1" destOrd="0" presId="urn:microsoft.com/office/officeart/2005/8/layout/bProcess3"/>
    <dgm:cxn modelId="{1384F929-C705-4F2F-BC4D-341B14E02F77}" srcId="{EB156991-6BCA-42C4-8251-312A51A943DE}" destId="{90933B6C-DB6A-4B2C-A182-CD7932F6570E}" srcOrd="5" destOrd="0" parTransId="{DB6198CC-819C-4D12-9587-ABC6EC8A7B16}" sibTransId="{646E35E8-BBAA-4B8C-AA0C-F6462C355B5C}"/>
    <dgm:cxn modelId="{50373535-5DAA-4809-A6F2-4C07B46F29F5}" type="presOf" srcId="{55DA8E3A-5983-4530-9A13-DD8C42A1FD6C}" destId="{8ECF8D05-1E77-40C4-93C5-11CCBD02ECC0}" srcOrd="0" destOrd="0" presId="urn:microsoft.com/office/officeart/2005/8/layout/bProcess3"/>
    <dgm:cxn modelId="{42299E3F-A54F-49DE-8203-EDC8B69F773C}" type="presOf" srcId="{646E35E8-BBAA-4B8C-AA0C-F6462C355B5C}" destId="{FE31DB97-FC41-43F6-B959-C44C9FE07F2D}" srcOrd="0" destOrd="0" presId="urn:microsoft.com/office/officeart/2005/8/layout/bProcess3"/>
    <dgm:cxn modelId="{FF05BE5F-8D53-4F26-885C-6B6F98B22EA0}" type="presOf" srcId="{82B3D6F8-0DB6-44F2-A212-64ACF691A45E}" destId="{4EE2654B-ED3D-41A5-995E-B571A16AB46D}" srcOrd="0" destOrd="0" presId="urn:microsoft.com/office/officeart/2005/8/layout/bProcess3"/>
    <dgm:cxn modelId="{20EF7963-51CB-4D79-BA4A-F329D7D00D09}" type="presOf" srcId="{E435CE84-0A0E-4402-9E4C-F896CA94B8FE}" destId="{C9D0A902-ECF2-4CAE-965E-BBE4675B8506}" srcOrd="0" destOrd="0" presId="urn:microsoft.com/office/officeart/2005/8/layout/bProcess3"/>
    <dgm:cxn modelId="{E9F3E94E-DDA1-4436-B87C-B34DD43FE3E0}" srcId="{EB156991-6BCA-42C4-8251-312A51A943DE}" destId="{CA17B54D-0336-4890-A313-0D797A9BC903}" srcOrd="0" destOrd="0" parTransId="{35EF7A8B-F882-429B-8D1B-13449A627FE6}" sibTransId="{27DEFF21-ACCA-4E73-B459-629620563D10}"/>
    <dgm:cxn modelId="{6A8C9475-D6FF-4B84-B78C-B12C121B5224}" type="presOf" srcId="{CA17B54D-0336-4890-A313-0D797A9BC903}" destId="{5579D02C-02A5-4621-9D54-8BD7D69DB087}" srcOrd="0" destOrd="0" presId="urn:microsoft.com/office/officeart/2005/8/layout/bProcess3"/>
    <dgm:cxn modelId="{1AE5D656-6CA0-4B40-BFC2-7FF9D60F0A91}" type="presOf" srcId="{EB156991-6BCA-42C4-8251-312A51A943DE}" destId="{B8B5258D-88B1-474E-B9E5-E0C2E7E09610}" srcOrd="0" destOrd="0" presId="urn:microsoft.com/office/officeart/2005/8/layout/bProcess3"/>
    <dgm:cxn modelId="{23B8DB76-9F79-41BF-BCA5-F278A9A8B74B}" type="presOf" srcId="{90933B6C-DB6A-4B2C-A182-CD7932F6570E}" destId="{BCC2A733-4FD0-42D4-906A-B36B3236C3E9}" srcOrd="0" destOrd="0" presId="urn:microsoft.com/office/officeart/2005/8/layout/bProcess3"/>
    <dgm:cxn modelId="{97DE5A57-711B-4CEA-92E3-C2D53F3B6B1C}" srcId="{EB156991-6BCA-42C4-8251-312A51A943DE}" destId="{C161401F-49A3-45AB-9B1F-F43DD407784C}" srcOrd="2" destOrd="0" parTransId="{9C0D54C4-6C21-41E2-8F44-F554E36E4358}" sibTransId="{F23347E8-78F9-4E78-A18E-F59897A788DF}"/>
    <dgm:cxn modelId="{C3DF1383-684D-45DB-86F7-8701C9F554EB}" type="presOf" srcId="{2DF61809-EA3F-458C-BD66-99F28437FB49}" destId="{260CA46A-67A4-472F-80EC-708560A02B50}" srcOrd="0" destOrd="0" presId="urn:microsoft.com/office/officeart/2005/8/layout/bProcess3"/>
    <dgm:cxn modelId="{238FD992-CCE3-4D83-AD79-6D1FB233F3B3}" srcId="{EB156991-6BCA-42C4-8251-312A51A943DE}" destId="{2DF61809-EA3F-458C-BD66-99F28437FB49}" srcOrd="4" destOrd="0" parTransId="{081FC995-25AA-4D0A-AD3C-04582B2943A0}" sibTransId="{D0F8703B-AF86-414E-B10F-82AC9A5A5E92}"/>
    <dgm:cxn modelId="{53F31D98-06F0-4DD6-91A8-84905AF15A23}" type="presOf" srcId="{27DEFF21-ACCA-4E73-B459-629620563D10}" destId="{195FC35B-FFAC-49DE-9BCE-103D76D797EA}" srcOrd="1" destOrd="0" presId="urn:microsoft.com/office/officeart/2005/8/layout/bProcess3"/>
    <dgm:cxn modelId="{E314A0A8-B33D-4BF6-944D-BACA3D9900D7}" type="presOf" srcId="{F23347E8-78F9-4E78-A18E-F59897A788DF}" destId="{16C919DC-CBA7-467D-BF5E-356261652764}" srcOrd="1" destOrd="0" presId="urn:microsoft.com/office/officeart/2005/8/layout/bProcess3"/>
    <dgm:cxn modelId="{63C3A7B2-867E-43FD-87F4-45699CDB40B1}" srcId="{EB156991-6BCA-42C4-8251-312A51A943DE}" destId="{E435CE84-0A0E-4402-9E4C-F896CA94B8FE}" srcOrd="3" destOrd="0" parTransId="{9C2855CE-9742-4F2F-B029-E80AA3A34ECC}" sibTransId="{27D9F3A6-ADF9-4845-B8E6-186DEA87F155}"/>
    <dgm:cxn modelId="{F65D13BD-D59D-4478-8B2F-FA0B469994E0}" srcId="{EB156991-6BCA-42C4-8251-312A51A943DE}" destId="{55DA8E3A-5983-4530-9A13-DD8C42A1FD6C}" srcOrd="1" destOrd="0" parTransId="{B7E65135-C418-4218-909E-9673874BC772}" sibTransId="{167837F7-579C-46E9-A6F1-83BB80AF6EA4}"/>
    <dgm:cxn modelId="{7EB988C6-9081-4119-AAD2-CD50D50074A4}" type="presOf" srcId="{D0F8703B-AF86-414E-B10F-82AC9A5A5E92}" destId="{C76A4FEB-410E-4BFA-9C2E-603428B431B9}" srcOrd="0" destOrd="0" presId="urn:microsoft.com/office/officeart/2005/8/layout/bProcess3"/>
    <dgm:cxn modelId="{30503FD0-014B-42AC-9AA4-EB129B4F34F7}" type="presOf" srcId="{27D9F3A6-ADF9-4845-B8E6-186DEA87F155}" destId="{7F5F2C05-1FF0-4BC5-84BC-6DA4D6338908}" srcOrd="0" destOrd="0" presId="urn:microsoft.com/office/officeart/2005/8/layout/bProcess3"/>
    <dgm:cxn modelId="{2C8DB3D2-2B49-42E2-8BBE-A9DC884DFBF1}" type="presOf" srcId="{C161401F-49A3-45AB-9B1F-F43DD407784C}" destId="{F56D235B-760E-4497-A56C-9A3F77AC8E19}" srcOrd="0" destOrd="0" presId="urn:microsoft.com/office/officeart/2005/8/layout/bProcess3"/>
    <dgm:cxn modelId="{765C2FDC-A311-4A8C-AACC-F0F81CEAC28B}" type="presOf" srcId="{5D466DFD-3458-4AD6-93D0-CB32D284422D}" destId="{47F5DA87-35AA-4511-93F5-E3E5D4AA2895}" srcOrd="0" destOrd="0" presId="urn:microsoft.com/office/officeart/2005/8/layout/bProcess3"/>
    <dgm:cxn modelId="{DD421EF1-F755-4E32-9D14-E88E1FB3367F}" srcId="{EB156991-6BCA-42C4-8251-312A51A943DE}" destId="{0A93B1A1-1C7F-4336-A0D6-0AFECE3AC6B8}" srcOrd="7" destOrd="0" parTransId="{DF8B4CC2-64EF-4751-AA31-EBF7C866932E}" sibTransId="{863768A7-CEB8-4DBE-8111-CB3D60B43885}"/>
    <dgm:cxn modelId="{7077C5F6-F2EF-42A5-8CAF-D1B8F2B22948}" type="presOf" srcId="{F23347E8-78F9-4E78-A18E-F59897A788DF}" destId="{3FB59A49-CFF3-40B3-A52E-FF189E9DB3B7}" srcOrd="0" destOrd="0" presId="urn:microsoft.com/office/officeart/2005/8/layout/bProcess3"/>
    <dgm:cxn modelId="{9E0E0AFB-3232-49F6-BAD5-244797BFC051}" type="presOf" srcId="{5D466DFD-3458-4AD6-93D0-CB32D284422D}" destId="{713D6C0B-EA9E-464A-AFC4-FDCB8CF2E4BE}" srcOrd="1" destOrd="0" presId="urn:microsoft.com/office/officeart/2005/8/layout/bProcess3"/>
    <dgm:cxn modelId="{08D886FE-8DDA-44DA-B7C7-558FE531169D}" srcId="{EB156991-6BCA-42C4-8251-312A51A943DE}" destId="{82B3D6F8-0DB6-44F2-A212-64ACF691A45E}" srcOrd="6" destOrd="0" parTransId="{F415EB74-6692-4A01-ADB6-F7CC59279F28}" sibTransId="{5D466DFD-3458-4AD6-93D0-CB32D284422D}"/>
    <dgm:cxn modelId="{3D572F6F-3197-470E-864D-6F2D284C2284}" type="presParOf" srcId="{B8B5258D-88B1-474E-B9E5-E0C2E7E09610}" destId="{5579D02C-02A5-4621-9D54-8BD7D69DB087}" srcOrd="0" destOrd="0" presId="urn:microsoft.com/office/officeart/2005/8/layout/bProcess3"/>
    <dgm:cxn modelId="{D693E7A7-A60B-49A2-9726-A81342847112}" type="presParOf" srcId="{B8B5258D-88B1-474E-B9E5-E0C2E7E09610}" destId="{A9F0713A-2E04-4C9B-A1F4-6EE2388FD066}" srcOrd="1" destOrd="0" presId="urn:microsoft.com/office/officeart/2005/8/layout/bProcess3"/>
    <dgm:cxn modelId="{0067450E-12B1-47B6-B055-630D6287F625}" type="presParOf" srcId="{A9F0713A-2E04-4C9B-A1F4-6EE2388FD066}" destId="{195FC35B-FFAC-49DE-9BCE-103D76D797EA}" srcOrd="0" destOrd="0" presId="urn:microsoft.com/office/officeart/2005/8/layout/bProcess3"/>
    <dgm:cxn modelId="{BCE545DA-00FF-4C0E-8B4D-42E02E9BAD0C}" type="presParOf" srcId="{B8B5258D-88B1-474E-B9E5-E0C2E7E09610}" destId="{8ECF8D05-1E77-40C4-93C5-11CCBD02ECC0}" srcOrd="2" destOrd="0" presId="urn:microsoft.com/office/officeart/2005/8/layout/bProcess3"/>
    <dgm:cxn modelId="{52081E61-A1D0-4FA9-A2F1-69C781CE4A52}" type="presParOf" srcId="{B8B5258D-88B1-474E-B9E5-E0C2E7E09610}" destId="{205001B2-ADF7-4592-9168-35BD1E5637DC}" srcOrd="3" destOrd="0" presId="urn:microsoft.com/office/officeart/2005/8/layout/bProcess3"/>
    <dgm:cxn modelId="{37C55146-5CEC-4CE6-80FC-2CAEFC891551}" type="presParOf" srcId="{205001B2-ADF7-4592-9168-35BD1E5637DC}" destId="{8E6AC410-31E8-4D06-BF12-34A0B47E9F9D}" srcOrd="0" destOrd="0" presId="urn:microsoft.com/office/officeart/2005/8/layout/bProcess3"/>
    <dgm:cxn modelId="{A377132B-7E68-466B-8203-119E89C5D48E}" type="presParOf" srcId="{B8B5258D-88B1-474E-B9E5-E0C2E7E09610}" destId="{F56D235B-760E-4497-A56C-9A3F77AC8E19}" srcOrd="4" destOrd="0" presId="urn:microsoft.com/office/officeart/2005/8/layout/bProcess3"/>
    <dgm:cxn modelId="{FB00CD26-46F6-4FBB-8763-B25C9BB49BDF}" type="presParOf" srcId="{B8B5258D-88B1-474E-B9E5-E0C2E7E09610}" destId="{3FB59A49-CFF3-40B3-A52E-FF189E9DB3B7}" srcOrd="5" destOrd="0" presId="urn:microsoft.com/office/officeart/2005/8/layout/bProcess3"/>
    <dgm:cxn modelId="{CD3F2A57-61F4-4D57-8D0B-841AA914CB45}" type="presParOf" srcId="{3FB59A49-CFF3-40B3-A52E-FF189E9DB3B7}" destId="{16C919DC-CBA7-467D-BF5E-356261652764}" srcOrd="0" destOrd="0" presId="urn:microsoft.com/office/officeart/2005/8/layout/bProcess3"/>
    <dgm:cxn modelId="{91066C57-168B-4096-9110-BDF7940A09E6}" type="presParOf" srcId="{B8B5258D-88B1-474E-B9E5-E0C2E7E09610}" destId="{C9D0A902-ECF2-4CAE-965E-BBE4675B8506}" srcOrd="6" destOrd="0" presId="urn:microsoft.com/office/officeart/2005/8/layout/bProcess3"/>
    <dgm:cxn modelId="{AD942CA5-E4D8-4434-BC30-97F2B474AF88}" type="presParOf" srcId="{B8B5258D-88B1-474E-B9E5-E0C2E7E09610}" destId="{7F5F2C05-1FF0-4BC5-84BC-6DA4D6338908}" srcOrd="7" destOrd="0" presId="urn:microsoft.com/office/officeart/2005/8/layout/bProcess3"/>
    <dgm:cxn modelId="{5597BFE7-1A15-4896-B326-53CC15202371}" type="presParOf" srcId="{7F5F2C05-1FF0-4BC5-84BC-6DA4D6338908}" destId="{ADDBE405-3274-4521-9466-386F8D60DC37}" srcOrd="0" destOrd="0" presId="urn:microsoft.com/office/officeart/2005/8/layout/bProcess3"/>
    <dgm:cxn modelId="{5C927E17-7CDE-43DF-A3EB-B0A552795C4F}" type="presParOf" srcId="{B8B5258D-88B1-474E-B9E5-E0C2E7E09610}" destId="{260CA46A-67A4-472F-80EC-708560A02B50}" srcOrd="8" destOrd="0" presId="urn:microsoft.com/office/officeart/2005/8/layout/bProcess3"/>
    <dgm:cxn modelId="{625C92A3-DF3D-4FA0-8065-0664C2286FAF}" type="presParOf" srcId="{B8B5258D-88B1-474E-B9E5-E0C2E7E09610}" destId="{C76A4FEB-410E-4BFA-9C2E-603428B431B9}" srcOrd="9" destOrd="0" presId="urn:microsoft.com/office/officeart/2005/8/layout/bProcess3"/>
    <dgm:cxn modelId="{33CB60BC-1436-4044-A02B-A31A025C646E}" type="presParOf" srcId="{C76A4FEB-410E-4BFA-9C2E-603428B431B9}" destId="{1D5A70C6-33A0-41DC-88FA-4A852DD647D4}" srcOrd="0" destOrd="0" presId="urn:microsoft.com/office/officeart/2005/8/layout/bProcess3"/>
    <dgm:cxn modelId="{9ED16D5C-139B-42B6-AC54-358F0A3F998C}" type="presParOf" srcId="{B8B5258D-88B1-474E-B9E5-E0C2E7E09610}" destId="{BCC2A733-4FD0-42D4-906A-B36B3236C3E9}" srcOrd="10" destOrd="0" presId="urn:microsoft.com/office/officeart/2005/8/layout/bProcess3"/>
    <dgm:cxn modelId="{EF627C58-EA43-435D-8A0F-E3E0BB6E7CE6}" type="presParOf" srcId="{B8B5258D-88B1-474E-B9E5-E0C2E7E09610}" destId="{FE31DB97-FC41-43F6-B959-C44C9FE07F2D}" srcOrd="11" destOrd="0" presId="urn:microsoft.com/office/officeart/2005/8/layout/bProcess3"/>
    <dgm:cxn modelId="{8F76EB36-1467-4DD7-8D01-6B60D19797B7}" type="presParOf" srcId="{FE31DB97-FC41-43F6-B959-C44C9FE07F2D}" destId="{947DC2FD-6CFE-4603-A979-2434ECB9E9AE}" srcOrd="0" destOrd="0" presId="urn:microsoft.com/office/officeart/2005/8/layout/bProcess3"/>
    <dgm:cxn modelId="{371E9B7D-AF77-4878-960B-90D4333A24B3}" type="presParOf" srcId="{B8B5258D-88B1-474E-B9E5-E0C2E7E09610}" destId="{4EE2654B-ED3D-41A5-995E-B571A16AB46D}" srcOrd="12" destOrd="0" presId="urn:microsoft.com/office/officeart/2005/8/layout/bProcess3"/>
    <dgm:cxn modelId="{35B658CA-1339-4F49-8B39-6203829143E9}" type="presParOf" srcId="{B8B5258D-88B1-474E-B9E5-E0C2E7E09610}" destId="{47F5DA87-35AA-4511-93F5-E3E5D4AA2895}" srcOrd="13" destOrd="0" presId="urn:microsoft.com/office/officeart/2005/8/layout/bProcess3"/>
    <dgm:cxn modelId="{A2E8CF7F-6684-43E2-885A-7B96B66BD619}" type="presParOf" srcId="{47F5DA87-35AA-4511-93F5-E3E5D4AA2895}" destId="{713D6C0B-EA9E-464A-AFC4-FDCB8CF2E4BE}" srcOrd="0" destOrd="0" presId="urn:microsoft.com/office/officeart/2005/8/layout/bProcess3"/>
    <dgm:cxn modelId="{5428C0C7-2846-4310-A129-52DE824663A6}" type="presParOf" srcId="{B8B5258D-88B1-474E-B9E5-E0C2E7E09610}" destId="{03C9D03D-D109-4BE3-B15B-D21A0CD69AC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53DC9-F636-4307-B04B-541D85BD5D43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77CF3-9F33-4B31-97DC-9E9D9751F6DF}">
      <dgm:prSet phldrT="[Text]"/>
      <dgm:spPr/>
      <dgm:t>
        <a:bodyPr/>
        <a:lstStyle/>
        <a:p>
          <a:r>
            <a:rPr lang="en-US" dirty="0"/>
            <a:t>Maya Angelou</a:t>
          </a:r>
        </a:p>
      </dgm:t>
    </dgm:pt>
    <dgm:pt modelId="{081EC62D-BBFC-4EF4-874B-C943171C609A}" type="parTrans" cxnId="{536A9E21-6893-4FDA-9715-1365F3DD9E56}">
      <dgm:prSet/>
      <dgm:spPr/>
      <dgm:t>
        <a:bodyPr/>
        <a:lstStyle/>
        <a:p>
          <a:endParaRPr lang="en-US"/>
        </a:p>
      </dgm:t>
    </dgm:pt>
    <dgm:pt modelId="{825E0375-63E5-4344-8CBD-3544CA5C6FC4}" type="sibTrans" cxnId="{536A9E21-6893-4FDA-9715-1365F3DD9E56}">
      <dgm:prSet/>
      <dgm:spPr/>
      <dgm:t>
        <a:bodyPr/>
        <a:lstStyle/>
        <a:p>
          <a:endParaRPr lang="en-US"/>
        </a:p>
      </dgm:t>
    </dgm:pt>
    <dgm:pt modelId="{72735D34-92FE-455C-84B2-76749F1644FF}">
      <dgm:prSet phldrT="[Text]"/>
      <dgm:spPr/>
      <dgm:t>
        <a:bodyPr/>
        <a:lstStyle/>
        <a:p>
          <a:r>
            <a:rPr lang="en-US" dirty="0"/>
            <a:t>Our Grandmothers</a:t>
          </a:r>
        </a:p>
      </dgm:t>
    </dgm:pt>
    <dgm:pt modelId="{B21AA53C-7E38-413A-9A00-8C6E32C08E7C}" type="parTrans" cxnId="{56750A28-8504-4160-A6F4-E3ECA86D613D}">
      <dgm:prSet/>
      <dgm:spPr/>
      <dgm:t>
        <a:bodyPr/>
        <a:lstStyle/>
        <a:p>
          <a:endParaRPr lang="en-US"/>
        </a:p>
      </dgm:t>
    </dgm:pt>
    <dgm:pt modelId="{001512E2-E301-47E7-AEE1-BCB99C6278F4}" type="sibTrans" cxnId="{56750A28-8504-4160-A6F4-E3ECA86D613D}">
      <dgm:prSet/>
      <dgm:spPr/>
      <dgm:t>
        <a:bodyPr/>
        <a:lstStyle/>
        <a:p>
          <a:endParaRPr lang="en-US"/>
        </a:p>
      </dgm:t>
    </dgm:pt>
    <dgm:pt modelId="{5FE7CD41-2957-46A3-B549-C7885B101F35}">
      <dgm:prSet phldrT="[Text]"/>
      <dgm:spPr/>
      <dgm:t>
        <a:bodyPr/>
        <a:lstStyle/>
        <a:p>
          <a:r>
            <a:rPr lang="en-US" dirty="0"/>
            <a:t>Emily Dickinson</a:t>
          </a:r>
        </a:p>
      </dgm:t>
    </dgm:pt>
    <dgm:pt modelId="{98E6658E-7C3B-4D1B-A20C-16E198083FE5}" type="parTrans" cxnId="{6C11FBC4-3136-469E-BDFD-ABD75274F090}">
      <dgm:prSet/>
      <dgm:spPr/>
      <dgm:t>
        <a:bodyPr/>
        <a:lstStyle/>
        <a:p>
          <a:endParaRPr lang="en-US"/>
        </a:p>
      </dgm:t>
    </dgm:pt>
    <dgm:pt modelId="{9C14AC65-89E0-42A4-BCC0-49D56D1593A6}" type="sibTrans" cxnId="{6C11FBC4-3136-469E-BDFD-ABD75274F090}">
      <dgm:prSet/>
      <dgm:spPr/>
      <dgm:t>
        <a:bodyPr/>
        <a:lstStyle/>
        <a:p>
          <a:endParaRPr lang="en-US"/>
        </a:p>
      </dgm:t>
    </dgm:pt>
    <dgm:pt modelId="{AD52FCAB-3BE6-46C8-A2D4-9EB11AAC5A42}">
      <dgm:prSet phldrT="[Text]"/>
      <dgm:spPr/>
      <dgm:t>
        <a:bodyPr/>
        <a:lstStyle/>
        <a:p>
          <a:r>
            <a:rPr lang="en-US" dirty="0"/>
            <a:t>I measure every Grief I meet</a:t>
          </a:r>
        </a:p>
      </dgm:t>
    </dgm:pt>
    <dgm:pt modelId="{7B114D26-D9BD-4BD8-B2CB-8143A95C2075}" type="parTrans" cxnId="{977FEE6A-4656-448B-821A-2313859C0E6F}">
      <dgm:prSet/>
      <dgm:spPr/>
      <dgm:t>
        <a:bodyPr/>
        <a:lstStyle/>
        <a:p>
          <a:endParaRPr lang="en-US"/>
        </a:p>
      </dgm:t>
    </dgm:pt>
    <dgm:pt modelId="{8C111156-9738-41AE-93EF-33835313FCF6}" type="sibTrans" cxnId="{977FEE6A-4656-448B-821A-2313859C0E6F}">
      <dgm:prSet/>
      <dgm:spPr/>
      <dgm:t>
        <a:bodyPr/>
        <a:lstStyle/>
        <a:p>
          <a:endParaRPr lang="en-US"/>
        </a:p>
      </dgm:t>
    </dgm:pt>
    <dgm:pt modelId="{764A9C85-DEFC-42E2-9EF7-A65BFB98572D}">
      <dgm:prSet phldrT="[Text]"/>
      <dgm:spPr/>
      <dgm:t>
        <a:bodyPr/>
        <a:lstStyle/>
        <a:p>
          <a:r>
            <a:rPr lang="en-US" dirty="0"/>
            <a:t>Robert Frost</a:t>
          </a:r>
        </a:p>
      </dgm:t>
    </dgm:pt>
    <dgm:pt modelId="{5F30F726-B2BA-4D16-92B4-D934F2C9DCEE}" type="parTrans" cxnId="{A72BA17B-6B07-42A5-A6A3-8D9B7E0ED171}">
      <dgm:prSet/>
      <dgm:spPr/>
      <dgm:t>
        <a:bodyPr/>
        <a:lstStyle/>
        <a:p>
          <a:endParaRPr lang="en-US"/>
        </a:p>
      </dgm:t>
    </dgm:pt>
    <dgm:pt modelId="{4D90076B-94E6-4530-93EB-F1E8D11F5067}" type="sibTrans" cxnId="{A72BA17B-6B07-42A5-A6A3-8D9B7E0ED171}">
      <dgm:prSet/>
      <dgm:spPr/>
      <dgm:t>
        <a:bodyPr/>
        <a:lstStyle/>
        <a:p>
          <a:endParaRPr lang="en-US"/>
        </a:p>
      </dgm:t>
    </dgm:pt>
    <dgm:pt modelId="{70E9E377-4A04-4319-8BE8-825FF256560A}">
      <dgm:prSet phldrT="[Text]"/>
      <dgm:spPr/>
      <dgm:t>
        <a:bodyPr/>
        <a:lstStyle/>
        <a:p>
          <a:r>
            <a:rPr lang="en-US" dirty="0"/>
            <a:t>The Road Not Taken</a:t>
          </a:r>
        </a:p>
      </dgm:t>
    </dgm:pt>
    <dgm:pt modelId="{8B88419D-450B-45AB-ADCE-98387D54A380}" type="parTrans" cxnId="{4C5F9461-856F-4EE4-AD18-7BA6CAB86DD7}">
      <dgm:prSet/>
      <dgm:spPr/>
      <dgm:t>
        <a:bodyPr/>
        <a:lstStyle/>
        <a:p>
          <a:endParaRPr lang="en-US"/>
        </a:p>
      </dgm:t>
    </dgm:pt>
    <dgm:pt modelId="{A881C2C3-D85B-4C12-A75D-27162988AA6D}" type="sibTrans" cxnId="{4C5F9461-856F-4EE4-AD18-7BA6CAB86DD7}">
      <dgm:prSet/>
      <dgm:spPr/>
      <dgm:t>
        <a:bodyPr/>
        <a:lstStyle/>
        <a:p>
          <a:endParaRPr lang="en-US"/>
        </a:p>
      </dgm:t>
    </dgm:pt>
    <dgm:pt modelId="{260442F8-1309-4998-85B1-2B79FC387D71}">
      <dgm:prSet/>
      <dgm:spPr/>
      <dgm:t>
        <a:bodyPr/>
        <a:lstStyle/>
        <a:p>
          <a:r>
            <a:rPr lang="en-US" dirty="0"/>
            <a:t>The Black Family Pledge</a:t>
          </a:r>
        </a:p>
      </dgm:t>
    </dgm:pt>
    <dgm:pt modelId="{58193214-21D1-44B4-B008-58AD4D915AFB}" type="parTrans" cxnId="{DD9F536C-7DA8-4C06-9090-0D82A3763AB9}">
      <dgm:prSet/>
      <dgm:spPr/>
      <dgm:t>
        <a:bodyPr/>
        <a:lstStyle/>
        <a:p>
          <a:endParaRPr lang="en-US"/>
        </a:p>
      </dgm:t>
    </dgm:pt>
    <dgm:pt modelId="{FCEE915F-564B-4EED-8139-717B55C531FD}" type="sibTrans" cxnId="{DD9F536C-7DA8-4C06-9090-0D82A3763AB9}">
      <dgm:prSet/>
      <dgm:spPr/>
      <dgm:t>
        <a:bodyPr/>
        <a:lstStyle/>
        <a:p>
          <a:endParaRPr lang="en-US"/>
        </a:p>
      </dgm:t>
    </dgm:pt>
    <dgm:pt modelId="{CB7BEC93-867D-4BC1-8847-079ED52B149E}">
      <dgm:prSet/>
      <dgm:spPr/>
      <dgm:t>
        <a:bodyPr/>
        <a:lstStyle/>
        <a:p>
          <a:r>
            <a:rPr lang="en-US" dirty="0"/>
            <a:t>The Traveller</a:t>
          </a:r>
        </a:p>
      </dgm:t>
    </dgm:pt>
    <dgm:pt modelId="{555A9A36-1235-453F-B393-B0BE0AF7DD8F}" type="parTrans" cxnId="{CE741DD2-7BF1-4D2A-9850-8F19BDFF0994}">
      <dgm:prSet/>
      <dgm:spPr/>
      <dgm:t>
        <a:bodyPr/>
        <a:lstStyle/>
        <a:p>
          <a:endParaRPr lang="en-US"/>
        </a:p>
      </dgm:t>
    </dgm:pt>
    <dgm:pt modelId="{8A71BC59-1703-46E0-852F-630FEB03F446}" type="sibTrans" cxnId="{CE741DD2-7BF1-4D2A-9850-8F19BDFF0994}">
      <dgm:prSet/>
      <dgm:spPr/>
      <dgm:t>
        <a:bodyPr/>
        <a:lstStyle/>
        <a:p>
          <a:endParaRPr lang="en-US"/>
        </a:p>
      </dgm:t>
    </dgm:pt>
    <dgm:pt modelId="{12D7B495-4818-4ED0-B799-1AE73D3023A8}">
      <dgm:prSet/>
      <dgm:spPr/>
      <dgm:t>
        <a:bodyPr/>
        <a:lstStyle/>
        <a:p>
          <a:r>
            <a:rPr lang="en-US" dirty="0"/>
            <a:t>Son to Mother</a:t>
          </a:r>
        </a:p>
      </dgm:t>
    </dgm:pt>
    <dgm:pt modelId="{8D392228-7392-4029-A2C7-492061829E8C}" type="parTrans" cxnId="{F77DAA12-3A95-4511-8761-7C6C859F7A00}">
      <dgm:prSet/>
      <dgm:spPr/>
      <dgm:t>
        <a:bodyPr/>
        <a:lstStyle/>
        <a:p>
          <a:endParaRPr lang="en-US"/>
        </a:p>
      </dgm:t>
    </dgm:pt>
    <dgm:pt modelId="{64BB6E72-2107-4824-8106-EA46D58F1D97}" type="sibTrans" cxnId="{F77DAA12-3A95-4511-8761-7C6C859F7A00}">
      <dgm:prSet/>
      <dgm:spPr/>
      <dgm:t>
        <a:bodyPr/>
        <a:lstStyle/>
        <a:p>
          <a:endParaRPr lang="en-US"/>
        </a:p>
      </dgm:t>
    </dgm:pt>
    <dgm:pt modelId="{C15F7AFB-6941-46B8-948A-6505EBCB82C5}">
      <dgm:prSet/>
      <dgm:spPr/>
      <dgm:t>
        <a:bodyPr/>
        <a:lstStyle/>
        <a:p>
          <a:r>
            <a:rPr lang="en-US" dirty="0"/>
            <a:t>Phenomenal Woman</a:t>
          </a:r>
        </a:p>
      </dgm:t>
    </dgm:pt>
    <dgm:pt modelId="{2D114F40-3975-445F-9063-4A8B540654C3}" type="parTrans" cxnId="{D2B1287D-05F8-4FF2-B837-3A83E8EB2752}">
      <dgm:prSet/>
      <dgm:spPr/>
      <dgm:t>
        <a:bodyPr/>
        <a:lstStyle/>
        <a:p>
          <a:endParaRPr lang="en-US"/>
        </a:p>
      </dgm:t>
    </dgm:pt>
    <dgm:pt modelId="{A0762279-F3F3-49A7-8603-7513FDBC878A}" type="sibTrans" cxnId="{D2B1287D-05F8-4FF2-B837-3A83E8EB2752}">
      <dgm:prSet/>
      <dgm:spPr/>
      <dgm:t>
        <a:bodyPr/>
        <a:lstStyle/>
        <a:p>
          <a:endParaRPr lang="en-US"/>
        </a:p>
      </dgm:t>
    </dgm:pt>
    <dgm:pt modelId="{EFB0EF8B-7BDC-4153-874B-24FFD68939E2}">
      <dgm:prSet/>
      <dgm:spPr/>
      <dgm:t>
        <a:bodyPr/>
        <a:lstStyle/>
        <a:p>
          <a:r>
            <a:rPr lang="en-US" dirty="0"/>
            <a:t>Still I Rise</a:t>
          </a:r>
        </a:p>
      </dgm:t>
    </dgm:pt>
    <dgm:pt modelId="{6640F16E-ED02-4E30-A6B3-BFDAA3FAA4DD}" type="parTrans" cxnId="{E4078829-05EA-45EC-B298-FBD1D736C0B0}">
      <dgm:prSet/>
      <dgm:spPr/>
      <dgm:t>
        <a:bodyPr/>
        <a:lstStyle/>
        <a:p>
          <a:endParaRPr lang="en-US"/>
        </a:p>
      </dgm:t>
    </dgm:pt>
    <dgm:pt modelId="{5724EFCE-3E78-4C05-9D8F-FEAC8E9DA323}" type="sibTrans" cxnId="{E4078829-05EA-45EC-B298-FBD1D736C0B0}">
      <dgm:prSet/>
      <dgm:spPr/>
      <dgm:t>
        <a:bodyPr/>
        <a:lstStyle/>
        <a:p>
          <a:endParaRPr lang="en-US"/>
        </a:p>
      </dgm:t>
    </dgm:pt>
    <dgm:pt modelId="{8AAB5075-6C68-45E3-90B5-D1B0F6BF8752}">
      <dgm:prSet/>
      <dgm:spPr/>
      <dgm:t>
        <a:bodyPr/>
        <a:lstStyle/>
        <a:p>
          <a:r>
            <a:rPr lang="en-US" dirty="0"/>
            <a:t>Caged Bird</a:t>
          </a:r>
        </a:p>
      </dgm:t>
    </dgm:pt>
    <dgm:pt modelId="{0594AD6F-CF8D-45B2-BAF5-F1DB32E971E2}" type="parTrans" cxnId="{699CD73D-DBDB-4232-87A7-13E25FC80DCE}">
      <dgm:prSet/>
      <dgm:spPr/>
      <dgm:t>
        <a:bodyPr/>
        <a:lstStyle/>
        <a:p>
          <a:endParaRPr lang="en-US"/>
        </a:p>
      </dgm:t>
    </dgm:pt>
    <dgm:pt modelId="{769FBE49-9857-40A9-9874-987C038AE96B}" type="sibTrans" cxnId="{699CD73D-DBDB-4232-87A7-13E25FC80DCE}">
      <dgm:prSet/>
      <dgm:spPr/>
      <dgm:t>
        <a:bodyPr/>
        <a:lstStyle/>
        <a:p>
          <a:endParaRPr lang="en-US"/>
        </a:p>
      </dgm:t>
    </dgm:pt>
    <dgm:pt modelId="{06C52ABB-E929-4775-838C-CB418E311A8E}">
      <dgm:prSet/>
      <dgm:spPr/>
      <dgm:t>
        <a:bodyPr/>
        <a:lstStyle/>
        <a:p>
          <a:r>
            <a:rPr lang="en-US" dirty="0"/>
            <a:t>Alone</a:t>
          </a:r>
        </a:p>
      </dgm:t>
    </dgm:pt>
    <dgm:pt modelId="{CFC1974A-4B7F-4518-923B-4A5A51EF7EE0}" type="parTrans" cxnId="{18B2DFAE-F5AE-4EDE-858A-3AC032887E3F}">
      <dgm:prSet/>
      <dgm:spPr/>
      <dgm:t>
        <a:bodyPr/>
        <a:lstStyle/>
        <a:p>
          <a:endParaRPr lang="en-US"/>
        </a:p>
      </dgm:t>
    </dgm:pt>
    <dgm:pt modelId="{C67FE488-1414-4372-88ED-46A88B490929}" type="sibTrans" cxnId="{18B2DFAE-F5AE-4EDE-858A-3AC032887E3F}">
      <dgm:prSet/>
      <dgm:spPr/>
      <dgm:t>
        <a:bodyPr/>
        <a:lstStyle/>
        <a:p>
          <a:endParaRPr lang="en-US"/>
        </a:p>
      </dgm:t>
    </dgm:pt>
    <dgm:pt modelId="{BEFC9188-7240-4F64-86B1-6B680AF6FD3F}">
      <dgm:prSet/>
      <dgm:spPr/>
      <dgm:t>
        <a:bodyPr/>
        <a:lstStyle/>
        <a:p>
          <a:r>
            <a:rPr lang="en-US" dirty="0"/>
            <a:t>Touched By An Angel</a:t>
          </a:r>
        </a:p>
      </dgm:t>
    </dgm:pt>
    <dgm:pt modelId="{481A59F0-8BF2-4F9B-ADBF-DD4DB2D05730}" type="parTrans" cxnId="{AAEAF3DF-BC8C-4D71-9C88-6CF3BADF7378}">
      <dgm:prSet/>
      <dgm:spPr/>
      <dgm:t>
        <a:bodyPr/>
        <a:lstStyle/>
        <a:p>
          <a:endParaRPr lang="en-US"/>
        </a:p>
      </dgm:t>
    </dgm:pt>
    <dgm:pt modelId="{EF6E389F-7AA7-4154-85DB-33A59530971C}" type="sibTrans" cxnId="{AAEAF3DF-BC8C-4D71-9C88-6CF3BADF7378}">
      <dgm:prSet/>
      <dgm:spPr/>
      <dgm:t>
        <a:bodyPr/>
        <a:lstStyle/>
        <a:p>
          <a:endParaRPr lang="en-US"/>
        </a:p>
      </dgm:t>
    </dgm:pt>
    <dgm:pt modelId="{166F54E9-D96B-4866-92CD-9D4EBEBF127A}">
      <dgm:prSet/>
      <dgm:spPr/>
      <dgm:t>
        <a:bodyPr/>
        <a:lstStyle/>
        <a:p>
          <a:r>
            <a:rPr lang="en-US" dirty="0"/>
            <a:t>Woman Work</a:t>
          </a:r>
        </a:p>
      </dgm:t>
    </dgm:pt>
    <dgm:pt modelId="{8D375986-E37D-4182-B729-22F642D29A18}" type="parTrans" cxnId="{92CA86F4-D66D-427A-8C60-6BD74C77A3B5}">
      <dgm:prSet/>
      <dgm:spPr/>
      <dgm:t>
        <a:bodyPr/>
        <a:lstStyle/>
        <a:p>
          <a:endParaRPr lang="en-US"/>
        </a:p>
      </dgm:t>
    </dgm:pt>
    <dgm:pt modelId="{9BC19934-97B1-4780-BEE6-9467B06F7B1B}" type="sibTrans" cxnId="{92CA86F4-D66D-427A-8C60-6BD74C77A3B5}">
      <dgm:prSet/>
      <dgm:spPr/>
      <dgm:t>
        <a:bodyPr/>
        <a:lstStyle/>
        <a:p>
          <a:endParaRPr lang="en-US"/>
        </a:p>
      </dgm:t>
    </dgm:pt>
    <dgm:pt modelId="{D1198179-E110-435E-9AD1-2037C5208821}">
      <dgm:prSet/>
      <dgm:spPr/>
      <dgm:t>
        <a:bodyPr/>
        <a:lstStyle/>
        <a:p>
          <a:r>
            <a:rPr lang="en-US" dirty="0"/>
            <a:t>Men</a:t>
          </a:r>
        </a:p>
      </dgm:t>
    </dgm:pt>
    <dgm:pt modelId="{11D1D800-AA28-4EFE-ADE3-9F333FD55068}" type="parTrans" cxnId="{4CC1B1D7-EAB6-4962-A36E-799593198718}">
      <dgm:prSet/>
      <dgm:spPr/>
      <dgm:t>
        <a:bodyPr/>
        <a:lstStyle/>
        <a:p>
          <a:endParaRPr lang="en-US"/>
        </a:p>
      </dgm:t>
    </dgm:pt>
    <dgm:pt modelId="{444A5C65-4E58-402D-85F8-89596AE4B6FD}" type="sibTrans" cxnId="{4CC1B1D7-EAB6-4962-A36E-799593198718}">
      <dgm:prSet/>
      <dgm:spPr/>
      <dgm:t>
        <a:bodyPr/>
        <a:lstStyle/>
        <a:p>
          <a:endParaRPr lang="en-US"/>
        </a:p>
      </dgm:t>
    </dgm:pt>
    <dgm:pt modelId="{FDC3D10A-D0FD-43B1-B72D-F6D2EE204029}">
      <dgm:prSet/>
      <dgm:spPr/>
      <dgm:t>
        <a:bodyPr/>
        <a:lstStyle/>
        <a:p>
          <a:r>
            <a:rPr lang="en-US" dirty="0"/>
            <a:t>Song for the Old Ones</a:t>
          </a:r>
        </a:p>
      </dgm:t>
    </dgm:pt>
    <dgm:pt modelId="{ED5F213E-CEED-4277-BF73-B2A0C34E78E8}" type="parTrans" cxnId="{93E4D39B-4FB0-4EAA-9D33-EA40AEB821EA}">
      <dgm:prSet/>
      <dgm:spPr/>
      <dgm:t>
        <a:bodyPr/>
        <a:lstStyle/>
        <a:p>
          <a:endParaRPr lang="en-US"/>
        </a:p>
      </dgm:t>
    </dgm:pt>
    <dgm:pt modelId="{42A2A9A8-390D-4D92-AE7E-5393FED4A066}" type="sibTrans" cxnId="{93E4D39B-4FB0-4EAA-9D33-EA40AEB821EA}">
      <dgm:prSet/>
      <dgm:spPr/>
      <dgm:t>
        <a:bodyPr/>
        <a:lstStyle/>
        <a:p>
          <a:endParaRPr lang="en-US"/>
        </a:p>
      </dgm:t>
    </dgm:pt>
    <dgm:pt modelId="{40A8D414-F2DB-4B3B-B9BB-5010DDEA955E}">
      <dgm:prSet/>
      <dgm:spPr/>
      <dgm:t>
        <a:bodyPr/>
        <a:lstStyle/>
        <a:p>
          <a:r>
            <a:rPr lang="en-US" dirty="0"/>
            <a:t>High From The Earth I Heard A Bird</a:t>
          </a:r>
        </a:p>
      </dgm:t>
    </dgm:pt>
    <dgm:pt modelId="{1CF5918A-C702-4F72-A4D4-230E8D36870B}" type="parTrans" cxnId="{6B221C27-4798-41AC-90CD-239541C41CF3}">
      <dgm:prSet/>
      <dgm:spPr/>
      <dgm:t>
        <a:bodyPr/>
        <a:lstStyle/>
        <a:p>
          <a:endParaRPr lang="en-US"/>
        </a:p>
      </dgm:t>
    </dgm:pt>
    <dgm:pt modelId="{DE3CD105-A8F6-4EDA-9E9D-E9F9382727E3}" type="sibTrans" cxnId="{6B221C27-4798-41AC-90CD-239541C41CF3}">
      <dgm:prSet/>
      <dgm:spPr/>
      <dgm:t>
        <a:bodyPr/>
        <a:lstStyle/>
        <a:p>
          <a:endParaRPr lang="en-US"/>
        </a:p>
      </dgm:t>
    </dgm:pt>
    <dgm:pt modelId="{8F17010C-9F58-4E11-9921-34AE181502DE}">
      <dgm:prSet/>
      <dgm:spPr/>
      <dgm:t>
        <a:bodyPr/>
        <a:lstStyle/>
        <a:p>
          <a:r>
            <a:rPr lang="en-US" dirty="0"/>
            <a:t>I cannot live with you</a:t>
          </a:r>
        </a:p>
      </dgm:t>
    </dgm:pt>
    <dgm:pt modelId="{FCF6C172-338A-4A9C-AD3D-990332FC26F2}" type="parTrans" cxnId="{230A4AA9-0780-48D0-B700-46B0D2BDB39B}">
      <dgm:prSet/>
      <dgm:spPr/>
      <dgm:t>
        <a:bodyPr/>
        <a:lstStyle/>
        <a:p>
          <a:endParaRPr lang="en-US"/>
        </a:p>
      </dgm:t>
    </dgm:pt>
    <dgm:pt modelId="{B1A5D263-9204-4281-B66B-CA445BE9B880}" type="sibTrans" cxnId="{230A4AA9-0780-48D0-B700-46B0D2BDB39B}">
      <dgm:prSet/>
      <dgm:spPr/>
      <dgm:t>
        <a:bodyPr/>
        <a:lstStyle/>
        <a:p>
          <a:endParaRPr lang="en-US"/>
        </a:p>
      </dgm:t>
    </dgm:pt>
    <dgm:pt modelId="{B9B48A49-1E38-4ED9-87FA-02620161D0CC}">
      <dgm:prSet/>
      <dgm:spPr/>
      <dgm:t>
        <a:bodyPr/>
        <a:lstStyle/>
        <a:p>
          <a:r>
            <a:rPr lang="en-US" dirty="0"/>
            <a:t>How fits his Umber Coat </a:t>
          </a:r>
        </a:p>
      </dgm:t>
    </dgm:pt>
    <dgm:pt modelId="{9C2ED366-3AA0-4EFA-8BF8-3FF0E412928B}" type="parTrans" cxnId="{72872D14-4104-41F0-8C8E-A19DC3EAF268}">
      <dgm:prSet/>
      <dgm:spPr/>
      <dgm:t>
        <a:bodyPr/>
        <a:lstStyle/>
        <a:p>
          <a:endParaRPr lang="en-US"/>
        </a:p>
      </dgm:t>
    </dgm:pt>
    <dgm:pt modelId="{45143F23-21A3-458C-A83F-B94B09C65156}" type="sibTrans" cxnId="{72872D14-4104-41F0-8C8E-A19DC3EAF268}">
      <dgm:prSet/>
      <dgm:spPr/>
      <dgm:t>
        <a:bodyPr/>
        <a:lstStyle/>
        <a:p>
          <a:endParaRPr lang="en-US"/>
        </a:p>
      </dgm:t>
    </dgm:pt>
    <dgm:pt modelId="{CBCECF14-7989-4327-81B6-B0CFE555B974}">
      <dgm:prSet/>
      <dgm:spPr/>
      <dgm:t>
        <a:bodyPr/>
        <a:lstStyle/>
        <a:p>
          <a:r>
            <a:rPr lang="en-US" dirty="0"/>
            <a:t>Severer Service Of Myself</a:t>
          </a:r>
        </a:p>
      </dgm:t>
    </dgm:pt>
    <dgm:pt modelId="{D0CFBF04-0237-43BC-8DB1-90EEE09E1F5B}" type="parTrans" cxnId="{5A491681-2DFF-4825-9DEE-5E4FD792BBF9}">
      <dgm:prSet/>
      <dgm:spPr/>
      <dgm:t>
        <a:bodyPr/>
        <a:lstStyle/>
        <a:p>
          <a:endParaRPr lang="en-US"/>
        </a:p>
      </dgm:t>
    </dgm:pt>
    <dgm:pt modelId="{92A3B725-BE7F-492E-8E35-593E617D992D}" type="sibTrans" cxnId="{5A491681-2DFF-4825-9DEE-5E4FD792BBF9}">
      <dgm:prSet/>
      <dgm:spPr/>
      <dgm:t>
        <a:bodyPr/>
        <a:lstStyle/>
        <a:p>
          <a:endParaRPr lang="en-US"/>
        </a:p>
      </dgm:t>
    </dgm:pt>
    <dgm:pt modelId="{3CA865A6-5852-43A9-B541-DE6A62EDEA25}">
      <dgm:prSet/>
      <dgm:spPr/>
      <dgm:t>
        <a:bodyPr/>
        <a:lstStyle/>
        <a:p>
          <a:r>
            <a:rPr lang="en-US" dirty="0"/>
            <a:t>Nature—sometimes Sears A Sapling</a:t>
          </a:r>
        </a:p>
      </dgm:t>
    </dgm:pt>
    <dgm:pt modelId="{5A821C67-AB84-465C-BB50-0F91DFF35627}" type="parTrans" cxnId="{679BC543-2C15-4E2C-9861-3BC469CB925D}">
      <dgm:prSet/>
      <dgm:spPr/>
      <dgm:t>
        <a:bodyPr/>
        <a:lstStyle/>
        <a:p>
          <a:endParaRPr lang="en-US"/>
        </a:p>
      </dgm:t>
    </dgm:pt>
    <dgm:pt modelId="{CA5E89C4-71C5-4D49-A786-B3C3542E1E57}" type="sibTrans" cxnId="{679BC543-2C15-4E2C-9861-3BC469CB925D}">
      <dgm:prSet/>
      <dgm:spPr/>
      <dgm:t>
        <a:bodyPr/>
        <a:lstStyle/>
        <a:p>
          <a:endParaRPr lang="en-US"/>
        </a:p>
      </dgm:t>
    </dgm:pt>
    <dgm:pt modelId="{80C619F9-32B6-4D1F-A69B-3480CECA8565}">
      <dgm:prSet/>
      <dgm:spPr/>
      <dgm:t>
        <a:bodyPr/>
        <a:lstStyle/>
        <a:p>
          <a:r>
            <a:rPr lang="en-US" dirty="0"/>
            <a:t>Whole Gulfs - of Red, and Fleets </a:t>
          </a:r>
        </a:p>
      </dgm:t>
    </dgm:pt>
    <dgm:pt modelId="{85D85CD1-6C25-4A11-B8E9-06EA20A79FED}" type="parTrans" cxnId="{391F8A23-A03A-4EDE-8484-DDD1D38334FF}">
      <dgm:prSet/>
      <dgm:spPr/>
      <dgm:t>
        <a:bodyPr/>
        <a:lstStyle/>
        <a:p>
          <a:endParaRPr lang="en-US"/>
        </a:p>
      </dgm:t>
    </dgm:pt>
    <dgm:pt modelId="{827274D0-94E0-40F3-A7CD-07E12BD7361D}" type="sibTrans" cxnId="{391F8A23-A03A-4EDE-8484-DDD1D38334FF}">
      <dgm:prSet/>
      <dgm:spPr/>
      <dgm:t>
        <a:bodyPr/>
        <a:lstStyle/>
        <a:p>
          <a:endParaRPr lang="en-US"/>
        </a:p>
      </dgm:t>
    </dgm:pt>
    <dgm:pt modelId="{9C8D3969-B5B9-4BEF-8A8B-50C5549F285E}">
      <dgm:prSet/>
      <dgm:spPr/>
      <dgm:t>
        <a:bodyPr/>
        <a:lstStyle/>
        <a:p>
          <a:r>
            <a:rPr lang="en-US" dirty="0"/>
            <a:t>Said Death To Passion</a:t>
          </a:r>
        </a:p>
      </dgm:t>
    </dgm:pt>
    <dgm:pt modelId="{F8B7450F-4E2B-47D7-B82E-5029B58AA1F4}" type="parTrans" cxnId="{B711FAF4-DE55-431E-90C0-E571554592A0}">
      <dgm:prSet/>
      <dgm:spPr/>
      <dgm:t>
        <a:bodyPr/>
        <a:lstStyle/>
        <a:p>
          <a:endParaRPr lang="en-US"/>
        </a:p>
      </dgm:t>
    </dgm:pt>
    <dgm:pt modelId="{C1B5E3E0-6F8F-4AFF-96AD-DCEDD82582FB}" type="sibTrans" cxnId="{B711FAF4-DE55-431E-90C0-E571554592A0}">
      <dgm:prSet/>
      <dgm:spPr/>
      <dgm:t>
        <a:bodyPr/>
        <a:lstStyle/>
        <a:p>
          <a:endParaRPr lang="en-US"/>
        </a:p>
      </dgm:t>
    </dgm:pt>
    <dgm:pt modelId="{468AD9A6-6AD6-4FD9-B9F8-31ED10ECD052}">
      <dgm:prSet/>
      <dgm:spPr/>
      <dgm:t>
        <a:bodyPr/>
        <a:lstStyle/>
        <a:p>
          <a:r>
            <a:rPr lang="en-US" dirty="0"/>
            <a:t>The inundation of the Spring</a:t>
          </a:r>
        </a:p>
      </dgm:t>
    </dgm:pt>
    <dgm:pt modelId="{4C3CF84D-6BC2-45AB-AE1A-FE3E5CDCA069}" type="parTrans" cxnId="{0AD27171-7696-42E9-A64B-ABB5C0E98075}">
      <dgm:prSet/>
      <dgm:spPr/>
      <dgm:t>
        <a:bodyPr/>
        <a:lstStyle/>
        <a:p>
          <a:endParaRPr lang="en-US"/>
        </a:p>
      </dgm:t>
    </dgm:pt>
    <dgm:pt modelId="{1FB18458-D147-4F46-8D82-D6D505AC6651}" type="sibTrans" cxnId="{0AD27171-7696-42E9-A64B-ABB5C0E98075}">
      <dgm:prSet/>
      <dgm:spPr/>
      <dgm:t>
        <a:bodyPr/>
        <a:lstStyle/>
        <a:p>
          <a:endParaRPr lang="en-US"/>
        </a:p>
      </dgm:t>
    </dgm:pt>
    <dgm:pt modelId="{9B542C4A-70B4-43BB-BF2A-1F3388F209FC}">
      <dgm:prSet/>
      <dgm:spPr/>
      <dgm:t>
        <a:bodyPr/>
        <a:lstStyle/>
        <a:p>
          <a:r>
            <a:rPr lang="en-US" dirty="0"/>
            <a:t>"Heaven"—Is What I Cannot Reach!</a:t>
          </a:r>
        </a:p>
      </dgm:t>
    </dgm:pt>
    <dgm:pt modelId="{B2D7CFAA-6115-477B-9FF6-351B7291A0D2}" type="parTrans" cxnId="{3345400E-C06A-4EEA-A811-BA6A9A95BF15}">
      <dgm:prSet/>
      <dgm:spPr/>
      <dgm:t>
        <a:bodyPr/>
        <a:lstStyle/>
        <a:p>
          <a:endParaRPr lang="en-US"/>
        </a:p>
      </dgm:t>
    </dgm:pt>
    <dgm:pt modelId="{21E316EC-E153-44E1-AEF6-04A3CBF7B621}" type="sibTrans" cxnId="{3345400E-C06A-4EEA-A811-BA6A9A95BF15}">
      <dgm:prSet/>
      <dgm:spPr/>
      <dgm:t>
        <a:bodyPr/>
        <a:lstStyle/>
        <a:p>
          <a:endParaRPr lang="en-US"/>
        </a:p>
      </dgm:t>
    </dgm:pt>
    <dgm:pt modelId="{1BCF134C-860E-4FA8-9EFC-520A9E7B11C7}">
      <dgm:prSet/>
      <dgm:spPr/>
      <dgm:t>
        <a:bodyPr/>
        <a:lstStyle/>
        <a:p>
          <a:r>
            <a:rPr lang="en-US" dirty="0"/>
            <a:t>A Book</a:t>
          </a:r>
        </a:p>
      </dgm:t>
    </dgm:pt>
    <dgm:pt modelId="{19E51488-D58D-453A-856E-03BBC39FBF96}" type="parTrans" cxnId="{BA544E1F-201E-4171-AB8F-9BF0C3AE1751}">
      <dgm:prSet/>
      <dgm:spPr/>
      <dgm:t>
        <a:bodyPr/>
        <a:lstStyle/>
        <a:p>
          <a:endParaRPr lang="en-US"/>
        </a:p>
      </dgm:t>
    </dgm:pt>
    <dgm:pt modelId="{56C8F38B-6D22-435F-A9C7-C506DBE1557A}" type="sibTrans" cxnId="{BA544E1F-201E-4171-AB8F-9BF0C3AE1751}">
      <dgm:prSet/>
      <dgm:spPr/>
      <dgm:t>
        <a:bodyPr/>
        <a:lstStyle/>
        <a:p>
          <a:endParaRPr lang="en-US"/>
        </a:p>
      </dgm:t>
    </dgm:pt>
    <dgm:pt modelId="{6BBF4D20-7272-41C8-B04F-9C044DA3D027}">
      <dgm:prSet/>
      <dgm:spPr/>
      <dgm:t>
        <a:bodyPr/>
        <a:lstStyle/>
        <a:p>
          <a:r>
            <a:rPr lang="en-US" dirty="0"/>
            <a:t>A Bird Came Down</a:t>
          </a:r>
        </a:p>
      </dgm:t>
    </dgm:pt>
    <dgm:pt modelId="{10734E7E-4AC8-4313-B656-D1E6C7036F2F}" type="parTrans" cxnId="{177966C6-169F-4923-91DB-42B504B70A4C}">
      <dgm:prSet/>
      <dgm:spPr/>
      <dgm:t>
        <a:bodyPr/>
        <a:lstStyle/>
        <a:p>
          <a:endParaRPr lang="en-US"/>
        </a:p>
      </dgm:t>
    </dgm:pt>
    <dgm:pt modelId="{64670ECA-A3CD-4F94-B2D8-937DC37185B4}" type="sibTrans" cxnId="{177966C6-169F-4923-91DB-42B504B70A4C}">
      <dgm:prSet/>
      <dgm:spPr/>
      <dgm:t>
        <a:bodyPr/>
        <a:lstStyle/>
        <a:p>
          <a:endParaRPr lang="en-US"/>
        </a:p>
      </dgm:t>
    </dgm:pt>
    <dgm:pt modelId="{83880958-83D8-4584-B516-21F705DC998F}">
      <dgm:prSet/>
      <dgm:spPr/>
      <dgm:t>
        <a:bodyPr/>
        <a:lstStyle/>
        <a:p>
          <a:r>
            <a:rPr lang="en-US" dirty="0"/>
            <a:t>"Faith" Is A Fine Invention</a:t>
          </a:r>
        </a:p>
      </dgm:t>
    </dgm:pt>
    <dgm:pt modelId="{2F3BB682-97D5-49D6-9808-91405F69DE21}" type="parTrans" cxnId="{B940747E-BF72-4B9A-A6CA-72881BC2B23D}">
      <dgm:prSet/>
      <dgm:spPr/>
      <dgm:t>
        <a:bodyPr/>
        <a:lstStyle/>
        <a:p>
          <a:endParaRPr lang="en-US"/>
        </a:p>
      </dgm:t>
    </dgm:pt>
    <dgm:pt modelId="{B524F849-A04F-43B4-8546-5565B1A10961}" type="sibTrans" cxnId="{B940747E-BF72-4B9A-A6CA-72881BC2B23D}">
      <dgm:prSet/>
      <dgm:spPr/>
      <dgm:t>
        <a:bodyPr/>
        <a:lstStyle/>
        <a:p>
          <a:endParaRPr lang="en-US"/>
        </a:p>
      </dgm:t>
    </dgm:pt>
    <dgm:pt modelId="{EF008563-4D3F-4926-96A0-98FD49497E48}">
      <dgm:prSet/>
      <dgm:spPr/>
      <dgm:t>
        <a:bodyPr/>
        <a:lstStyle/>
        <a:p>
          <a:r>
            <a:rPr lang="en-US" dirty="0"/>
            <a:t>"Why Do I Love" You, Sir?</a:t>
          </a:r>
        </a:p>
      </dgm:t>
    </dgm:pt>
    <dgm:pt modelId="{6CEC71CA-FBBE-4E0F-9D45-1E6F78E10DB2}" type="parTrans" cxnId="{D2854064-3D53-4149-9D3C-215936A5C4B9}">
      <dgm:prSet/>
      <dgm:spPr/>
      <dgm:t>
        <a:bodyPr/>
        <a:lstStyle/>
        <a:p>
          <a:endParaRPr lang="en-US"/>
        </a:p>
      </dgm:t>
    </dgm:pt>
    <dgm:pt modelId="{FF934540-CD38-41F6-9B68-8C11EE271E86}" type="sibTrans" cxnId="{D2854064-3D53-4149-9D3C-215936A5C4B9}">
      <dgm:prSet/>
      <dgm:spPr/>
      <dgm:t>
        <a:bodyPr/>
        <a:lstStyle/>
        <a:p>
          <a:endParaRPr lang="en-US"/>
        </a:p>
      </dgm:t>
    </dgm:pt>
    <dgm:pt modelId="{7B3EDE44-1B2E-4B9A-A193-56163C4F400F}">
      <dgm:prSet/>
      <dgm:spPr/>
      <dgm:t>
        <a:bodyPr/>
        <a:lstStyle/>
        <a:p>
          <a:r>
            <a:rPr lang="en-US" dirty="0"/>
            <a:t>Hope Is The Thing With Feathers</a:t>
          </a:r>
        </a:p>
      </dgm:t>
    </dgm:pt>
    <dgm:pt modelId="{21B9C071-C43A-4CC6-9CC4-0B456CBFA9F1}" type="parTrans" cxnId="{5016AF75-53D6-4E28-B8E8-B529188F7F27}">
      <dgm:prSet/>
      <dgm:spPr/>
      <dgm:t>
        <a:bodyPr/>
        <a:lstStyle/>
        <a:p>
          <a:endParaRPr lang="en-US"/>
        </a:p>
      </dgm:t>
    </dgm:pt>
    <dgm:pt modelId="{8138F011-F4C8-4691-88A1-F635F7688346}" type="sibTrans" cxnId="{5016AF75-53D6-4E28-B8E8-B529188F7F27}">
      <dgm:prSet/>
      <dgm:spPr/>
      <dgm:t>
        <a:bodyPr/>
        <a:lstStyle/>
        <a:p>
          <a:endParaRPr lang="en-US"/>
        </a:p>
      </dgm:t>
    </dgm:pt>
    <dgm:pt modelId="{9831E963-BBB9-48F5-8B4C-9EE5809B921B}">
      <dgm:prSet/>
      <dgm:spPr/>
      <dgm:t>
        <a:bodyPr/>
        <a:lstStyle/>
        <a:p>
          <a:r>
            <a:rPr lang="en-US" dirty="0"/>
            <a:t>Fire And Ice</a:t>
          </a:r>
        </a:p>
      </dgm:t>
    </dgm:pt>
    <dgm:pt modelId="{83934C5B-1F31-403D-A116-E3C821D634F1}" type="parTrans" cxnId="{FF9E3D45-0B87-44D6-9B90-ADD54F0C1D79}">
      <dgm:prSet/>
      <dgm:spPr/>
      <dgm:t>
        <a:bodyPr/>
        <a:lstStyle/>
        <a:p>
          <a:endParaRPr lang="en-US"/>
        </a:p>
      </dgm:t>
    </dgm:pt>
    <dgm:pt modelId="{3857C6B1-52B0-4513-9ECA-4B265C03B8A1}" type="sibTrans" cxnId="{FF9E3D45-0B87-44D6-9B90-ADD54F0C1D79}">
      <dgm:prSet/>
      <dgm:spPr/>
      <dgm:t>
        <a:bodyPr/>
        <a:lstStyle/>
        <a:p>
          <a:endParaRPr lang="en-US"/>
        </a:p>
      </dgm:t>
    </dgm:pt>
    <dgm:pt modelId="{5E6C9BD7-1298-40E7-98C0-78B041AD5D6A}">
      <dgm:prSet/>
      <dgm:spPr/>
      <dgm:t>
        <a:bodyPr/>
        <a:lstStyle/>
        <a:p>
          <a:r>
            <a:rPr lang="en-US" dirty="0"/>
            <a:t>Stopping By Woods On A Snowy Evening</a:t>
          </a:r>
        </a:p>
      </dgm:t>
    </dgm:pt>
    <dgm:pt modelId="{4525B9BA-8251-4F38-88EC-78F808C848AC}" type="parTrans" cxnId="{A7BC83CE-512D-407C-944D-013879DD1FC9}">
      <dgm:prSet/>
      <dgm:spPr/>
      <dgm:t>
        <a:bodyPr/>
        <a:lstStyle/>
        <a:p>
          <a:endParaRPr lang="en-US"/>
        </a:p>
      </dgm:t>
    </dgm:pt>
    <dgm:pt modelId="{C0C428B9-BECC-49F9-9C0E-1270E88FB662}" type="sibTrans" cxnId="{A7BC83CE-512D-407C-944D-013879DD1FC9}">
      <dgm:prSet/>
      <dgm:spPr/>
      <dgm:t>
        <a:bodyPr/>
        <a:lstStyle/>
        <a:p>
          <a:endParaRPr lang="en-US"/>
        </a:p>
      </dgm:t>
    </dgm:pt>
    <dgm:pt modelId="{7AB47B1C-5691-4B01-9B55-AC9E1FA6129D}">
      <dgm:prSet/>
      <dgm:spPr/>
      <dgm:t>
        <a:bodyPr/>
        <a:lstStyle/>
        <a:p>
          <a:r>
            <a:rPr lang="en-US" dirty="0"/>
            <a:t>Acquainted With The Night</a:t>
          </a:r>
        </a:p>
      </dgm:t>
    </dgm:pt>
    <dgm:pt modelId="{7584DDA2-D99A-4A5D-A3FB-C9CC52E4FA87}" type="parTrans" cxnId="{56F1B591-A8D9-4163-AB02-E4150C33DFC1}">
      <dgm:prSet/>
      <dgm:spPr/>
      <dgm:t>
        <a:bodyPr/>
        <a:lstStyle/>
        <a:p>
          <a:endParaRPr lang="en-US"/>
        </a:p>
      </dgm:t>
    </dgm:pt>
    <dgm:pt modelId="{76283DC9-4FB3-486E-8F38-86A2289D75B9}" type="sibTrans" cxnId="{56F1B591-A8D9-4163-AB02-E4150C33DFC1}">
      <dgm:prSet/>
      <dgm:spPr/>
      <dgm:t>
        <a:bodyPr/>
        <a:lstStyle/>
        <a:p>
          <a:endParaRPr lang="en-US"/>
        </a:p>
      </dgm:t>
    </dgm:pt>
    <dgm:pt modelId="{34B4D8FB-4D1C-436F-818F-95D32DF32BB4}">
      <dgm:prSet/>
      <dgm:spPr/>
      <dgm:t>
        <a:bodyPr/>
        <a:lstStyle/>
        <a:p>
          <a:r>
            <a:rPr lang="en-US" dirty="0"/>
            <a:t>Nothing Gold Can Stay</a:t>
          </a:r>
        </a:p>
      </dgm:t>
    </dgm:pt>
    <dgm:pt modelId="{3BAFA494-5ACC-4DAC-A825-F82A78C1049A}" type="parTrans" cxnId="{CD3A13FA-7C67-4CF0-A16D-C2D069EE8104}">
      <dgm:prSet/>
      <dgm:spPr/>
      <dgm:t>
        <a:bodyPr/>
        <a:lstStyle/>
        <a:p>
          <a:endParaRPr lang="en-US"/>
        </a:p>
      </dgm:t>
    </dgm:pt>
    <dgm:pt modelId="{03CF5AE6-DB8E-4FCE-8367-1C8D3555C0A3}" type="sibTrans" cxnId="{CD3A13FA-7C67-4CF0-A16D-C2D069EE8104}">
      <dgm:prSet/>
      <dgm:spPr/>
      <dgm:t>
        <a:bodyPr/>
        <a:lstStyle/>
        <a:p>
          <a:endParaRPr lang="en-US"/>
        </a:p>
      </dgm:t>
    </dgm:pt>
    <dgm:pt modelId="{E4143A7B-C5F4-433D-8C95-F8CF7D38BC99}">
      <dgm:prSet/>
      <dgm:spPr/>
      <dgm:t>
        <a:bodyPr/>
        <a:lstStyle/>
        <a:p>
          <a:r>
            <a:rPr lang="en-US" dirty="0"/>
            <a:t>A Late Walk</a:t>
          </a:r>
        </a:p>
      </dgm:t>
    </dgm:pt>
    <dgm:pt modelId="{8F8ED6E7-1F68-4006-900B-31B87BBE229C}" type="parTrans" cxnId="{F100C6CB-3E8A-482A-91BC-3DF50427689C}">
      <dgm:prSet/>
      <dgm:spPr/>
      <dgm:t>
        <a:bodyPr/>
        <a:lstStyle/>
        <a:p>
          <a:endParaRPr lang="en-US"/>
        </a:p>
      </dgm:t>
    </dgm:pt>
    <dgm:pt modelId="{D90268DD-24ED-4ED0-9EE5-2D98D627B262}" type="sibTrans" cxnId="{F100C6CB-3E8A-482A-91BC-3DF50427689C}">
      <dgm:prSet/>
      <dgm:spPr/>
      <dgm:t>
        <a:bodyPr/>
        <a:lstStyle/>
        <a:p>
          <a:endParaRPr lang="en-US"/>
        </a:p>
      </dgm:t>
    </dgm:pt>
    <dgm:pt modelId="{43B6DDA7-EF5F-4B23-BEA1-285CE37E1778}">
      <dgm:prSet/>
      <dgm:spPr/>
      <dgm:t>
        <a:bodyPr/>
        <a:lstStyle/>
        <a:p>
          <a:r>
            <a:rPr lang="en-US" dirty="0"/>
            <a:t>A Question</a:t>
          </a:r>
        </a:p>
      </dgm:t>
    </dgm:pt>
    <dgm:pt modelId="{81D23B71-D598-41B1-96FD-280F9686D172}" type="parTrans" cxnId="{E5417208-C494-41C0-8D68-D82E2F7151A8}">
      <dgm:prSet/>
      <dgm:spPr/>
      <dgm:t>
        <a:bodyPr/>
        <a:lstStyle/>
        <a:p>
          <a:endParaRPr lang="en-US"/>
        </a:p>
      </dgm:t>
    </dgm:pt>
    <dgm:pt modelId="{5684C27E-C85C-4B6F-88CE-3CE67EEEE8B0}" type="sibTrans" cxnId="{E5417208-C494-41C0-8D68-D82E2F7151A8}">
      <dgm:prSet/>
      <dgm:spPr/>
      <dgm:t>
        <a:bodyPr/>
        <a:lstStyle/>
        <a:p>
          <a:endParaRPr lang="en-US"/>
        </a:p>
      </dgm:t>
    </dgm:pt>
    <dgm:pt modelId="{2BFABF25-31F8-4C60-82F2-047FEE69033F}">
      <dgm:prSet/>
      <dgm:spPr/>
      <dgm:t>
        <a:bodyPr/>
        <a:lstStyle/>
        <a:p>
          <a:r>
            <a:rPr lang="en-US" dirty="0"/>
            <a:t>Pea Brush</a:t>
          </a:r>
        </a:p>
      </dgm:t>
    </dgm:pt>
    <dgm:pt modelId="{329912A7-6A9A-42D1-AB1B-CAC195F4AF92}" type="parTrans" cxnId="{7FF28D9E-51FB-41CC-8A24-5EDAAFEB292A}">
      <dgm:prSet/>
      <dgm:spPr/>
      <dgm:t>
        <a:bodyPr/>
        <a:lstStyle/>
        <a:p>
          <a:endParaRPr lang="en-US"/>
        </a:p>
      </dgm:t>
    </dgm:pt>
    <dgm:pt modelId="{A16E871E-D94A-411F-9399-2652DE43D411}" type="sibTrans" cxnId="{7FF28D9E-51FB-41CC-8A24-5EDAAFEB292A}">
      <dgm:prSet/>
      <dgm:spPr/>
      <dgm:t>
        <a:bodyPr/>
        <a:lstStyle/>
        <a:p>
          <a:endParaRPr lang="en-US"/>
        </a:p>
      </dgm:t>
    </dgm:pt>
    <dgm:pt modelId="{3902BBED-7AD0-47B7-9104-5506F96C4B02}">
      <dgm:prSet/>
      <dgm:spPr/>
      <dgm:t>
        <a:bodyPr/>
        <a:lstStyle/>
        <a:p>
          <a:r>
            <a:rPr lang="en-US" dirty="0"/>
            <a:t>New Hampshire</a:t>
          </a:r>
        </a:p>
      </dgm:t>
    </dgm:pt>
    <dgm:pt modelId="{4BF7811C-A0F2-4816-88CD-251609EB6ABA}" type="parTrans" cxnId="{0A817A8E-FAB7-42A9-9E25-AB1D083D9160}">
      <dgm:prSet/>
      <dgm:spPr/>
      <dgm:t>
        <a:bodyPr/>
        <a:lstStyle/>
        <a:p>
          <a:endParaRPr lang="en-US"/>
        </a:p>
      </dgm:t>
    </dgm:pt>
    <dgm:pt modelId="{1A2F284A-A12B-438F-8BD7-8FD0F9387CEE}" type="sibTrans" cxnId="{0A817A8E-FAB7-42A9-9E25-AB1D083D9160}">
      <dgm:prSet/>
      <dgm:spPr/>
      <dgm:t>
        <a:bodyPr/>
        <a:lstStyle/>
        <a:p>
          <a:endParaRPr lang="en-US"/>
        </a:p>
      </dgm:t>
    </dgm:pt>
    <dgm:pt modelId="{DE2EC63A-7352-4116-9A98-D1234E118711}">
      <dgm:prSet/>
      <dgm:spPr/>
      <dgm:t>
        <a:bodyPr/>
        <a:lstStyle/>
        <a:p>
          <a:r>
            <a:rPr lang="en-US" dirty="0"/>
            <a:t>The Times Table</a:t>
          </a:r>
        </a:p>
      </dgm:t>
    </dgm:pt>
    <dgm:pt modelId="{AD10725A-E774-4539-AE2D-E454330F786E}" type="parTrans" cxnId="{8B843671-AC1B-473E-A55F-509DD253D665}">
      <dgm:prSet/>
      <dgm:spPr/>
      <dgm:t>
        <a:bodyPr/>
        <a:lstStyle/>
        <a:p>
          <a:endParaRPr lang="en-US"/>
        </a:p>
      </dgm:t>
    </dgm:pt>
    <dgm:pt modelId="{28736FB9-E65A-4E77-A69D-7A787851D3B6}" type="sibTrans" cxnId="{8B843671-AC1B-473E-A55F-509DD253D665}">
      <dgm:prSet/>
      <dgm:spPr/>
      <dgm:t>
        <a:bodyPr/>
        <a:lstStyle/>
        <a:p>
          <a:endParaRPr lang="en-US"/>
        </a:p>
      </dgm:t>
    </dgm:pt>
    <dgm:pt modelId="{CD733220-F688-47D3-977D-0A6CCF6881C4}">
      <dgm:prSet/>
      <dgm:spPr/>
      <dgm:t>
        <a:bodyPr/>
        <a:lstStyle/>
        <a:p>
          <a:r>
            <a:rPr lang="en-US" dirty="0"/>
            <a:t>Edgar Allan Poe</a:t>
          </a:r>
        </a:p>
      </dgm:t>
    </dgm:pt>
    <dgm:pt modelId="{25093396-C24A-411B-ACDF-65C895134C77}" type="parTrans" cxnId="{8B97E846-3EC2-4AFC-AD13-903300085494}">
      <dgm:prSet/>
      <dgm:spPr/>
      <dgm:t>
        <a:bodyPr/>
        <a:lstStyle/>
        <a:p>
          <a:endParaRPr lang="en-US"/>
        </a:p>
      </dgm:t>
    </dgm:pt>
    <dgm:pt modelId="{D3154466-D976-4BE8-A138-85E0FA74F323}" type="sibTrans" cxnId="{8B97E846-3EC2-4AFC-AD13-903300085494}">
      <dgm:prSet/>
      <dgm:spPr/>
      <dgm:t>
        <a:bodyPr/>
        <a:lstStyle/>
        <a:p>
          <a:endParaRPr lang="en-US"/>
        </a:p>
      </dgm:t>
    </dgm:pt>
    <dgm:pt modelId="{DC705F6E-3080-4985-A57A-3CBC64D32BAE}">
      <dgm:prSet/>
      <dgm:spPr/>
      <dgm:t>
        <a:bodyPr/>
        <a:lstStyle/>
        <a:p>
          <a:r>
            <a:rPr lang="en-US" dirty="0"/>
            <a:t>Walt Whitman</a:t>
          </a:r>
        </a:p>
      </dgm:t>
    </dgm:pt>
    <dgm:pt modelId="{672112DC-B8A9-42FD-BB20-643E43DE8B47}" type="parTrans" cxnId="{3C0BB9EB-D892-444D-8545-6EAC4F759CC3}">
      <dgm:prSet/>
      <dgm:spPr/>
      <dgm:t>
        <a:bodyPr/>
        <a:lstStyle/>
        <a:p>
          <a:endParaRPr lang="en-US"/>
        </a:p>
      </dgm:t>
    </dgm:pt>
    <dgm:pt modelId="{344E946B-4087-4135-BDAF-AF8309051EF5}" type="sibTrans" cxnId="{3C0BB9EB-D892-444D-8545-6EAC4F759CC3}">
      <dgm:prSet/>
      <dgm:spPr/>
      <dgm:t>
        <a:bodyPr/>
        <a:lstStyle/>
        <a:p>
          <a:endParaRPr lang="en-US"/>
        </a:p>
      </dgm:t>
    </dgm:pt>
    <dgm:pt modelId="{72131A95-48D9-4A35-9E1E-C90D24151221}">
      <dgm:prSet/>
      <dgm:spPr/>
      <dgm:t>
        <a:bodyPr/>
        <a:lstStyle/>
        <a:p>
          <a:r>
            <a:rPr lang="en-US" dirty="0"/>
            <a:t>Annabel Lee</a:t>
          </a:r>
        </a:p>
      </dgm:t>
    </dgm:pt>
    <dgm:pt modelId="{061AB63F-5FB5-4F78-82EE-DA85DF283B91}" type="parTrans" cxnId="{555F5EF7-5032-44AC-9E41-F83CF7926410}">
      <dgm:prSet/>
      <dgm:spPr/>
      <dgm:t>
        <a:bodyPr/>
        <a:lstStyle/>
        <a:p>
          <a:endParaRPr lang="en-US"/>
        </a:p>
      </dgm:t>
    </dgm:pt>
    <dgm:pt modelId="{E0354BE9-4309-4138-B4F5-F9C567AB7AB5}" type="sibTrans" cxnId="{555F5EF7-5032-44AC-9E41-F83CF7926410}">
      <dgm:prSet/>
      <dgm:spPr/>
      <dgm:t>
        <a:bodyPr/>
        <a:lstStyle/>
        <a:p>
          <a:endParaRPr lang="en-US"/>
        </a:p>
      </dgm:t>
    </dgm:pt>
    <dgm:pt modelId="{6E4C48A2-0021-489D-A10E-D65EEC30EE16}">
      <dgm:prSet/>
      <dgm:spPr/>
      <dgm:t>
        <a:bodyPr/>
        <a:lstStyle/>
        <a:p>
          <a:r>
            <a:rPr lang="en-US" dirty="0"/>
            <a:t>A Dream Within A Dream</a:t>
          </a:r>
        </a:p>
      </dgm:t>
    </dgm:pt>
    <dgm:pt modelId="{FA02CD04-D3E7-4ABD-A255-0A00D573CF46}" type="parTrans" cxnId="{F6E6D21B-4F84-4DCD-AD54-608E1B177DB6}">
      <dgm:prSet/>
      <dgm:spPr/>
      <dgm:t>
        <a:bodyPr/>
        <a:lstStyle/>
        <a:p>
          <a:endParaRPr lang="en-US"/>
        </a:p>
      </dgm:t>
    </dgm:pt>
    <dgm:pt modelId="{3D2DED1E-D184-479F-9C15-2D6E25A0BA83}" type="sibTrans" cxnId="{F6E6D21B-4F84-4DCD-AD54-608E1B177DB6}">
      <dgm:prSet/>
      <dgm:spPr/>
      <dgm:t>
        <a:bodyPr/>
        <a:lstStyle/>
        <a:p>
          <a:endParaRPr lang="en-US"/>
        </a:p>
      </dgm:t>
    </dgm:pt>
    <dgm:pt modelId="{62E77575-536A-4E6B-888B-494CC8D8B18F}">
      <dgm:prSet/>
      <dgm:spPr/>
      <dgm:t>
        <a:bodyPr/>
        <a:lstStyle/>
        <a:p>
          <a:r>
            <a:rPr lang="en-US" dirty="0"/>
            <a:t>Alone</a:t>
          </a:r>
        </a:p>
      </dgm:t>
    </dgm:pt>
    <dgm:pt modelId="{6FD65B60-E950-4DEA-93AE-61D97B573A89}" type="parTrans" cxnId="{DB58E7A8-3AD9-4C3E-9073-8CDC62869DDB}">
      <dgm:prSet/>
      <dgm:spPr/>
      <dgm:t>
        <a:bodyPr/>
        <a:lstStyle/>
        <a:p>
          <a:endParaRPr lang="en-US"/>
        </a:p>
      </dgm:t>
    </dgm:pt>
    <dgm:pt modelId="{44899104-9E66-4237-8A5A-19F8638DDE21}" type="sibTrans" cxnId="{DB58E7A8-3AD9-4C3E-9073-8CDC62869DDB}">
      <dgm:prSet/>
      <dgm:spPr/>
      <dgm:t>
        <a:bodyPr/>
        <a:lstStyle/>
        <a:p>
          <a:endParaRPr lang="en-US"/>
        </a:p>
      </dgm:t>
    </dgm:pt>
    <dgm:pt modelId="{550F2FC7-D9C2-44F9-BE59-435634D96B55}">
      <dgm:prSet/>
      <dgm:spPr/>
      <dgm:t>
        <a:bodyPr/>
        <a:lstStyle/>
        <a:p>
          <a:r>
            <a:rPr lang="en-US" dirty="0"/>
            <a:t>The Raven</a:t>
          </a:r>
        </a:p>
      </dgm:t>
    </dgm:pt>
    <dgm:pt modelId="{8EEC371A-4BFB-4754-BE01-BFA770B054E8}" type="parTrans" cxnId="{141C9D42-2EE3-4EDD-9518-591730BAFBCA}">
      <dgm:prSet/>
      <dgm:spPr/>
      <dgm:t>
        <a:bodyPr/>
        <a:lstStyle/>
        <a:p>
          <a:endParaRPr lang="en-US"/>
        </a:p>
      </dgm:t>
    </dgm:pt>
    <dgm:pt modelId="{AAFFAD01-EEB0-42C3-A5CE-EF5569A90D48}" type="sibTrans" cxnId="{141C9D42-2EE3-4EDD-9518-591730BAFBCA}">
      <dgm:prSet/>
      <dgm:spPr/>
      <dgm:t>
        <a:bodyPr/>
        <a:lstStyle/>
        <a:p>
          <a:endParaRPr lang="en-US"/>
        </a:p>
      </dgm:t>
    </dgm:pt>
    <dgm:pt modelId="{3E29E520-C4AE-43C9-94D2-328F99033E96}">
      <dgm:prSet/>
      <dgm:spPr/>
      <dgm:t>
        <a:bodyPr/>
        <a:lstStyle/>
        <a:p>
          <a:r>
            <a:rPr lang="en-US" dirty="0"/>
            <a:t>Eldorado</a:t>
          </a:r>
        </a:p>
      </dgm:t>
    </dgm:pt>
    <dgm:pt modelId="{D00D0EED-70A6-4F7A-8A38-1A4799064344}" type="parTrans" cxnId="{52520EC9-4FFE-412F-BBAB-08A6618A43AA}">
      <dgm:prSet/>
      <dgm:spPr/>
      <dgm:t>
        <a:bodyPr/>
        <a:lstStyle/>
        <a:p>
          <a:endParaRPr lang="en-US"/>
        </a:p>
      </dgm:t>
    </dgm:pt>
    <dgm:pt modelId="{EA46D6DC-D885-43AD-9506-CE973EFA4860}" type="sibTrans" cxnId="{52520EC9-4FFE-412F-BBAB-08A6618A43AA}">
      <dgm:prSet/>
      <dgm:spPr/>
      <dgm:t>
        <a:bodyPr/>
        <a:lstStyle/>
        <a:p>
          <a:endParaRPr lang="en-US"/>
        </a:p>
      </dgm:t>
    </dgm:pt>
    <dgm:pt modelId="{80885F00-1373-41F1-883D-BD2692BF3BB0}">
      <dgm:prSet/>
      <dgm:spPr/>
      <dgm:t>
        <a:bodyPr/>
        <a:lstStyle/>
        <a:p>
          <a:r>
            <a:rPr lang="en-US" dirty="0"/>
            <a:t>A Dream</a:t>
          </a:r>
        </a:p>
      </dgm:t>
    </dgm:pt>
    <dgm:pt modelId="{C2345F11-6710-4589-84CE-41F1003D4E56}" type="parTrans" cxnId="{073E4156-49B6-4F6E-9C2C-CB036DA3BA29}">
      <dgm:prSet/>
      <dgm:spPr/>
      <dgm:t>
        <a:bodyPr/>
        <a:lstStyle/>
        <a:p>
          <a:endParaRPr lang="en-US"/>
        </a:p>
      </dgm:t>
    </dgm:pt>
    <dgm:pt modelId="{C58F1B5D-D7D3-4DA2-9511-47BAAC002E20}" type="sibTrans" cxnId="{073E4156-49B6-4F6E-9C2C-CB036DA3BA29}">
      <dgm:prSet/>
      <dgm:spPr/>
      <dgm:t>
        <a:bodyPr/>
        <a:lstStyle/>
        <a:p>
          <a:endParaRPr lang="en-US"/>
        </a:p>
      </dgm:t>
    </dgm:pt>
    <dgm:pt modelId="{AD7132D5-B3FD-4D1D-B16A-273D98F4643B}">
      <dgm:prSet/>
      <dgm:spPr/>
      <dgm:t>
        <a:bodyPr/>
        <a:lstStyle/>
        <a:p>
          <a:r>
            <a:rPr lang="en-US" dirty="0"/>
            <a:t>Evening Star</a:t>
          </a:r>
        </a:p>
      </dgm:t>
    </dgm:pt>
    <dgm:pt modelId="{EF6BB3CF-855F-4BA7-A973-E18F71E210F1}" type="parTrans" cxnId="{68A1D099-26B6-4BA5-B9F5-008BF2A0DA6A}">
      <dgm:prSet/>
      <dgm:spPr/>
      <dgm:t>
        <a:bodyPr/>
        <a:lstStyle/>
        <a:p>
          <a:endParaRPr lang="en-US"/>
        </a:p>
      </dgm:t>
    </dgm:pt>
    <dgm:pt modelId="{6CCDBBFB-A758-42CD-A9E6-1C7A739E8647}" type="sibTrans" cxnId="{68A1D099-26B6-4BA5-B9F5-008BF2A0DA6A}">
      <dgm:prSet/>
      <dgm:spPr/>
      <dgm:t>
        <a:bodyPr/>
        <a:lstStyle/>
        <a:p>
          <a:endParaRPr lang="en-US"/>
        </a:p>
      </dgm:t>
    </dgm:pt>
    <dgm:pt modelId="{3BA0F60B-4FE4-45CA-A711-BBF216D8ED13}">
      <dgm:prSet/>
      <dgm:spPr/>
      <dgm:t>
        <a:bodyPr/>
        <a:lstStyle/>
        <a:p>
          <a:r>
            <a:rPr lang="en-US" dirty="0"/>
            <a:t>Ulalume</a:t>
          </a:r>
        </a:p>
      </dgm:t>
    </dgm:pt>
    <dgm:pt modelId="{FC7A9A5F-3DB0-432A-906A-80EB0D8F9BE9}" type="parTrans" cxnId="{1E66507D-59D9-4A63-AD43-A60CB77585D5}">
      <dgm:prSet/>
      <dgm:spPr/>
      <dgm:t>
        <a:bodyPr/>
        <a:lstStyle/>
        <a:p>
          <a:endParaRPr lang="en-US"/>
        </a:p>
      </dgm:t>
    </dgm:pt>
    <dgm:pt modelId="{ABEE3A82-9FAE-47BE-8EF5-2DBD8922584A}" type="sibTrans" cxnId="{1E66507D-59D9-4A63-AD43-A60CB77585D5}">
      <dgm:prSet/>
      <dgm:spPr/>
      <dgm:t>
        <a:bodyPr/>
        <a:lstStyle/>
        <a:p>
          <a:endParaRPr lang="en-US"/>
        </a:p>
      </dgm:t>
    </dgm:pt>
    <dgm:pt modelId="{71508703-4FE8-4E68-B9C8-3BD2F997BD99}">
      <dgm:prSet/>
      <dgm:spPr/>
      <dgm:t>
        <a:bodyPr/>
        <a:lstStyle/>
        <a:p>
          <a:r>
            <a:rPr lang="en-US" dirty="0"/>
            <a:t>To Isadore</a:t>
          </a:r>
        </a:p>
      </dgm:t>
    </dgm:pt>
    <dgm:pt modelId="{9972C8F6-436D-4CB4-9468-0A279BA8DC53}" type="parTrans" cxnId="{992A976A-C54F-45EF-9D5B-3D51AC1989F5}">
      <dgm:prSet/>
      <dgm:spPr/>
      <dgm:t>
        <a:bodyPr/>
        <a:lstStyle/>
        <a:p>
          <a:endParaRPr lang="en-US"/>
        </a:p>
      </dgm:t>
    </dgm:pt>
    <dgm:pt modelId="{0E020245-3E88-4D83-8273-272270C937BC}" type="sibTrans" cxnId="{992A976A-C54F-45EF-9D5B-3D51AC1989F5}">
      <dgm:prSet/>
      <dgm:spPr/>
      <dgm:t>
        <a:bodyPr/>
        <a:lstStyle/>
        <a:p>
          <a:endParaRPr lang="en-US"/>
        </a:p>
      </dgm:t>
    </dgm:pt>
    <dgm:pt modelId="{0AB94649-A3DE-4F3D-8D11-70426AD5E8A5}">
      <dgm:prSet/>
      <dgm:spPr/>
      <dgm:t>
        <a:bodyPr/>
        <a:lstStyle/>
        <a:p>
          <a:r>
            <a:rPr lang="en-US" dirty="0"/>
            <a:t>The City Of Sin</a:t>
          </a:r>
        </a:p>
      </dgm:t>
    </dgm:pt>
    <dgm:pt modelId="{67B28970-CF74-420A-AD54-83D27B696026}" type="parTrans" cxnId="{5131A192-704C-4DB7-9335-A365E819B0D2}">
      <dgm:prSet/>
      <dgm:spPr/>
      <dgm:t>
        <a:bodyPr/>
        <a:lstStyle/>
        <a:p>
          <a:endParaRPr lang="en-US"/>
        </a:p>
      </dgm:t>
    </dgm:pt>
    <dgm:pt modelId="{CC789A7F-9A2B-4D98-9A59-C8A76FE4395D}" type="sibTrans" cxnId="{5131A192-704C-4DB7-9335-A365E819B0D2}">
      <dgm:prSet/>
      <dgm:spPr/>
      <dgm:t>
        <a:bodyPr/>
        <a:lstStyle/>
        <a:p>
          <a:endParaRPr lang="en-US"/>
        </a:p>
      </dgm:t>
    </dgm:pt>
    <dgm:pt modelId="{B168A2FD-F85C-432B-AE3B-D8171880B766}">
      <dgm:prSet/>
      <dgm:spPr/>
      <dgm:t>
        <a:bodyPr/>
        <a:lstStyle/>
        <a:p>
          <a:r>
            <a:rPr lang="en-US" dirty="0"/>
            <a:t>To Marie Louise (Shew)</a:t>
          </a:r>
        </a:p>
      </dgm:t>
    </dgm:pt>
    <dgm:pt modelId="{707DAB7F-8867-4554-8B13-52666E2263F0}" type="parTrans" cxnId="{753668CC-DBD8-4948-B1DA-E6E4CAAB3F33}">
      <dgm:prSet/>
      <dgm:spPr/>
      <dgm:t>
        <a:bodyPr/>
        <a:lstStyle/>
        <a:p>
          <a:endParaRPr lang="en-US"/>
        </a:p>
      </dgm:t>
    </dgm:pt>
    <dgm:pt modelId="{33085AA3-47A4-4672-952F-DAD72E280FB6}" type="sibTrans" cxnId="{753668CC-DBD8-4948-B1DA-E6E4CAAB3F33}">
      <dgm:prSet/>
      <dgm:spPr/>
      <dgm:t>
        <a:bodyPr/>
        <a:lstStyle/>
        <a:p>
          <a:endParaRPr lang="en-US"/>
        </a:p>
      </dgm:t>
    </dgm:pt>
    <dgm:pt modelId="{8F4BFA5A-DF53-4E3C-A283-FBF050B63F7E}">
      <dgm:prSet/>
      <dgm:spPr/>
      <dgm:t>
        <a:bodyPr/>
        <a:lstStyle/>
        <a:p>
          <a:r>
            <a:rPr lang="en-US" dirty="0"/>
            <a:t>The Bells - A Collaboration</a:t>
          </a:r>
        </a:p>
      </dgm:t>
    </dgm:pt>
    <dgm:pt modelId="{E5373DBB-00B0-4469-A21D-4BF667646F06}" type="parTrans" cxnId="{56D7DC90-8A7E-4A8F-9E9B-E081DE31F270}">
      <dgm:prSet/>
      <dgm:spPr/>
      <dgm:t>
        <a:bodyPr/>
        <a:lstStyle/>
        <a:p>
          <a:endParaRPr lang="en-US"/>
        </a:p>
      </dgm:t>
    </dgm:pt>
    <dgm:pt modelId="{BD28112F-D5E4-4D8E-AA71-C2D777458C4C}" type="sibTrans" cxnId="{56D7DC90-8A7E-4A8F-9E9B-E081DE31F270}">
      <dgm:prSet/>
      <dgm:spPr/>
      <dgm:t>
        <a:bodyPr/>
        <a:lstStyle/>
        <a:p>
          <a:endParaRPr lang="en-US"/>
        </a:p>
      </dgm:t>
    </dgm:pt>
    <dgm:pt modelId="{BEE9B69C-28EB-46F0-9711-5382A7113113}">
      <dgm:prSet/>
      <dgm:spPr/>
      <dgm:t>
        <a:bodyPr/>
        <a:lstStyle/>
        <a:p>
          <a:r>
            <a:rPr lang="en-US" dirty="0"/>
            <a:t>The Divine Right Of Kings</a:t>
          </a:r>
        </a:p>
      </dgm:t>
    </dgm:pt>
    <dgm:pt modelId="{B66393D0-3467-4DE3-8682-7357B7233D0F}" type="parTrans" cxnId="{451D2412-4584-4F0A-9843-DDA57D64D1BB}">
      <dgm:prSet/>
      <dgm:spPr/>
      <dgm:t>
        <a:bodyPr/>
        <a:lstStyle/>
        <a:p>
          <a:endParaRPr lang="en-US"/>
        </a:p>
      </dgm:t>
    </dgm:pt>
    <dgm:pt modelId="{6A4D73ED-B9B8-4526-A228-E4A311944B55}" type="sibTrans" cxnId="{451D2412-4584-4F0A-9843-DDA57D64D1BB}">
      <dgm:prSet/>
      <dgm:spPr/>
      <dgm:t>
        <a:bodyPr/>
        <a:lstStyle/>
        <a:p>
          <a:endParaRPr lang="en-US"/>
        </a:p>
      </dgm:t>
    </dgm:pt>
    <dgm:pt modelId="{EB0E4A5F-AF8B-42A0-8C36-6FA0EC75790C}">
      <dgm:prSet/>
      <dgm:spPr/>
      <dgm:t>
        <a:bodyPr/>
        <a:lstStyle/>
        <a:p>
          <a:r>
            <a:rPr lang="en-US" dirty="0"/>
            <a:t>Stanzas</a:t>
          </a:r>
        </a:p>
      </dgm:t>
    </dgm:pt>
    <dgm:pt modelId="{C1323350-5F50-425B-BC8B-593FBB83BC8C}" type="parTrans" cxnId="{660AE3D9-A085-4BB3-987C-1023B721877B}">
      <dgm:prSet/>
      <dgm:spPr/>
      <dgm:t>
        <a:bodyPr/>
        <a:lstStyle/>
        <a:p>
          <a:endParaRPr lang="en-US"/>
        </a:p>
      </dgm:t>
    </dgm:pt>
    <dgm:pt modelId="{45D6A642-1FF2-451B-A184-4B3E97FB5E1E}" type="sibTrans" cxnId="{660AE3D9-A085-4BB3-987C-1023B721877B}">
      <dgm:prSet/>
      <dgm:spPr/>
      <dgm:t>
        <a:bodyPr/>
        <a:lstStyle/>
        <a:p>
          <a:endParaRPr lang="en-US"/>
        </a:p>
      </dgm:t>
    </dgm:pt>
    <dgm:pt modelId="{5D173275-B875-486D-AC4B-47E4622B9F55}">
      <dgm:prSet/>
      <dgm:spPr/>
      <dgm:t>
        <a:bodyPr/>
        <a:lstStyle/>
        <a:p>
          <a:r>
            <a:rPr lang="en-US"/>
            <a:t>The Return Of The Heroes</a:t>
          </a:r>
          <a:endParaRPr lang="en-US" dirty="0"/>
        </a:p>
      </dgm:t>
    </dgm:pt>
    <dgm:pt modelId="{0F28F642-BA80-4C6A-A359-A9AE93C1919F}" type="parTrans" cxnId="{F80F4AAC-3985-4B13-8D20-B283D087EB1E}">
      <dgm:prSet/>
      <dgm:spPr/>
      <dgm:t>
        <a:bodyPr/>
        <a:lstStyle/>
        <a:p>
          <a:endParaRPr lang="en-US"/>
        </a:p>
      </dgm:t>
    </dgm:pt>
    <dgm:pt modelId="{867521BF-44AE-4E91-9E15-E05EEF0ADDFF}" type="sibTrans" cxnId="{F80F4AAC-3985-4B13-8D20-B283D087EB1E}">
      <dgm:prSet/>
      <dgm:spPr/>
      <dgm:t>
        <a:bodyPr/>
        <a:lstStyle/>
        <a:p>
          <a:endParaRPr lang="en-US"/>
        </a:p>
      </dgm:t>
    </dgm:pt>
    <dgm:pt modelId="{729FF7E2-F81E-4DD6-A335-F200EB7EF428}">
      <dgm:prSet/>
      <dgm:spPr/>
      <dgm:t>
        <a:bodyPr/>
        <a:lstStyle/>
        <a:p>
          <a:r>
            <a:rPr lang="en-US" dirty="0"/>
            <a:t>Washington's Monument, February, 1885</a:t>
          </a:r>
        </a:p>
      </dgm:t>
    </dgm:pt>
    <dgm:pt modelId="{06518DD3-5C1E-40DF-85FE-3BC780F1C85A}" type="parTrans" cxnId="{88F9EE66-5116-4263-A402-755152EBF8BC}">
      <dgm:prSet/>
      <dgm:spPr/>
      <dgm:t>
        <a:bodyPr/>
        <a:lstStyle/>
        <a:p>
          <a:endParaRPr lang="en-US"/>
        </a:p>
      </dgm:t>
    </dgm:pt>
    <dgm:pt modelId="{E2E07C48-86D4-4DA8-838B-39524578A91B}" type="sibTrans" cxnId="{88F9EE66-5116-4263-A402-755152EBF8BC}">
      <dgm:prSet/>
      <dgm:spPr/>
      <dgm:t>
        <a:bodyPr/>
        <a:lstStyle/>
        <a:p>
          <a:endParaRPr lang="en-US"/>
        </a:p>
      </dgm:t>
    </dgm:pt>
    <dgm:pt modelId="{A4C0F745-2DE9-49B5-AF6C-4543E682FBF0}">
      <dgm:prSet/>
      <dgm:spPr/>
      <dgm:t>
        <a:bodyPr/>
        <a:lstStyle/>
        <a:p>
          <a:r>
            <a:rPr lang="en-US" dirty="0"/>
            <a:t>The Great City</a:t>
          </a:r>
        </a:p>
      </dgm:t>
    </dgm:pt>
    <dgm:pt modelId="{CF9BDB62-D359-4C40-96D8-94B83C7239BA}" type="parTrans" cxnId="{54D85BE2-E4B1-40FB-82DB-7037A0DA69AB}">
      <dgm:prSet/>
      <dgm:spPr/>
      <dgm:t>
        <a:bodyPr/>
        <a:lstStyle/>
        <a:p>
          <a:endParaRPr lang="en-US"/>
        </a:p>
      </dgm:t>
    </dgm:pt>
    <dgm:pt modelId="{D2F82101-5EF5-4748-A31F-111B3E7F47EE}" type="sibTrans" cxnId="{54D85BE2-E4B1-40FB-82DB-7037A0DA69AB}">
      <dgm:prSet/>
      <dgm:spPr/>
      <dgm:t>
        <a:bodyPr/>
        <a:lstStyle/>
        <a:p>
          <a:endParaRPr lang="en-US"/>
        </a:p>
      </dgm:t>
    </dgm:pt>
    <dgm:pt modelId="{73B05DF3-9236-458A-9A3A-A3BDE9FA4330}">
      <dgm:prSet/>
      <dgm:spPr/>
      <dgm:t>
        <a:bodyPr/>
        <a:lstStyle/>
        <a:p>
          <a:r>
            <a:rPr lang="en-US" dirty="0"/>
            <a:t>O Captain! My Captain!</a:t>
          </a:r>
        </a:p>
      </dgm:t>
    </dgm:pt>
    <dgm:pt modelId="{D4DB6E6B-2A91-4DD9-BFC6-C5EED5054801}" type="parTrans" cxnId="{92335D59-439F-4D86-914B-08F78007E2F2}">
      <dgm:prSet/>
      <dgm:spPr/>
      <dgm:t>
        <a:bodyPr/>
        <a:lstStyle/>
        <a:p>
          <a:endParaRPr lang="en-US"/>
        </a:p>
      </dgm:t>
    </dgm:pt>
    <dgm:pt modelId="{2ED04560-FA84-4545-8996-4955795A2D34}" type="sibTrans" cxnId="{92335D59-439F-4D86-914B-08F78007E2F2}">
      <dgm:prSet/>
      <dgm:spPr/>
      <dgm:t>
        <a:bodyPr/>
        <a:lstStyle/>
        <a:p>
          <a:endParaRPr lang="en-US"/>
        </a:p>
      </dgm:t>
    </dgm:pt>
    <dgm:pt modelId="{FA5EDC42-736F-42CA-BA6A-5ADF521120F0}">
      <dgm:prSet/>
      <dgm:spPr/>
      <dgm:t>
        <a:bodyPr/>
        <a:lstStyle/>
        <a:p>
          <a:r>
            <a:rPr lang="en-US" dirty="0"/>
            <a:t>A Clear Midnight</a:t>
          </a:r>
        </a:p>
      </dgm:t>
    </dgm:pt>
    <dgm:pt modelId="{6D41559D-4DFC-43F6-A1F7-90D8324E5C8E}" type="parTrans" cxnId="{3BDFEAF1-538E-414C-A3F7-EAB84A52CB72}">
      <dgm:prSet/>
      <dgm:spPr/>
      <dgm:t>
        <a:bodyPr/>
        <a:lstStyle/>
        <a:p>
          <a:endParaRPr lang="en-US"/>
        </a:p>
      </dgm:t>
    </dgm:pt>
    <dgm:pt modelId="{CE12954E-F274-41F9-836F-B9C04A2D20A4}" type="sibTrans" cxnId="{3BDFEAF1-538E-414C-A3F7-EAB84A52CB72}">
      <dgm:prSet/>
      <dgm:spPr/>
      <dgm:t>
        <a:bodyPr/>
        <a:lstStyle/>
        <a:p>
          <a:endParaRPr lang="en-US"/>
        </a:p>
      </dgm:t>
    </dgm:pt>
    <dgm:pt modelId="{AF043FED-B0C9-4EB8-99AB-14CC8758E163}">
      <dgm:prSet/>
      <dgm:spPr/>
      <dgm:t>
        <a:bodyPr/>
        <a:lstStyle/>
        <a:p>
          <a:r>
            <a:rPr lang="en-US" dirty="0"/>
            <a:t>A Child Said, What Is The Grass?</a:t>
          </a:r>
        </a:p>
      </dgm:t>
    </dgm:pt>
    <dgm:pt modelId="{0AC12281-1AA3-44F3-B420-77DDB3F7FB94}" type="parTrans" cxnId="{69E7179C-B66D-4980-81A3-22C848E4D7FB}">
      <dgm:prSet/>
      <dgm:spPr/>
      <dgm:t>
        <a:bodyPr/>
        <a:lstStyle/>
        <a:p>
          <a:endParaRPr lang="en-US"/>
        </a:p>
      </dgm:t>
    </dgm:pt>
    <dgm:pt modelId="{2E2B226A-3B09-4519-97BF-442654DE5DF8}" type="sibTrans" cxnId="{69E7179C-B66D-4980-81A3-22C848E4D7FB}">
      <dgm:prSet/>
      <dgm:spPr/>
      <dgm:t>
        <a:bodyPr/>
        <a:lstStyle/>
        <a:p>
          <a:endParaRPr lang="en-US"/>
        </a:p>
      </dgm:t>
    </dgm:pt>
    <dgm:pt modelId="{9796BF4C-C0A4-4800-A03F-6832F47A4DBE}">
      <dgm:prSet/>
      <dgm:spPr/>
      <dgm:t>
        <a:bodyPr/>
        <a:lstStyle/>
        <a:p>
          <a:r>
            <a:rPr lang="en-US" dirty="0"/>
            <a:t>A Noiseless Patient Spider </a:t>
          </a:r>
        </a:p>
      </dgm:t>
    </dgm:pt>
    <dgm:pt modelId="{63E1DA3C-2BE6-4421-BA25-04972C624949}" type="parTrans" cxnId="{46F6F91B-29C5-4807-A7D4-B0AC682C1D5C}">
      <dgm:prSet/>
      <dgm:spPr/>
      <dgm:t>
        <a:bodyPr/>
        <a:lstStyle/>
        <a:p>
          <a:endParaRPr lang="en-US"/>
        </a:p>
      </dgm:t>
    </dgm:pt>
    <dgm:pt modelId="{9C1F6A66-8A73-44B9-94E7-C151A18680B5}" type="sibTrans" cxnId="{46F6F91B-29C5-4807-A7D4-B0AC682C1D5C}">
      <dgm:prSet/>
      <dgm:spPr/>
      <dgm:t>
        <a:bodyPr/>
        <a:lstStyle/>
        <a:p>
          <a:endParaRPr lang="en-US"/>
        </a:p>
      </dgm:t>
    </dgm:pt>
    <dgm:pt modelId="{25D1C07E-C336-4200-9554-FFC59AD92530}">
      <dgm:prSet/>
      <dgm:spPr/>
      <dgm:t>
        <a:bodyPr/>
        <a:lstStyle/>
        <a:p>
          <a:r>
            <a:rPr lang="en-US" dirty="0"/>
            <a:t>A Glimpse</a:t>
          </a:r>
        </a:p>
      </dgm:t>
    </dgm:pt>
    <dgm:pt modelId="{CA1C5ABA-B3A4-4748-ABFF-1A45728EE5B5}" type="parTrans" cxnId="{5CDA2688-2E7F-42B5-A0C3-BBB220606E04}">
      <dgm:prSet/>
      <dgm:spPr/>
      <dgm:t>
        <a:bodyPr/>
        <a:lstStyle/>
        <a:p>
          <a:endParaRPr lang="en-US"/>
        </a:p>
      </dgm:t>
    </dgm:pt>
    <dgm:pt modelId="{0A8054FB-C76A-43B5-A28E-66B7088A37C5}" type="sibTrans" cxnId="{5CDA2688-2E7F-42B5-A0C3-BBB220606E04}">
      <dgm:prSet/>
      <dgm:spPr/>
      <dgm:t>
        <a:bodyPr/>
        <a:lstStyle/>
        <a:p>
          <a:endParaRPr lang="en-US"/>
        </a:p>
      </dgm:t>
    </dgm:pt>
    <dgm:pt modelId="{992EE04C-2A82-4529-9B55-D49082062A37}">
      <dgm:prSet/>
      <dgm:spPr/>
      <dgm:t>
        <a:bodyPr/>
        <a:lstStyle/>
        <a:p>
          <a:r>
            <a:rPr lang="en-US" dirty="0"/>
            <a:t>A Child's Amaze</a:t>
          </a:r>
        </a:p>
      </dgm:t>
    </dgm:pt>
    <dgm:pt modelId="{8CD428AA-9403-49F2-A485-9C3B91AE9A8B}" type="parTrans" cxnId="{53FC9036-5377-43DE-A30A-99ABDFA1193B}">
      <dgm:prSet/>
      <dgm:spPr/>
      <dgm:t>
        <a:bodyPr/>
        <a:lstStyle/>
        <a:p>
          <a:endParaRPr lang="en-US"/>
        </a:p>
      </dgm:t>
    </dgm:pt>
    <dgm:pt modelId="{98BC068C-F49F-43E4-9D31-B046A88BB5D8}" type="sibTrans" cxnId="{53FC9036-5377-43DE-A30A-99ABDFA1193B}">
      <dgm:prSet/>
      <dgm:spPr/>
      <dgm:t>
        <a:bodyPr/>
        <a:lstStyle/>
        <a:p>
          <a:endParaRPr lang="en-US"/>
        </a:p>
      </dgm:t>
    </dgm:pt>
    <dgm:pt modelId="{700F66CB-B304-46B0-9EBA-E0023E7F74DA}">
      <dgm:prSet/>
      <dgm:spPr/>
      <dgm:t>
        <a:bodyPr/>
        <a:lstStyle/>
        <a:p>
          <a:r>
            <a:rPr lang="en-US" dirty="0"/>
            <a:t>A Woman Waits For Me</a:t>
          </a:r>
        </a:p>
      </dgm:t>
    </dgm:pt>
    <dgm:pt modelId="{8CC76775-FD29-49FC-9275-255ECC39CE94}" type="parTrans" cxnId="{3FA54E89-FCCB-402B-AAE7-66C1E7F89A8E}">
      <dgm:prSet/>
      <dgm:spPr/>
      <dgm:t>
        <a:bodyPr/>
        <a:lstStyle/>
        <a:p>
          <a:endParaRPr lang="en-US"/>
        </a:p>
      </dgm:t>
    </dgm:pt>
    <dgm:pt modelId="{37638C2D-1ACE-4032-AF4D-B1C1413C8A10}" type="sibTrans" cxnId="{3FA54E89-FCCB-402B-AAE7-66C1E7F89A8E}">
      <dgm:prSet/>
      <dgm:spPr/>
      <dgm:t>
        <a:bodyPr/>
        <a:lstStyle/>
        <a:p>
          <a:endParaRPr lang="en-US"/>
        </a:p>
      </dgm:t>
    </dgm:pt>
    <dgm:pt modelId="{2886366B-CFD4-4E61-BEDA-0B9106854AB8}">
      <dgm:prSet/>
      <dgm:spPr/>
      <dgm:t>
        <a:bodyPr/>
        <a:lstStyle/>
        <a:p>
          <a:r>
            <a:rPr lang="en-US" dirty="0"/>
            <a:t>Song Of Myself, XXXVI </a:t>
          </a:r>
        </a:p>
      </dgm:t>
    </dgm:pt>
    <dgm:pt modelId="{6DD14E87-42B8-4EBF-B055-3BB12D4B3167}" type="parTrans" cxnId="{4DD68E2A-962A-4433-83D1-971F4FC85245}">
      <dgm:prSet/>
      <dgm:spPr/>
      <dgm:t>
        <a:bodyPr/>
        <a:lstStyle/>
        <a:p>
          <a:endParaRPr lang="en-US"/>
        </a:p>
      </dgm:t>
    </dgm:pt>
    <dgm:pt modelId="{7A54B63A-0398-4198-90A2-A9D49E1E69A3}" type="sibTrans" cxnId="{4DD68E2A-962A-4433-83D1-971F4FC85245}">
      <dgm:prSet/>
      <dgm:spPr/>
      <dgm:t>
        <a:bodyPr/>
        <a:lstStyle/>
        <a:p>
          <a:endParaRPr lang="en-US"/>
        </a:p>
      </dgm:t>
    </dgm:pt>
    <dgm:pt modelId="{DA92C80D-49FB-490F-9C13-79401652DDE4}">
      <dgm:prSet/>
      <dgm:spPr/>
      <dgm:t>
        <a:bodyPr/>
        <a:lstStyle/>
        <a:p>
          <a:r>
            <a:rPr lang="en-US" dirty="0"/>
            <a:t>Broadway</a:t>
          </a:r>
        </a:p>
      </dgm:t>
    </dgm:pt>
    <dgm:pt modelId="{D98ED746-D54D-4DF6-9616-2AAC6EF35AA6}" type="parTrans" cxnId="{48A1161F-9F1E-44B5-A9C9-0C646F95DC52}">
      <dgm:prSet/>
      <dgm:spPr/>
      <dgm:t>
        <a:bodyPr/>
        <a:lstStyle/>
        <a:p>
          <a:endParaRPr lang="en-US"/>
        </a:p>
      </dgm:t>
    </dgm:pt>
    <dgm:pt modelId="{3245A826-DCA6-4AA3-BD68-FFCF0C4D5DC3}" type="sibTrans" cxnId="{48A1161F-9F1E-44B5-A9C9-0C646F95DC52}">
      <dgm:prSet/>
      <dgm:spPr/>
      <dgm:t>
        <a:bodyPr/>
        <a:lstStyle/>
        <a:p>
          <a:endParaRPr lang="en-US"/>
        </a:p>
      </dgm:t>
    </dgm:pt>
    <dgm:pt modelId="{90ACD34A-7C5B-40F4-92F8-E48E1265C5EB}">
      <dgm:prSet/>
      <dgm:spPr/>
      <dgm:t>
        <a:bodyPr/>
        <a:lstStyle/>
        <a:p>
          <a:r>
            <a:rPr lang="en-US" dirty="0"/>
            <a:t>Song Of Myself, IV</a:t>
          </a:r>
        </a:p>
      </dgm:t>
    </dgm:pt>
    <dgm:pt modelId="{47EAC393-F594-4B61-8BE9-1B2C820C8D74}" type="parTrans" cxnId="{2B3EA92A-8EB4-42F8-8DE6-D419BD490BEF}">
      <dgm:prSet/>
      <dgm:spPr/>
      <dgm:t>
        <a:bodyPr/>
        <a:lstStyle/>
        <a:p>
          <a:endParaRPr lang="en-US"/>
        </a:p>
      </dgm:t>
    </dgm:pt>
    <dgm:pt modelId="{0D5F3937-5812-45E6-81EE-AE5E81BA5ACF}" type="sibTrans" cxnId="{2B3EA92A-8EB4-42F8-8DE6-D419BD490BEF}">
      <dgm:prSet/>
      <dgm:spPr/>
      <dgm:t>
        <a:bodyPr/>
        <a:lstStyle/>
        <a:p>
          <a:endParaRPr lang="en-US"/>
        </a:p>
      </dgm:t>
    </dgm:pt>
    <dgm:pt modelId="{6785CCBC-666B-42BD-8EFD-10D9A9676AA3}">
      <dgm:prSet/>
      <dgm:spPr/>
      <dgm:t>
        <a:bodyPr/>
        <a:lstStyle/>
        <a:p>
          <a:r>
            <a:rPr lang="en-US" dirty="0"/>
            <a:t>Song Of Myself, VIII</a:t>
          </a:r>
        </a:p>
      </dgm:t>
    </dgm:pt>
    <dgm:pt modelId="{E41F92E1-718F-4DEE-9EEC-6AE3477AD326}" type="parTrans" cxnId="{F152C08D-2B24-4142-A2C1-099CDE2B5615}">
      <dgm:prSet/>
      <dgm:spPr/>
      <dgm:t>
        <a:bodyPr/>
        <a:lstStyle/>
        <a:p>
          <a:endParaRPr lang="en-US"/>
        </a:p>
      </dgm:t>
    </dgm:pt>
    <dgm:pt modelId="{4471CE40-6035-4A29-9602-DF5107EBDF3F}" type="sibTrans" cxnId="{F152C08D-2B24-4142-A2C1-099CDE2B5615}">
      <dgm:prSet/>
      <dgm:spPr/>
      <dgm:t>
        <a:bodyPr/>
        <a:lstStyle/>
        <a:p>
          <a:endParaRPr lang="en-US"/>
        </a:p>
      </dgm:t>
    </dgm:pt>
    <dgm:pt modelId="{754F5622-FDBE-4839-96DF-01312FC72C8B}" type="pres">
      <dgm:prSet presAssocID="{BD353DC9-F636-4307-B04B-541D85BD5D43}" presName="Name0" presStyleCnt="0">
        <dgm:presLayoutVars>
          <dgm:dir/>
        </dgm:presLayoutVars>
      </dgm:prSet>
      <dgm:spPr/>
    </dgm:pt>
    <dgm:pt modelId="{F78F898D-27AF-47A1-A063-D7C46370A2E1}" type="pres">
      <dgm:prSet presAssocID="{A6077CF3-9F33-4B31-97DC-9E9D9751F6DF}" presName="composite" presStyleCnt="0"/>
      <dgm:spPr/>
    </dgm:pt>
    <dgm:pt modelId="{10591355-F985-478C-B2DE-F56B3526DF57}" type="pres">
      <dgm:prSet presAssocID="{A6077CF3-9F33-4B31-97DC-9E9D9751F6DF}" presName="Accent" presStyleLbl="alignAcc1" presStyleIdx="0" presStyleCnt="5"/>
      <dgm:spPr/>
    </dgm:pt>
    <dgm:pt modelId="{18780D03-C103-446C-8D00-79655B8B1E02}" type="pres">
      <dgm:prSet presAssocID="{A6077CF3-9F33-4B31-97DC-9E9D9751F6DF}" presName="Imag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CFD6F68-D297-4E15-9568-2ABF707BA20C}" type="pres">
      <dgm:prSet presAssocID="{A6077CF3-9F33-4B31-97DC-9E9D9751F6DF}" presName="Child" presStyleLbl="revTx" presStyleIdx="0" presStyleCnt="5">
        <dgm:presLayoutVars>
          <dgm:bulletEnabled val="1"/>
        </dgm:presLayoutVars>
      </dgm:prSet>
      <dgm:spPr/>
    </dgm:pt>
    <dgm:pt modelId="{D4D219DB-D097-4F04-BF88-AC31B2363540}" type="pres">
      <dgm:prSet presAssocID="{A6077CF3-9F33-4B31-97DC-9E9D9751F6DF}" presName="Parent" presStyleLbl="alignNode1" presStyleIdx="0" presStyleCnt="5">
        <dgm:presLayoutVars>
          <dgm:bulletEnabled val="1"/>
        </dgm:presLayoutVars>
      </dgm:prSet>
      <dgm:spPr/>
    </dgm:pt>
    <dgm:pt modelId="{0B82BBDC-DA00-4834-B57A-6FB5A1665759}" type="pres">
      <dgm:prSet presAssocID="{825E0375-63E5-4344-8CBD-3544CA5C6FC4}" presName="sibTrans" presStyleCnt="0"/>
      <dgm:spPr/>
    </dgm:pt>
    <dgm:pt modelId="{5AB554B8-B418-4B21-B57A-40002C222074}" type="pres">
      <dgm:prSet presAssocID="{5FE7CD41-2957-46A3-B549-C7885B101F35}" presName="composite" presStyleCnt="0"/>
      <dgm:spPr/>
    </dgm:pt>
    <dgm:pt modelId="{8EF68873-3FD8-4DCE-8926-8274FC4612C1}" type="pres">
      <dgm:prSet presAssocID="{5FE7CD41-2957-46A3-B549-C7885B101F35}" presName="Accent" presStyleLbl="alignAcc1" presStyleIdx="1" presStyleCnt="5"/>
      <dgm:spPr/>
    </dgm:pt>
    <dgm:pt modelId="{D9551EC0-9EC2-465E-8BDF-29CB60DF2A7D}" type="pres">
      <dgm:prSet presAssocID="{5FE7CD41-2957-46A3-B549-C7885B101F35}" presName="Image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C8BC244-E440-467D-BAA0-D40710DE2A37}" type="pres">
      <dgm:prSet presAssocID="{5FE7CD41-2957-46A3-B549-C7885B101F35}" presName="Child" presStyleLbl="revTx" presStyleIdx="1" presStyleCnt="5">
        <dgm:presLayoutVars>
          <dgm:bulletEnabled val="1"/>
        </dgm:presLayoutVars>
      </dgm:prSet>
      <dgm:spPr/>
    </dgm:pt>
    <dgm:pt modelId="{F08AB90E-8DFD-4A46-9A4A-011B8D68D9F7}" type="pres">
      <dgm:prSet presAssocID="{5FE7CD41-2957-46A3-B549-C7885B101F35}" presName="Parent" presStyleLbl="alignNode1" presStyleIdx="1" presStyleCnt="5">
        <dgm:presLayoutVars>
          <dgm:bulletEnabled val="1"/>
        </dgm:presLayoutVars>
      </dgm:prSet>
      <dgm:spPr/>
    </dgm:pt>
    <dgm:pt modelId="{D2B0B8A5-CD6A-4961-BCD9-1BA3562BE615}" type="pres">
      <dgm:prSet presAssocID="{9C14AC65-89E0-42A4-BCC0-49D56D1593A6}" presName="sibTrans" presStyleCnt="0"/>
      <dgm:spPr/>
    </dgm:pt>
    <dgm:pt modelId="{D58DDAB7-4B80-48BE-855B-8A12FE4F32A5}" type="pres">
      <dgm:prSet presAssocID="{764A9C85-DEFC-42E2-9EF7-A65BFB98572D}" presName="composite" presStyleCnt="0"/>
      <dgm:spPr/>
    </dgm:pt>
    <dgm:pt modelId="{7B6DEBE8-004A-4672-A130-52DF9BF61F8A}" type="pres">
      <dgm:prSet presAssocID="{764A9C85-DEFC-42E2-9EF7-A65BFB98572D}" presName="Accent" presStyleLbl="alignAcc1" presStyleIdx="2" presStyleCnt="5"/>
      <dgm:spPr/>
    </dgm:pt>
    <dgm:pt modelId="{F114B458-AA58-4940-99FF-AF0E2A861CFD}" type="pres">
      <dgm:prSet presAssocID="{764A9C85-DEFC-42E2-9EF7-A65BFB98572D}" presName="Image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575E60-0E25-4EC8-BCB3-CE18AC105135}" type="pres">
      <dgm:prSet presAssocID="{764A9C85-DEFC-42E2-9EF7-A65BFB98572D}" presName="Child" presStyleLbl="revTx" presStyleIdx="2" presStyleCnt="5">
        <dgm:presLayoutVars>
          <dgm:bulletEnabled val="1"/>
        </dgm:presLayoutVars>
      </dgm:prSet>
      <dgm:spPr/>
    </dgm:pt>
    <dgm:pt modelId="{5D648940-2249-4E2C-B90A-70AFBAFD6C8B}" type="pres">
      <dgm:prSet presAssocID="{764A9C85-DEFC-42E2-9EF7-A65BFB98572D}" presName="Parent" presStyleLbl="alignNode1" presStyleIdx="2" presStyleCnt="5">
        <dgm:presLayoutVars>
          <dgm:bulletEnabled val="1"/>
        </dgm:presLayoutVars>
      </dgm:prSet>
      <dgm:spPr/>
    </dgm:pt>
    <dgm:pt modelId="{61EA4A90-21F8-4A33-81F9-567C61553BFF}" type="pres">
      <dgm:prSet presAssocID="{4D90076B-94E6-4530-93EB-F1E8D11F5067}" presName="sibTrans" presStyleCnt="0"/>
      <dgm:spPr/>
    </dgm:pt>
    <dgm:pt modelId="{48B77403-A856-4CCD-BB87-1133460C9FAB}" type="pres">
      <dgm:prSet presAssocID="{CD733220-F688-47D3-977D-0A6CCF6881C4}" presName="composite" presStyleCnt="0"/>
      <dgm:spPr/>
    </dgm:pt>
    <dgm:pt modelId="{E1934A8C-1595-4DB0-83B8-D4CD47BFB703}" type="pres">
      <dgm:prSet presAssocID="{CD733220-F688-47D3-977D-0A6CCF6881C4}" presName="Accent" presStyleLbl="alignAcc1" presStyleIdx="3" presStyleCnt="5"/>
      <dgm:spPr/>
    </dgm:pt>
    <dgm:pt modelId="{64E36F93-4CBE-462E-B0E9-8CC810582EFA}" type="pres">
      <dgm:prSet presAssocID="{CD733220-F688-47D3-977D-0A6CCF6881C4}" presName="Image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078F46B-7ACE-4592-AF3F-1A6CACE1BF9F}" type="pres">
      <dgm:prSet presAssocID="{CD733220-F688-47D3-977D-0A6CCF6881C4}" presName="Child" presStyleLbl="revTx" presStyleIdx="3" presStyleCnt="5">
        <dgm:presLayoutVars>
          <dgm:bulletEnabled val="1"/>
        </dgm:presLayoutVars>
      </dgm:prSet>
      <dgm:spPr/>
    </dgm:pt>
    <dgm:pt modelId="{5677B03B-74A7-447C-A8D3-5F3C927B879C}" type="pres">
      <dgm:prSet presAssocID="{CD733220-F688-47D3-977D-0A6CCF6881C4}" presName="Parent" presStyleLbl="alignNode1" presStyleIdx="3" presStyleCnt="5">
        <dgm:presLayoutVars>
          <dgm:bulletEnabled val="1"/>
        </dgm:presLayoutVars>
      </dgm:prSet>
      <dgm:spPr/>
    </dgm:pt>
    <dgm:pt modelId="{5F2B4493-8F1C-41FC-9769-A2825CCE8CB4}" type="pres">
      <dgm:prSet presAssocID="{D3154466-D976-4BE8-A138-85E0FA74F323}" presName="sibTrans" presStyleCnt="0"/>
      <dgm:spPr/>
    </dgm:pt>
    <dgm:pt modelId="{60CB3F0E-A14E-45A3-879D-78D4F325153D}" type="pres">
      <dgm:prSet presAssocID="{DC705F6E-3080-4985-A57A-3CBC64D32BAE}" presName="composite" presStyleCnt="0"/>
      <dgm:spPr/>
    </dgm:pt>
    <dgm:pt modelId="{365C41D7-6E90-4F2F-817B-1B5966CB23AD}" type="pres">
      <dgm:prSet presAssocID="{DC705F6E-3080-4985-A57A-3CBC64D32BAE}" presName="Accent" presStyleLbl="alignAcc1" presStyleIdx="4" presStyleCnt="5"/>
      <dgm:spPr/>
    </dgm:pt>
    <dgm:pt modelId="{3019558C-3E26-4320-94E8-3F9ABFF697FF}" type="pres">
      <dgm:prSet presAssocID="{DC705F6E-3080-4985-A57A-3CBC64D32BAE}" presName="Image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9578357-B16D-4F18-A343-756F8EB67929}" type="pres">
      <dgm:prSet presAssocID="{DC705F6E-3080-4985-A57A-3CBC64D32BAE}" presName="Child" presStyleLbl="revTx" presStyleIdx="4" presStyleCnt="5">
        <dgm:presLayoutVars>
          <dgm:bulletEnabled val="1"/>
        </dgm:presLayoutVars>
      </dgm:prSet>
      <dgm:spPr/>
    </dgm:pt>
    <dgm:pt modelId="{E41B7A65-3562-44BE-9A6D-E55127D0973E}" type="pres">
      <dgm:prSet presAssocID="{DC705F6E-3080-4985-A57A-3CBC64D32BAE}" presName="Parent" presStyleLbl="alignNode1" presStyleIdx="4" presStyleCnt="5">
        <dgm:presLayoutVars>
          <dgm:bulletEnabled val="1"/>
        </dgm:presLayoutVars>
      </dgm:prSet>
      <dgm:spPr/>
    </dgm:pt>
  </dgm:ptLst>
  <dgm:cxnLst>
    <dgm:cxn modelId="{B3962302-6385-40F2-90F8-A44B1CE56E4E}" type="presOf" srcId="{0AB94649-A3DE-4F3D-8D11-70426AD5E8A5}" destId="{A078F46B-7ACE-4592-AF3F-1A6CACE1BF9F}" srcOrd="0" destOrd="9" presId="urn:microsoft.com/office/officeart/2008/layout/TitlePictureLineup"/>
    <dgm:cxn modelId="{9EF1C807-73AB-4BD6-907D-3CA1CB7EF814}" type="presOf" srcId="{6785CCBC-666B-42BD-8EFD-10D9A9676AA3}" destId="{E9578357-B16D-4F18-A343-756F8EB67929}" srcOrd="0" destOrd="13" presId="urn:microsoft.com/office/officeart/2008/layout/TitlePictureLineup"/>
    <dgm:cxn modelId="{E5417208-C494-41C0-8D68-D82E2F7151A8}" srcId="{764A9C85-DEFC-42E2-9EF7-A65BFB98572D}" destId="{43B6DDA7-EF5F-4B23-BEA1-285CE37E1778}" srcOrd="6" destOrd="0" parTransId="{81D23B71-D598-41B1-96FD-280F9686D172}" sibTransId="{5684C27E-C85C-4B6F-88CE-3CE67EEEE8B0}"/>
    <dgm:cxn modelId="{AAF7800C-4671-4467-A82D-6A80804E5DB9}" type="presOf" srcId="{468AD9A6-6AD6-4FD9-B9F8-31ED10ECD052}" destId="{2C8BC244-E440-467D-BAA0-D40710DE2A37}" srcOrd="0" destOrd="8" presId="urn:microsoft.com/office/officeart/2008/layout/TitlePictureLineup"/>
    <dgm:cxn modelId="{3345400E-C06A-4EEA-A811-BA6A9A95BF15}" srcId="{5FE7CD41-2957-46A3-B549-C7885B101F35}" destId="{9B542C4A-70B4-43BB-BF2A-1F3388F209FC}" srcOrd="9" destOrd="0" parTransId="{B2D7CFAA-6115-477B-9FF6-351B7291A0D2}" sibTransId="{21E316EC-E153-44E1-AEF6-04A3CBF7B621}"/>
    <dgm:cxn modelId="{387FA210-2CCE-4C18-A508-6D5CADE2EF7A}" type="presOf" srcId="{73B05DF3-9236-458A-9A3A-A3BDE9FA4330}" destId="{E9578357-B16D-4F18-A343-756F8EB67929}" srcOrd="0" destOrd="3" presId="urn:microsoft.com/office/officeart/2008/layout/TitlePictureLineup"/>
    <dgm:cxn modelId="{451D2412-4584-4F0A-9843-DDA57D64D1BB}" srcId="{CD733220-F688-47D3-977D-0A6CCF6881C4}" destId="{BEE9B69C-28EB-46F0-9711-5382A7113113}" srcOrd="12" destOrd="0" parTransId="{B66393D0-3467-4DE3-8682-7357B7233D0F}" sibTransId="{6A4D73ED-B9B8-4526-A228-E4A311944B55}"/>
    <dgm:cxn modelId="{F77DAA12-3A95-4511-8761-7C6C859F7A00}" srcId="{A6077CF3-9F33-4B31-97DC-9E9D9751F6DF}" destId="{12D7B495-4818-4ED0-B799-1AE73D3023A8}" srcOrd="3" destOrd="0" parTransId="{8D392228-7392-4029-A2C7-492061829E8C}" sibTransId="{64BB6E72-2107-4824-8106-EA46D58F1D97}"/>
    <dgm:cxn modelId="{A6ABF012-019D-4322-8A70-4B5EE2DF831E}" type="presOf" srcId="{3E29E520-C4AE-43C9-94D2-328F99033E96}" destId="{A078F46B-7ACE-4592-AF3F-1A6CACE1BF9F}" srcOrd="0" destOrd="4" presId="urn:microsoft.com/office/officeart/2008/layout/TitlePictureLineup"/>
    <dgm:cxn modelId="{83FA7713-8475-47E1-8C6B-AE4CFAC7DA63}" type="presOf" srcId="{FDC3D10A-D0FD-43B1-B72D-F6D2EE204029}" destId="{3CFD6F68-D297-4E15-9568-2ABF707BA20C}" srcOrd="0" destOrd="11" presId="urn:microsoft.com/office/officeart/2008/layout/TitlePictureLineup"/>
    <dgm:cxn modelId="{72872D14-4104-41F0-8C8E-A19DC3EAF268}" srcId="{5FE7CD41-2957-46A3-B549-C7885B101F35}" destId="{B9B48A49-1E38-4ED9-87FA-02620161D0CC}" srcOrd="3" destOrd="0" parTransId="{9C2ED366-3AA0-4EFA-8BF8-3FF0E412928B}" sibTransId="{45143F23-21A3-458C-A83F-B94B09C65156}"/>
    <dgm:cxn modelId="{9C2CC818-3D70-475F-B07D-5EFED103ECF9}" type="presOf" srcId="{BEE9B69C-28EB-46F0-9711-5382A7113113}" destId="{A078F46B-7ACE-4592-AF3F-1A6CACE1BF9F}" srcOrd="0" destOrd="12" presId="urn:microsoft.com/office/officeart/2008/layout/TitlePictureLineup"/>
    <dgm:cxn modelId="{0785591B-E9DB-47CA-9A9F-9B1D31FAC05B}" type="presOf" srcId="{EF008563-4D3F-4926-96A0-98FD49497E48}" destId="{2C8BC244-E440-467D-BAA0-D40710DE2A37}" srcOrd="0" destOrd="13" presId="urn:microsoft.com/office/officeart/2008/layout/TitlePictureLineup"/>
    <dgm:cxn modelId="{F6E6D21B-4F84-4DCD-AD54-608E1B177DB6}" srcId="{CD733220-F688-47D3-977D-0A6CCF6881C4}" destId="{6E4C48A2-0021-489D-A10E-D65EEC30EE16}" srcOrd="1" destOrd="0" parTransId="{FA02CD04-D3E7-4ABD-A255-0A00D573CF46}" sibTransId="{3D2DED1E-D184-479F-9C15-2D6E25A0BA83}"/>
    <dgm:cxn modelId="{46F6F91B-29C5-4807-A7D4-B0AC682C1D5C}" srcId="{DC705F6E-3080-4985-A57A-3CBC64D32BAE}" destId="{9796BF4C-C0A4-4800-A03F-6832F47A4DBE}" srcOrd="6" destOrd="0" parTransId="{63E1DA3C-2BE6-4421-BA25-04972C624949}" sibTransId="{9C1F6A66-8A73-44B9-94E7-C151A18680B5}"/>
    <dgm:cxn modelId="{48A1161F-9F1E-44B5-A9C9-0C646F95DC52}" srcId="{DC705F6E-3080-4985-A57A-3CBC64D32BAE}" destId="{DA92C80D-49FB-490F-9C13-79401652DDE4}" srcOrd="11" destOrd="0" parTransId="{D98ED746-D54D-4DF6-9616-2AAC6EF35AA6}" sibTransId="{3245A826-DCA6-4AA3-BD68-FFCF0C4D5DC3}"/>
    <dgm:cxn modelId="{BA544E1F-201E-4171-AB8F-9BF0C3AE1751}" srcId="{5FE7CD41-2957-46A3-B549-C7885B101F35}" destId="{1BCF134C-860E-4FA8-9EFC-520A9E7B11C7}" srcOrd="10" destOrd="0" parTransId="{19E51488-D58D-453A-856E-03BBC39FBF96}" sibTransId="{56C8F38B-6D22-435F-A9C7-C506DBE1557A}"/>
    <dgm:cxn modelId="{536A9E21-6893-4FDA-9715-1365F3DD9E56}" srcId="{BD353DC9-F636-4307-B04B-541D85BD5D43}" destId="{A6077CF3-9F33-4B31-97DC-9E9D9751F6DF}" srcOrd="0" destOrd="0" parTransId="{081EC62D-BBFC-4EF4-874B-C943171C609A}" sibTransId="{825E0375-63E5-4344-8CBD-3544CA5C6FC4}"/>
    <dgm:cxn modelId="{391F8A23-A03A-4EDE-8484-DDD1D38334FF}" srcId="{5FE7CD41-2957-46A3-B549-C7885B101F35}" destId="{80C619F9-32B6-4D1F-A69B-3480CECA8565}" srcOrd="6" destOrd="0" parTransId="{85D85CD1-6C25-4A11-B8E9-06EA20A79FED}" sibTransId="{827274D0-94E0-40F3-A7CD-07E12BD7361D}"/>
    <dgm:cxn modelId="{A9199E23-5D7A-4A33-A1A1-CEED3BDCC01D}" type="presOf" srcId="{CB7BEC93-867D-4BC1-8847-079ED52B149E}" destId="{3CFD6F68-D297-4E15-9568-2ABF707BA20C}" srcOrd="0" destOrd="2" presId="urn:microsoft.com/office/officeart/2008/layout/TitlePictureLineup"/>
    <dgm:cxn modelId="{30F99925-3553-4D54-858B-A6856E08A5FE}" type="presOf" srcId="{3BA0F60B-4FE4-45CA-A711-BBF216D8ED13}" destId="{A078F46B-7ACE-4592-AF3F-1A6CACE1BF9F}" srcOrd="0" destOrd="7" presId="urn:microsoft.com/office/officeart/2008/layout/TitlePictureLineup"/>
    <dgm:cxn modelId="{00DED925-67A2-4030-AC65-3FF9DC8DCB91}" type="presOf" srcId="{2BFABF25-31F8-4C60-82F2-047FEE69033F}" destId="{F0575E60-0E25-4EC8-BCB3-CE18AC105135}" srcOrd="0" destOrd="7" presId="urn:microsoft.com/office/officeart/2008/layout/TitlePictureLineup"/>
    <dgm:cxn modelId="{67E4C426-68E2-42C8-A9FE-9BC7A53F6C43}" type="presOf" srcId="{06C52ABB-E929-4775-838C-CB418E311A8E}" destId="{3CFD6F68-D297-4E15-9568-2ABF707BA20C}" srcOrd="0" destOrd="7" presId="urn:microsoft.com/office/officeart/2008/layout/TitlePictureLineup"/>
    <dgm:cxn modelId="{6B221C27-4798-41AC-90CD-239541C41CF3}" srcId="{5FE7CD41-2957-46A3-B549-C7885B101F35}" destId="{40A8D414-F2DB-4B3B-B9BB-5010DDEA955E}" srcOrd="1" destOrd="0" parTransId="{1CF5918A-C702-4F72-A4D4-230E8D36870B}" sibTransId="{DE3CD105-A8F6-4EDA-9E9D-E9F9382727E3}"/>
    <dgm:cxn modelId="{56750A28-8504-4160-A6F4-E3ECA86D613D}" srcId="{A6077CF3-9F33-4B31-97DC-9E9D9751F6DF}" destId="{72735D34-92FE-455C-84B2-76749F1644FF}" srcOrd="0" destOrd="0" parTransId="{B21AA53C-7E38-413A-9A00-8C6E32C08E7C}" sibTransId="{001512E2-E301-47E7-AEE1-BCB99C6278F4}"/>
    <dgm:cxn modelId="{E4078829-05EA-45EC-B298-FBD1D736C0B0}" srcId="{A6077CF3-9F33-4B31-97DC-9E9D9751F6DF}" destId="{EFB0EF8B-7BDC-4153-874B-24FFD68939E2}" srcOrd="5" destOrd="0" parTransId="{6640F16E-ED02-4E30-A6B3-BFDAA3FAA4DD}" sibTransId="{5724EFCE-3E78-4C05-9D8F-FEAC8E9DA323}"/>
    <dgm:cxn modelId="{4DD68E2A-962A-4433-83D1-971F4FC85245}" srcId="{DC705F6E-3080-4985-A57A-3CBC64D32BAE}" destId="{2886366B-CFD4-4E61-BEDA-0B9106854AB8}" srcOrd="10" destOrd="0" parTransId="{6DD14E87-42B8-4EBF-B055-3BB12D4B3167}" sibTransId="{7A54B63A-0398-4198-90A2-A9D49E1E69A3}"/>
    <dgm:cxn modelId="{2B3EA92A-8EB4-42F8-8DE6-D419BD490BEF}" srcId="{DC705F6E-3080-4985-A57A-3CBC64D32BAE}" destId="{90ACD34A-7C5B-40F4-92F8-E48E1265C5EB}" srcOrd="12" destOrd="0" parTransId="{47EAC393-F594-4B61-8BE9-1B2C820C8D74}" sibTransId="{0D5F3937-5812-45E6-81EE-AE5E81BA5ACF}"/>
    <dgm:cxn modelId="{7B98DA2F-39F1-41B0-AD2A-C29D337445DF}" type="presOf" srcId="{6BBF4D20-7272-41C8-B04F-9C044DA3D027}" destId="{2C8BC244-E440-467D-BAA0-D40710DE2A37}" srcOrd="0" destOrd="11" presId="urn:microsoft.com/office/officeart/2008/layout/TitlePictureLineup"/>
    <dgm:cxn modelId="{AE394731-39B7-4B8E-BE60-911755427768}" type="presOf" srcId="{9831E963-BBB9-48F5-8B4C-9EE5809B921B}" destId="{F0575E60-0E25-4EC8-BCB3-CE18AC105135}" srcOrd="0" destOrd="1" presId="urn:microsoft.com/office/officeart/2008/layout/TitlePictureLineup"/>
    <dgm:cxn modelId="{53FC9036-5377-43DE-A30A-99ABDFA1193B}" srcId="{DC705F6E-3080-4985-A57A-3CBC64D32BAE}" destId="{992EE04C-2A82-4529-9B55-D49082062A37}" srcOrd="8" destOrd="0" parTransId="{8CD428AA-9403-49F2-A485-9C3B91AE9A8B}" sibTransId="{98BC068C-F49F-43E4-9D31-B046A88BB5D8}"/>
    <dgm:cxn modelId="{EB11D637-62BC-4A66-849E-5464ABA3CFF1}" type="presOf" srcId="{260442F8-1309-4998-85B1-2B79FC387D71}" destId="{3CFD6F68-D297-4E15-9568-2ABF707BA20C}" srcOrd="0" destOrd="1" presId="urn:microsoft.com/office/officeart/2008/layout/TitlePictureLineup"/>
    <dgm:cxn modelId="{AB96473A-81AD-4D8E-8C2A-20EF062A2C76}" type="presOf" srcId="{5FE7CD41-2957-46A3-B549-C7885B101F35}" destId="{F08AB90E-8DFD-4A46-9A4A-011B8D68D9F7}" srcOrd="0" destOrd="0" presId="urn:microsoft.com/office/officeart/2008/layout/TitlePictureLineup"/>
    <dgm:cxn modelId="{699CD73D-DBDB-4232-87A7-13E25FC80DCE}" srcId="{A6077CF3-9F33-4B31-97DC-9E9D9751F6DF}" destId="{8AAB5075-6C68-45E3-90B5-D1B0F6BF8752}" srcOrd="6" destOrd="0" parTransId="{0594AD6F-CF8D-45B2-BAF5-F1DB32E971E2}" sibTransId="{769FBE49-9857-40A9-9874-987C038AE96B}"/>
    <dgm:cxn modelId="{16F22A5E-8A3D-4A39-94DC-13F417F48A99}" type="presOf" srcId="{70E9E377-4A04-4319-8BE8-825FF256560A}" destId="{F0575E60-0E25-4EC8-BCB3-CE18AC105135}" srcOrd="0" destOrd="0" presId="urn:microsoft.com/office/officeart/2008/layout/TitlePictureLineup"/>
    <dgm:cxn modelId="{68857361-A45C-479D-A94E-197BF4A4C6D7}" type="presOf" srcId="{A6077CF3-9F33-4B31-97DC-9E9D9751F6DF}" destId="{D4D219DB-D097-4F04-BF88-AC31B2363540}" srcOrd="0" destOrd="0" presId="urn:microsoft.com/office/officeart/2008/layout/TitlePictureLineup"/>
    <dgm:cxn modelId="{4C5F9461-856F-4EE4-AD18-7BA6CAB86DD7}" srcId="{764A9C85-DEFC-42E2-9EF7-A65BFB98572D}" destId="{70E9E377-4A04-4319-8BE8-825FF256560A}" srcOrd="0" destOrd="0" parTransId="{8B88419D-450B-45AB-ADCE-98387D54A380}" sibTransId="{A881C2C3-D85B-4C12-A75D-27162988AA6D}"/>
    <dgm:cxn modelId="{308CF341-F7DE-4D9D-878E-46E5E22F0849}" type="presOf" srcId="{7AB47B1C-5691-4B01-9B55-AC9E1FA6129D}" destId="{F0575E60-0E25-4EC8-BCB3-CE18AC105135}" srcOrd="0" destOrd="3" presId="urn:microsoft.com/office/officeart/2008/layout/TitlePictureLineup"/>
    <dgm:cxn modelId="{141C9D42-2EE3-4EDD-9518-591730BAFBCA}" srcId="{CD733220-F688-47D3-977D-0A6CCF6881C4}" destId="{550F2FC7-D9C2-44F9-BE59-435634D96B55}" srcOrd="3" destOrd="0" parTransId="{8EEC371A-4BFB-4754-BE01-BFA770B054E8}" sibTransId="{AAFFAD01-EEB0-42C3-A5CE-EF5569A90D48}"/>
    <dgm:cxn modelId="{679BC543-2C15-4E2C-9861-3BC469CB925D}" srcId="{5FE7CD41-2957-46A3-B549-C7885B101F35}" destId="{3CA865A6-5852-43A9-B541-DE6A62EDEA25}" srcOrd="5" destOrd="0" parTransId="{5A821C67-AB84-465C-BB50-0F91DFF35627}" sibTransId="{CA5E89C4-71C5-4D49-A786-B3C3542E1E57}"/>
    <dgm:cxn modelId="{D2854064-3D53-4149-9D3C-215936A5C4B9}" srcId="{5FE7CD41-2957-46A3-B549-C7885B101F35}" destId="{EF008563-4D3F-4926-96A0-98FD49497E48}" srcOrd="13" destOrd="0" parTransId="{6CEC71CA-FBBE-4E0F-9D45-1E6F78E10DB2}" sibTransId="{FF934540-CD38-41F6-9B68-8C11EE271E86}"/>
    <dgm:cxn modelId="{84F22665-7DC1-4672-A79C-965491DEDC28}" type="presOf" srcId="{25D1C07E-C336-4200-9554-FFC59AD92530}" destId="{E9578357-B16D-4F18-A343-756F8EB67929}" srcOrd="0" destOrd="7" presId="urn:microsoft.com/office/officeart/2008/layout/TitlePictureLineup"/>
    <dgm:cxn modelId="{FF9E3D45-0B87-44D6-9B90-ADD54F0C1D79}" srcId="{764A9C85-DEFC-42E2-9EF7-A65BFB98572D}" destId="{9831E963-BBB9-48F5-8B4C-9EE5809B921B}" srcOrd="1" destOrd="0" parTransId="{83934C5B-1F31-403D-A116-E3C821D634F1}" sibTransId="{3857C6B1-52B0-4513-9ECA-4B265C03B8A1}"/>
    <dgm:cxn modelId="{1A22F245-82D4-4BEF-9F7B-A3412F99113D}" type="presOf" srcId="{8AAB5075-6C68-45E3-90B5-D1B0F6BF8752}" destId="{3CFD6F68-D297-4E15-9568-2ABF707BA20C}" srcOrd="0" destOrd="6" presId="urn:microsoft.com/office/officeart/2008/layout/TitlePictureLineup"/>
    <dgm:cxn modelId="{2EE86F46-7849-4015-AAEB-1301DA1C9813}" type="presOf" srcId="{A4C0F745-2DE9-49B5-AF6C-4543E682FBF0}" destId="{E9578357-B16D-4F18-A343-756F8EB67929}" srcOrd="0" destOrd="2" presId="urn:microsoft.com/office/officeart/2008/layout/TitlePictureLineup"/>
    <dgm:cxn modelId="{4587E766-89F2-4EAA-A2E7-E7AB65A05925}" type="presOf" srcId="{8F17010C-9F58-4E11-9921-34AE181502DE}" destId="{2C8BC244-E440-467D-BAA0-D40710DE2A37}" srcOrd="0" destOrd="2" presId="urn:microsoft.com/office/officeart/2008/layout/TitlePictureLineup"/>
    <dgm:cxn modelId="{8B97E846-3EC2-4AFC-AD13-903300085494}" srcId="{BD353DC9-F636-4307-B04B-541D85BD5D43}" destId="{CD733220-F688-47D3-977D-0A6CCF6881C4}" srcOrd="3" destOrd="0" parTransId="{25093396-C24A-411B-ACDF-65C895134C77}" sibTransId="{D3154466-D976-4BE8-A138-85E0FA74F323}"/>
    <dgm:cxn modelId="{88F9EE66-5116-4263-A402-755152EBF8BC}" srcId="{DC705F6E-3080-4985-A57A-3CBC64D32BAE}" destId="{729FF7E2-F81E-4DD6-A335-F200EB7EF428}" srcOrd="1" destOrd="0" parTransId="{06518DD3-5C1E-40DF-85FE-3BC780F1C85A}" sibTransId="{E2E07C48-86D4-4DA8-838B-39524578A91B}"/>
    <dgm:cxn modelId="{992A976A-C54F-45EF-9D5B-3D51AC1989F5}" srcId="{CD733220-F688-47D3-977D-0A6CCF6881C4}" destId="{71508703-4FE8-4E68-B9C8-3BD2F997BD99}" srcOrd="8" destOrd="0" parTransId="{9972C8F6-436D-4CB4-9468-0A279BA8DC53}" sibTransId="{0E020245-3E88-4D83-8273-272270C937BC}"/>
    <dgm:cxn modelId="{977FEE6A-4656-448B-821A-2313859C0E6F}" srcId="{5FE7CD41-2957-46A3-B549-C7885B101F35}" destId="{AD52FCAB-3BE6-46C8-A2D4-9EB11AAC5A42}" srcOrd="0" destOrd="0" parTransId="{7B114D26-D9BD-4BD8-B2CB-8143A95C2075}" sibTransId="{8C111156-9738-41AE-93EF-33835313FCF6}"/>
    <dgm:cxn modelId="{C2DDF46A-E3AC-4526-AEDC-E6D425D52781}" type="presOf" srcId="{72131A95-48D9-4A35-9E1E-C90D24151221}" destId="{A078F46B-7ACE-4592-AF3F-1A6CACE1BF9F}" srcOrd="0" destOrd="0" presId="urn:microsoft.com/office/officeart/2008/layout/TitlePictureLineup"/>
    <dgm:cxn modelId="{4A356F4B-FDA4-4C62-A125-7203E2F838A9}" type="presOf" srcId="{EB0E4A5F-AF8B-42A0-8C36-6FA0EC75790C}" destId="{A078F46B-7ACE-4592-AF3F-1A6CACE1BF9F}" srcOrd="0" destOrd="13" presId="urn:microsoft.com/office/officeart/2008/layout/TitlePictureLineup"/>
    <dgm:cxn modelId="{DD9F536C-7DA8-4C06-9090-0D82A3763AB9}" srcId="{A6077CF3-9F33-4B31-97DC-9E9D9751F6DF}" destId="{260442F8-1309-4998-85B1-2B79FC387D71}" srcOrd="1" destOrd="0" parTransId="{58193214-21D1-44B4-B008-58AD4D915AFB}" sibTransId="{FCEE915F-564B-4EED-8139-717B55C531FD}"/>
    <dgm:cxn modelId="{93F4014D-1C02-49BE-9E8A-FA5962A589C8}" type="presOf" srcId="{5D173275-B875-486D-AC4B-47E4622B9F55}" destId="{E9578357-B16D-4F18-A343-756F8EB67929}" srcOrd="0" destOrd="0" presId="urn:microsoft.com/office/officeart/2008/layout/TitlePictureLineup"/>
    <dgm:cxn modelId="{91434250-58D0-454F-B6A3-EABAC66A5C96}" type="presOf" srcId="{E4143A7B-C5F4-433D-8C95-F8CF7D38BC99}" destId="{F0575E60-0E25-4EC8-BCB3-CE18AC105135}" srcOrd="0" destOrd="5" presId="urn:microsoft.com/office/officeart/2008/layout/TitlePictureLineup"/>
    <dgm:cxn modelId="{8B843671-AC1B-473E-A55F-509DD253D665}" srcId="{764A9C85-DEFC-42E2-9EF7-A65BFB98572D}" destId="{DE2EC63A-7352-4116-9A98-D1234E118711}" srcOrd="9" destOrd="0" parTransId="{AD10725A-E774-4539-AE2D-E454330F786E}" sibTransId="{28736FB9-E65A-4E77-A69D-7A787851D3B6}"/>
    <dgm:cxn modelId="{0AD27171-7696-42E9-A64B-ABB5C0E98075}" srcId="{5FE7CD41-2957-46A3-B549-C7885B101F35}" destId="{468AD9A6-6AD6-4FD9-B9F8-31ED10ECD052}" srcOrd="8" destOrd="0" parTransId="{4C3CF84D-6BC2-45AB-AE1A-FE3E5CDCA069}" sibTransId="{1FB18458-D147-4F46-8D82-D6D505AC6651}"/>
    <dgm:cxn modelId="{91371575-BE7E-40AC-A912-7B2AC0CBA7BB}" type="presOf" srcId="{9C8D3969-B5B9-4BEF-8A8B-50C5549F285E}" destId="{2C8BC244-E440-467D-BAA0-D40710DE2A37}" srcOrd="0" destOrd="7" presId="urn:microsoft.com/office/officeart/2008/layout/TitlePictureLineup"/>
    <dgm:cxn modelId="{5016AF75-53D6-4E28-B8E8-B529188F7F27}" srcId="{5FE7CD41-2957-46A3-B549-C7885B101F35}" destId="{7B3EDE44-1B2E-4B9A-A193-56163C4F400F}" srcOrd="14" destOrd="0" parTransId="{21B9C071-C43A-4CC6-9CC4-0B456CBFA9F1}" sibTransId="{8138F011-F4C8-4691-88A1-F635F7688346}"/>
    <dgm:cxn modelId="{073E4156-49B6-4F6E-9C2C-CB036DA3BA29}" srcId="{CD733220-F688-47D3-977D-0A6CCF6881C4}" destId="{80885F00-1373-41F1-883D-BD2692BF3BB0}" srcOrd="5" destOrd="0" parTransId="{C2345F11-6710-4589-84CE-41F1003D4E56}" sibTransId="{C58F1B5D-D7D3-4DA2-9511-47BAAC002E20}"/>
    <dgm:cxn modelId="{3989EF56-CA18-45B5-B926-BB42BC4132FA}" type="presOf" srcId="{9796BF4C-C0A4-4800-A03F-6832F47A4DBE}" destId="{E9578357-B16D-4F18-A343-756F8EB67929}" srcOrd="0" destOrd="6" presId="urn:microsoft.com/office/officeart/2008/layout/TitlePictureLineup"/>
    <dgm:cxn modelId="{33410878-507A-41DB-9B09-B974782D37AC}" type="presOf" srcId="{83880958-83D8-4584-B516-21F705DC998F}" destId="{2C8BC244-E440-467D-BAA0-D40710DE2A37}" srcOrd="0" destOrd="12" presId="urn:microsoft.com/office/officeart/2008/layout/TitlePictureLineup"/>
    <dgm:cxn modelId="{92335D59-439F-4D86-914B-08F78007E2F2}" srcId="{DC705F6E-3080-4985-A57A-3CBC64D32BAE}" destId="{73B05DF3-9236-458A-9A3A-A3BDE9FA4330}" srcOrd="3" destOrd="0" parTransId="{D4DB6E6B-2A91-4DD9-BFC6-C5EED5054801}" sibTransId="{2ED04560-FA84-4545-8996-4955795A2D34}"/>
    <dgm:cxn modelId="{2C964A5A-62D8-4B86-B704-9CEE5E036A94}" type="presOf" srcId="{AD52FCAB-3BE6-46C8-A2D4-9EB11AAC5A42}" destId="{2C8BC244-E440-467D-BAA0-D40710DE2A37}" srcOrd="0" destOrd="0" presId="urn:microsoft.com/office/officeart/2008/layout/TitlePictureLineup"/>
    <dgm:cxn modelId="{A72BA17B-6B07-42A5-A6A3-8D9B7E0ED171}" srcId="{BD353DC9-F636-4307-B04B-541D85BD5D43}" destId="{764A9C85-DEFC-42E2-9EF7-A65BFB98572D}" srcOrd="2" destOrd="0" parTransId="{5F30F726-B2BA-4D16-92B4-D934F2C9DCEE}" sibTransId="{4D90076B-94E6-4530-93EB-F1E8D11F5067}"/>
    <dgm:cxn modelId="{D2B1287D-05F8-4FF2-B837-3A83E8EB2752}" srcId="{A6077CF3-9F33-4B31-97DC-9E9D9751F6DF}" destId="{C15F7AFB-6941-46B8-948A-6505EBCB82C5}" srcOrd="4" destOrd="0" parTransId="{2D114F40-3975-445F-9063-4A8B540654C3}" sibTransId="{A0762279-F3F3-49A7-8603-7513FDBC878A}"/>
    <dgm:cxn modelId="{1E66507D-59D9-4A63-AD43-A60CB77585D5}" srcId="{CD733220-F688-47D3-977D-0A6CCF6881C4}" destId="{3BA0F60B-4FE4-45CA-A711-BBF216D8ED13}" srcOrd="7" destOrd="0" parTransId="{FC7A9A5F-3DB0-432A-906A-80EB0D8F9BE9}" sibTransId="{ABEE3A82-9FAE-47BE-8EF5-2DBD8922584A}"/>
    <dgm:cxn modelId="{B940747E-BF72-4B9A-A6CA-72881BC2B23D}" srcId="{5FE7CD41-2957-46A3-B549-C7885B101F35}" destId="{83880958-83D8-4584-B516-21F705DC998F}" srcOrd="12" destOrd="0" parTransId="{2F3BB682-97D5-49D6-9808-91405F69DE21}" sibTransId="{B524F849-A04F-43B4-8546-5565B1A10961}"/>
    <dgm:cxn modelId="{28CF5D7F-2E5E-4CB3-A2ED-B1134E5276D9}" type="presOf" srcId="{764A9C85-DEFC-42E2-9EF7-A65BFB98572D}" destId="{5D648940-2249-4E2C-B90A-70AFBAFD6C8B}" srcOrd="0" destOrd="0" presId="urn:microsoft.com/office/officeart/2008/layout/TitlePictureLineup"/>
    <dgm:cxn modelId="{61293A80-336D-495E-A3B8-28E73817829A}" type="presOf" srcId="{BD353DC9-F636-4307-B04B-541D85BD5D43}" destId="{754F5622-FDBE-4839-96DF-01312FC72C8B}" srcOrd="0" destOrd="0" presId="urn:microsoft.com/office/officeart/2008/layout/TitlePictureLineup"/>
    <dgm:cxn modelId="{5A491681-2DFF-4825-9DEE-5E4FD792BBF9}" srcId="{5FE7CD41-2957-46A3-B549-C7885B101F35}" destId="{CBCECF14-7989-4327-81B6-B0CFE555B974}" srcOrd="4" destOrd="0" parTransId="{D0CFBF04-0237-43BC-8DB1-90EEE09E1F5B}" sibTransId="{92A3B725-BE7F-492E-8E35-593E617D992D}"/>
    <dgm:cxn modelId="{8B332B85-5C3F-484C-B879-17B770C1A26D}" type="presOf" srcId="{90ACD34A-7C5B-40F4-92F8-E48E1265C5EB}" destId="{E9578357-B16D-4F18-A343-756F8EB67929}" srcOrd="0" destOrd="12" presId="urn:microsoft.com/office/officeart/2008/layout/TitlePictureLineup"/>
    <dgm:cxn modelId="{5CDA2688-2E7F-42B5-A0C3-BBB220606E04}" srcId="{DC705F6E-3080-4985-A57A-3CBC64D32BAE}" destId="{25D1C07E-C336-4200-9554-FFC59AD92530}" srcOrd="7" destOrd="0" parTransId="{CA1C5ABA-B3A4-4748-ABFF-1A45728EE5B5}" sibTransId="{0A8054FB-C76A-43B5-A28E-66B7088A37C5}"/>
    <dgm:cxn modelId="{CECE2789-F14A-416A-88ED-F5F83992F375}" type="presOf" srcId="{D1198179-E110-435E-9AD1-2037C5208821}" destId="{3CFD6F68-D297-4E15-9568-2ABF707BA20C}" srcOrd="0" destOrd="10" presId="urn:microsoft.com/office/officeart/2008/layout/TitlePictureLineup"/>
    <dgm:cxn modelId="{3FA54E89-FCCB-402B-AAE7-66C1E7F89A8E}" srcId="{DC705F6E-3080-4985-A57A-3CBC64D32BAE}" destId="{700F66CB-B304-46B0-9EBA-E0023E7F74DA}" srcOrd="9" destOrd="0" parTransId="{8CC76775-FD29-49FC-9275-255ECC39CE94}" sibTransId="{37638C2D-1ACE-4032-AF4D-B1C1413C8A10}"/>
    <dgm:cxn modelId="{030E638B-52F7-466B-987D-C24124F9B1D2}" type="presOf" srcId="{CD733220-F688-47D3-977D-0A6CCF6881C4}" destId="{5677B03B-74A7-447C-A8D3-5F3C927B879C}" srcOrd="0" destOrd="0" presId="urn:microsoft.com/office/officeart/2008/layout/TitlePictureLineup"/>
    <dgm:cxn modelId="{4B80F78C-BE97-4414-BC57-5475207131E7}" type="presOf" srcId="{40A8D414-F2DB-4B3B-B9BB-5010DDEA955E}" destId="{2C8BC244-E440-467D-BAA0-D40710DE2A37}" srcOrd="0" destOrd="1" presId="urn:microsoft.com/office/officeart/2008/layout/TitlePictureLineup"/>
    <dgm:cxn modelId="{F152C08D-2B24-4142-A2C1-099CDE2B5615}" srcId="{DC705F6E-3080-4985-A57A-3CBC64D32BAE}" destId="{6785CCBC-666B-42BD-8EFD-10D9A9676AA3}" srcOrd="13" destOrd="0" parTransId="{E41F92E1-718F-4DEE-9EEC-6AE3477AD326}" sibTransId="{4471CE40-6035-4A29-9602-DF5107EBDF3F}"/>
    <dgm:cxn modelId="{0A817A8E-FAB7-42A9-9E25-AB1D083D9160}" srcId="{764A9C85-DEFC-42E2-9EF7-A65BFB98572D}" destId="{3902BBED-7AD0-47B7-9104-5506F96C4B02}" srcOrd="8" destOrd="0" parTransId="{4BF7811C-A0F2-4816-88CD-251609EB6ABA}" sibTransId="{1A2F284A-A12B-438F-8BD7-8FD0F9387CEE}"/>
    <dgm:cxn modelId="{56D7DC90-8A7E-4A8F-9E9B-E081DE31F270}" srcId="{CD733220-F688-47D3-977D-0A6CCF6881C4}" destId="{8F4BFA5A-DF53-4E3C-A283-FBF050B63F7E}" srcOrd="11" destOrd="0" parTransId="{E5373DBB-00B0-4469-A21D-4BF667646F06}" sibTransId="{BD28112F-D5E4-4D8E-AA71-C2D777458C4C}"/>
    <dgm:cxn modelId="{56F1B591-A8D9-4163-AB02-E4150C33DFC1}" srcId="{764A9C85-DEFC-42E2-9EF7-A65BFB98572D}" destId="{7AB47B1C-5691-4B01-9B55-AC9E1FA6129D}" srcOrd="3" destOrd="0" parTransId="{7584DDA2-D99A-4A5D-A3FB-C9CC52E4FA87}" sibTransId="{76283DC9-4FB3-486E-8F38-86A2289D75B9}"/>
    <dgm:cxn modelId="{5131A192-704C-4DB7-9335-A365E819B0D2}" srcId="{CD733220-F688-47D3-977D-0A6CCF6881C4}" destId="{0AB94649-A3DE-4F3D-8D11-70426AD5E8A5}" srcOrd="9" destOrd="0" parTransId="{67B28970-CF74-420A-AD54-83D27B696026}" sibTransId="{CC789A7F-9A2B-4D98-9A59-C8A76FE4395D}"/>
    <dgm:cxn modelId="{0E896B93-F8C2-4883-A6EE-E823EB0CFE75}" type="presOf" srcId="{166F54E9-D96B-4866-92CD-9D4EBEBF127A}" destId="{3CFD6F68-D297-4E15-9568-2ABF707BA20C}" srcOrd="0" destOrd="9" presId="urn:microsoft.com/office/officeart/2008/layout/TitlePictureLineup"/>
    <dgm:cxn modelId="{68A1D099-26B6-4BA5-B9F5-008BF2A0DA6A}" srcId="{CD733220-F688-47D3-977D-0A6CCF6881C4}" destId="{AD7132D5-B3FD-4D1D-B16A-273D98F4643B}" srcOrd="6" destOrd="0" parTransId="{EF6BB3CF-855F-4BA7-A973-E18F71E210F1}" sibTransId="{6CCDBBFB-A758-42CD-A9E6-1C7A739E8647}"/>
    <dgm:cxn modelId="{E0EF809B-B763-41B7-9F4B-F606294D03EA}" type="presOf" srcId="{C15F7AFB-6941-46B8-948A-6505EBCB82C5}" destId="{3CFD6F68-D297-4E15-9568-2ABF707BA20C}" srcOrd="0" destOrd="4" presId="urn:microsoft.com/office/officeart/2008/layout/TitlePictureLineup"/>
    <dgm:cxn modelId="{93E4D39B-4FB0-4EAA-9D33-EA40AEB821EA}" srcId="{A6077CF3-9F33-4B31-97DC-9E9D9751F6DF}" destId="{FDC3D10A-D0FD-43B1-B72D-F6D2EE204029}" srcOrd="11" destOrd="0" parTransId="{ED5F213E-CEED-4277-BF73-B2A0C34E78E8}" sibTransId="{42A2A9A8-390D-4D92-AE7E-5393FED4A066}"/>
    <dgm:cxn modelId="{69E7179C-B66D-4980-81A3-22C848E4D7FB}" srcId="{DC705F6E-3080-4985-A57A-3CBC64D32BAE}" destId="{AF043FED-B0C9-4EB8-99AB-14CC8758E163}" srcOrd="5" destOrd="0" parTransId="{0AC12281-1AA3-44F3-B420-77DDB3F7FB94}" sibTransId="{2E2B226A-3B09-4519-97BF-442654DE5DF8}"/>
    <dgm:cxn modelId="{7FF28D9E-51FB-41CC-8A24-5EDAAFEB292A}" srcId="{764A9C85-DEFC-42E2-9EF7-A65BFB98572D}" destId="{2BFABF25-31F8-4C60-82F2-047FEE69033F}" srcOrd="7" destOrd="0" parTransId="{329912A7-6A9A-42D1-AB1B-CAC195F4AF92}" sibTransId="{A16E871E-D94A-411F-9399-2652DE43D411}"/>
    <dgm:cxn modelId="{DB58E7A8-3AD9-4C3E-9073-8CDC62869DDB}" srcId="{CD733220-F688-47D3-977D-0A6CCF6881C4}" destId="{62E77575-536A-4E6B-888B-494CC8D8B18F}" srcOrd="2" destOrd="0" parTransId="{6FD65B60-E950-4DEA-93AE-61D97B573A89}" sibTransId="{44899104-9E66-4237-8A5A-19F8638DDE21}"/>
    <dgm:cxn modelId="{230A4AA9-0780-48D0-B700-46B0D2BDB39B}" srcId="{5FE7CD41-2957-46A3-B549-C7885B101F35}" destId="{8F17010C-9F58-4E11-9921-34AE181502DE}" srcOrd="2" destOrd="0" parTransId="{FCF6C172-338A-4A9C-AD3D-990332FC26F2}" sibTransId="{B1A5D263-9204-4281-B66B-CA445BE9B880}"/>
    <dgm:cxn modelId="{0DAA46AA-7D15-484F-B665-667C6500B14D}" type="presOf" srcId="{71508703-4FE8-4E68-B9C8-3BD2F997BD99}" destId="{A078F46B-7ACE-4592-AF3F-1A6CACE1BF9F}" srcOrd="0" destOrd="8" presId="urn:microsoft.com/office/officeart/2008/layout/TitlePictureLineup"/>
    <dgm:cxn modelId="{F80F4AAC-3985-4B13-8D20-B283D087EB1E}" srcId="{DC705F6E-3080-4985-A57A-3CBC64D32BAE}" destId="{5D173275-B875-486D-AC4B-47E4622B9F55}" srcOrd="0" destOrd="0" parTransId="{0F28F642-BA80-4C6A-A359-A9AE93C1919F}" sibTransId="{867521BF-44AE-4E91-9E15-E05EEF0ADDFF}"/>
    <dgm:cxn modelId="{53F8FBAC-714B-49B9-A0EF-2FDD2F8F3AD0}" type="presOf" srcId="{72735D34-92FE-455C-84B2-76749F1644FF}" destId="{3CFD6F68-D297-4E15-9568-2ABF707BA20C}" srcOrd="0" destOrd="0" presId="urn:microsoft.com/office/officeart/2008/layout/TitlePictureLineup"/>
    <dgm:cxn modelId="{18B2DFAE-F5AE-4EDE-858A-3AC032887E3F}" srcId="{A6077CF3-9F33-4B31-97DC-9E9D9751F6DF}" destId="{06C52ABB-E929-4775-838C-CB418E311A8E}" srcOrd="7" destOrd="0" parTransId="{CFC1974A-4B7F-4518-923B-4A5A51EF7EE0}" sibTransId="{C67FE488-1414-4372-88ED-46A88B490929}"/>
    <dgm:cxn modelId="{6F2184AF-39B7-4A33-A089-3D3F5838EBEE}" type="presOf" srcId="{43B6DDA7-EF5F-4B23-BEA1-285CE37E1778}" destId="{F0575E60-0E25-4EC8-BCB3-CE18AC105135}" srcOrd="0" destOrd="6" presId="urn:microsoft.com/office/officeart/2008/layout/TitlePictureLineup"/>
    <dgm:cxn modelId="{D16749B1-D539-4D40-8142-4A2F91567C68}" type="presOf" srcId="{DE2EC63A-7352-4116-9A98-D1234E118711}" destId="{F0575E60-0E25-4EC8-BCB3-CE18AC105135}" srcOrd="0" destOrd="9" presId="urn:microsoft.com/office/officeart/2008/layout/TitlePictureLineup"/>
    <dgm:cxn modelId="{01E490B2-F309-4C4D-84A3-C4C1C4CC8BD4}" type="presOf" srcId="{9B542C4A-70B4-43BB-BF2A-1F3388F209FC}" destId="{2C8BC244-E440-467D-BAA0-D40710DE2A37}" srcOrd="0" destOrd="9" presId="urn:microsoft.com/office/officeart/2008/layout/TitlePictureLineup"/>
    <dgm:cxn modelId="{735295B3-8E32-4A28-8D4C-F61C8CD04BCD}" type="presOf" srcId="{550F2FC7-D9C2-44F9-BE59-435634D96B55}" destId="{A078F46B-7ACE-4592-AF3F-1A6CACE1BF9F}" srcOrd="0" destOrd="3" presId="urn:microsoft.com/office/officeart/2008/layout/TitlePictureLineup"/>
    <dgm:cxn modelId="{D9C137B6-7169-450F-B6CD-60C92E309C5C}" type="presOf" srcId="{729FF7E2-F81E-4DD6-A335-F200EB7EF428}" destId="{E9578357-B16D-4F18-A343-756F8EB67929}" srcOrd="0" destOrd="1" presId="urn:microsoft.com/office/officeart/2008/layout/TitlePictureLineup"/>
    <dgm:cxn modelId="{A03006B8-9AFB-4E3B-A139-D6F4C2F889A4}" type="presOf" srcId="{AD7132D5-B3FD-4D1D-B16A-273D98F4643B}" destId="{A078F46B-7ACE-4592-AF3F-1A6CACE1BF9F}" srcOrd="0" destOrd="6" presId="urn:microsoft.com/office/officeart/2008/layout/TitlePictureLineup"/>
    <dgm:cxn modelId="{FAD677C1-80E6-409B-A618-7139274517A8}" type="presOf" srcId="{6E4C48A2-0021-489D-A10E-D65EEC30EE16}" destId="{A078F46B-7ACE-4592-AF3F-1A6CACE1BF9F}" srcOrd="0" destOrd="1" presId="urn:microsoft.com/office/officeart/2008/layout/TitlePictureLineup"/>
    <dgm:cxn modelId="{DAB684C1-6A7B-4A56-A459-C2E4B6C23236}" type="presOf" srcId="{DC705F6E-3080-4985-A57A-3CBC64D32BAE}" destId="{E41B7A65-3562-44BE-9A6D-E55127D0973E}" srcOrd="0" destOrd="0" presId="urn:microsoft.com/office/officeart/2008/layout/TitlePictureLineup"/>
    <dgm:cxn modelId="{640E24C2-F2F0-4F8C-8410-FDFCBCE75490}" type="presOf" srcId="{1BCF134C-860E-4FA8-9EFC-520A9E7B11C7}" destId="{2C8BC244-E440-467D-BAA0-D40710DE2A37}" srcOrd="0" destOrd="10" presId="urn:microsoft.com/office/officeart/2008/layout/TitlePictureLineup"/>
    <dgm:cxn modelId="{6C11FBC4-3136-469E-BDFD-ABD75274F090}" srcId="{BD353DC9-F636-4307-B04B-541D85BD5D43}" destId="{5FE7CD41-2957-46A3-B549-C7885B101F35}" srcOrd="1" destOrd="0" parTransId="{98E6658E-7C3B-4D1B-A20C-16E198083FE5}" sibTransId="{9C14AC65-89E0-42A4-BCC0-49D56D1593A6}"/>
    <dgm:cxn modelId="{177966C6-169F-4923-91DB-42B504B70A4C}" srcId="{5FE7CD41-2957-46A3-B549-C7885B101F35}" destId="{6BBF4D20-7272-41C8-B04F-9C044DA3D027}" srcOrd="11" destOrd="0" parTransId="{10734E7E-4AC8-4313-B656-D1E6C7036F2F}" sibTransId="{64670ECA-A3CD-4F94-B2D8-937DC37185B4}"/>
    <dgm:cxn modelId="{A93446C7-B3D9-4956-81F1-C10EA317FADA}" type="presOf" srcId="{62E77575-536A-4E6B-888B-494CC8D8B18F}" destId="{A078F46B-7ACE-4592-AF3F-1A6CACE1BF9F}" srcOrd="0" destOrd="2" presId="urn:microsoft.com/office/officeart/2008/layout/TitlePictureLineup"/>
    <dgm:cxn modelId="{52520EC9-4FFE-412F-BBAB-08A6618A43AA}" srcId="{CD733220-F688-47D3-977D-0A6CCF6881C4}" destId="{3E29E520-C4AE-43C9-94D2-328F99033E96}" srcOrd="4" destOrd="0" parTransId="{D00D0EED-70A6-4F7A-8A38-1A4799064344}" sibTransId="{EA46D6DC-D885-43AD-9506-CE973EFA4860}"/>
    <dgm:cxn modelId="{219221CB-2884-46DE-82A5-92533AC23777}" type="presOf" srcId="{7B3EDE44-1B2E-4B9A-A193-56163C4F400F}" destId="{2C8BC244-E440-467D-BAA0-D40710DE2A37}" srcOrd="0" destOrd="14" presId="urn:microsoft.com/office/officeart/2008/layout/TitlePictureLineup"/>
    <dgm:cxn modelId="{F100C6CB-3E8A-482A-91BC-3DF50427689C}" srcId="{764A9C85-DEFC-42E2-9EF7-A65BFB98572D}" destId="{E4143A7B-C5F4-433D-8C95-F8CF7D38BC99}" srcOrd="5" destOrd="0" parTransId="{8F8ED6E7-1F68-4006-900B-31B87BBE229C}" sibTransId="{D90268DD-24ED-4ED0-9EE5-2D98D627B262}"/>
    <dgm:cxn modelId="{753668CC-DBD8-4948-B1DA-E6E4CAAB3F33}" srcId="{CD733220-F688-47D3-977D-0A6CCF6881C4}" destId="{B168A2FD-F85C-432B-AE3B-D8171880B766}" srcOrd="10" destOrd="0" parTransId="{707DAB7F-8867-4554-8B13-52666E2263F0}" sibTransId="{33085AA3-47A4-4672-952F-DAD72E280FB6}"/>
    <dgm:cxn modelId="{A7BC83CE-512D-407C-944D-013879DD1FC9}" srcId="{764A9C85-DEFC-42E2-9EF7-A65BFB98572D}" destId="{5E6C9BD7-1298-40E7-98C0-78B041AD5D6A}" srcOrd="2" destOrd="0" parTransId="{4525B9BA-8251-4F38-88EC-78F808C848AC}" sibTransId="{C0C428B9-BECC-49F9-9C0E-1270E88FB662}"/>
    <dgm:cxn modelId="{CE741DD2-7BF1-4D2A-9850-8F19BDFF0994}" srcId="{A6077CF3-9F33-4B31-97DC-9E9D9751F6DF}" destId="{CB7BEC93-867D-4BC1-8847-079ED52B149E}" srcOrd="2" destOrd="0" parTransId="{555A9A36-1235-453F-B393-B0BE0AF7DD8F}" sibTransId="{8A71BC59-1703-46E0-852F-630FEB03F446}"/>
    <dgm:cxn modelId="{B3F62BD2-50DE-4019-B212-C5289EBEB25B}" type="presOf" srcId="{8F4BFA5A-DF53-4E3C-A283-FBF050B63F7E}" destId="{A078F46B-7ACE-4592-AF3F-1A6CACE1BF9F}" srcOrd="0" destOrd="11" presId="urn:microsoft.com/office/officeart/2008/layout/TitlePictureLineup"/>
    <dgm:cxn modelId="{D3F8B7D3-0E59-4F0E-B042-C1A0B21F9949}" type="presOf" srcId="{B9B48A49-1E38-4ED9-87FA-02620161D0CC}" destId="{2C8BC244-E440-467D-BAA0-D40710DE2A37}" srcOrd="0" destOrd="3" presId="urn:microsoft.com/office/officeart/2008/layout/TitlePictureLineup"/>
    <dgm:cxn modelId="{B0A4A3D6-7C39-4C50-ACF3-FAFEFAE0C656}" type="presOf" srcId="{700F66CB-B304-46B0-9EBA-E0023E7F74DA}" destId="{E9578357-B16D-4F18-A343-756F8EB67929}" srcOrd="0" destOrd="9" presId="urn:microsoft.com/office/officeart/2008/layout/TitlePictureLineup"/>
    <dgm:cxn modelId="{E4857AD7-3C0C-4D19-842F-5B41C81F1253}" type="presOf" srcId="{34B4D8FB-4D1C-436F-818F-95D32DF32BB4}" destId="{F0575E60-0E25-4EC8-BCB3-CE18AC105135}" srcOrd="0" destOrd="4" presId="urn:microsoft.com/office/officeart/2008/layout/TitlePictureLineup"/>
    <dgm:cxn modelId="{4CC1B1D7-EAB6-4962-A36E-799593198718}" srcId="{A6077CF3-9F33-4B31-97DC-9E9D9751F6DF}" destId="{D1198179-E110-435E-9AD1-2037C5208821}" srcOrd="10" destOrd="0" parTransId="{11D1D800-AA28-4EFE-ADE3-9F333FD55068}" sibTransId="{444A5C65-4E58-402D-85F8-89596AE4B6FD}"/>
    <dgm:cxn modelId="{660AE3D9-A085-4BB3-987C-1023B721877B}" srcId="{CD733220-F688-47D3-977D-0A6CCF6881C4}" destId="{EB0E4A5F-AF8B-42A0-8C36-6FA0EC75790C}" srcOrd="13" destOrd="0" parTransId="{C1323350-5F50-425B-BC8B-593FBB83BC8C}" sibTransId="{45D6A642-1FF2-451B-A184-4B3E97FB5E1E}"/>
    <dgm:cxn modelId="{DA1DE6DB-4D82-480F-BFAC-B1309358A452}" type="presOf" srcId="{B168A2FD-F85C-432B-AE3B-D8171880B766}" destId="{A078F46B-7ACE-4592-AF3F-1A6CACE1BF9F}" srcOrd="0" destOrd="10" presId="urn:microsoft.com/office/officeart/2008/layout/TitlePictureLineup"/>
    <dgm:cxn modelId="{AAEAF3DF-BC8C-4D71-9C88-6CF3BADF7378}" srcId="{A6077CF3-9F33-4B31-97DC-9E9D9751F6DF}" destId="{BEFC9188-7240-4F64-86B1-6B680AF6FD3F}" srcOrd="8" destOrd="0" parTransId="{481A59F0-8BF2-4F9B-ADBF-DD4DB2D05730}" sibTransId="{EF6E389F-7AA7-4154-85DB-33A59530971C}"/>
    <dgm:cxn modelId="{4A29D5E1-853B-4D80-B8D5-7A8FA80F6B75}" type="presOf" srcId="{2886366B-CFD4-4E61-BEDA-0B9106854AB8}" destId="{E9578357-B16D-4F18-A343-756F8EB67929}" srcOrd="0" destOrd="10" presId="urn:microsoft.com/office/officeart/2008/layout/TitlePictureLineup"/>
    <dgm:cxn modelId="{CFE82AE2-BB86-4A0E-8A4B-B0F7851B767B}" type="presOf" srcId="{80C619F9-32B6-4D1F-A69B-3480CECA8565}" destId="{2C8BC244-E440-467D-BAA0-D40710DE2A37}" srcOrd="0" destOrd="6" presId="urn:microsoft.com/office/officeart/2008/layout/TitlePictureLineup"/>
    <dgm:cxn modelId="{54D85BE2-E4B1-40FB-82DB-7037A0DA69AB}" srcId="{DC705F6E-3080-4985-A57A-3CBC64D32BAE}" destId="{A4C0F745-2DE9-49B5-AF6C-4543E682FBF0}" srcOrd="2" destOrd="0" parTransId="{CF9BDB62-D359-4C40-96D8-94B83C7239BA}" sibTransId="{D2F82101-5EF5-4748-A31F-111B3E7F47EE}"/>
    <dgm:cxn modelId="{AC5C44E3-4CEF-476B-BDD5-140CEF792EF0}" type="presOf" srcId="{EFB0EF8B-7BDC-4153-874B-24FFD68939E2}" destId="{3CFD6F68-D297-4E15-9568-2ABF707BA20C}" srcOrd="0" destOrd="5" presId="urn:microsoft.com/office/officeart/2008/layout/TitlePictureLineup"/>
    <dgm:cxn modelId="{492A78E9-690A-4F83-800D-24FA8C0C2061}" type="presOf" srcId="{12D7B495-4818-4ED0-B799-1AE73D3023A8}" destId="{3CFD6F68-D297-4E15-9568-2ABF707BA20C}" srcOrd="0" destOrd="3" presId="urn:microsoft.com/office/officeart/2008/layout/TitlePictureLineup"/>
    <dgm:cxn modelId="{21D9EFEA-C69A-4559-A2A3-5DE5AFCCF34B}" type="presOf" srcId="{80885F00-1373-41F1-883D-BD2692BF3BB0}" destId="{A078F46B-7ACE-4592-AF3F-1A6CACE1BF9F}" srcOrd="0" destOrd="5" presId="urn:microsoft.com/office/officeart/2008/layout/TitlePictureLineup"/>
    <dgm:cxn modelId="{3C0BB9EB-D892-444D-8545-6EAC4F759CC3}" srcId="{BD353DC9-F636-4307-B04B-541D85BD5D43}" destId="{DC705F6E-3080-4985-A57A-3CBC64D32BAE}" srcOrd="4" destOrd="0" parTransId="{672112DC-B8A9-42FD-BB20-643E43DE8B47}" sibTransId="{344E946B-4087-4135-BDAF-AF8309051EF5}"/>
    <dgm:cxn modelId="{D05735EE-8352-4C9B-BA6D-DD87AA75BBB9}" type="presOf" srcId="{DA92C80D-49FB-490F-9C13-79401652DDE4}" destId="{E9578357-B16D-4F18-A343-756F8EB67929}" srcOrd="0" destOrd="11" presId="urn:microsoft.com/office/officeart/2008/layout/TitlePictureLineup"/>
    <dgm:cxn modelId="{B3B35CEE-B717-4362-829B-2B7099BA7ED3}" type="presOf" srcId="{AF043FED-B0C9-4EB8-99AB-14CC8758E163}" destId="{E9578357-B16D-4F18-A343-756F8EB67929}" srcOrd="0" destOrd="5" presId="urn:microsoft.com/office/officeart/2008/layout/TitlePictureLineup"/>
    <dgm:cxn modelId="{3BDFEAF1-538E-414C-A3F7-EAB84A52CB72}" srcId="{DC705F6E-3080-4985-A57A-3CBC64D32BAE}" destId="{FA5EDC42-736F-42CA-BA6A-5ADF521120F0}" srcOrd="4" destOrd="0" parTransId="{6D41559D-4DFC-43F6-A1F7-90D8324E5C8E}" sibTransId="{CE12954E-F274-41F9-836F-B9C04A2D20A4}"/>
    <dgm:cxn modelId="{B68F22F2-F7A7-41F5-B954-BEF6CBA6838C}" type="presOf" srcId="{3902BBED-7AD0-47B7-9104-5506F96C4B02}" destId="{F0575E60-0E25-4EC8-BCB3-CE18AC105135}" srcOrd="0" destOrd="8" presId="urn:microsoft.com/office/officeart/2008/layout/TitlePictureLineup"/>
    <dgm:cxn modelId="{FF2D75F2-3C12-450B-8646-C899AB54D2C6}" type="presOf" srcId="{992EE04C-2A82-4529-9B55-D49082062A37}" destId="{E9578357-B16D-4F18-A343-756F8EB67929}" srcOrd="0" destOrd="8" presId="urn:microsoft.com/office/officeart/2008/layout/TitlePictureLineup"/>
    <dgm:cxn modelId="{92CA86F4-D66D-427A-8C60-6BD74C77A3B5}" srcId="{A6077CF3-9F33-4B31-97DC-9E9D9751F6DF}" destId="{166F54E9-D96B-4866-92CD-9D4EBEBF127A}" srcOrd="9" destOrd="0" parTransId="{8D375986-E37D-4182-B729-22F642D29A18}" sibTransId="{9BC19934-97B1-4780-BEE6-9467B06F7B1B}"/>
    <dgm:cxn modelId="{8343C2F4-0154-48BD-8577-FE2BFFB2E20D}" type="presOf" srcId="{BEFC9188-7240-4F64-86B1-6B680AF6FD3F}" destId="{3CFD6F68-D297-4E15-9568-2ABF707BA20C}" srcOrd="0" destOrd="8" presId="urn:microsoft.com/office/officeart/2008/layout/TitlePictureLineup"/>
    <dgm:cxn modelId="{B711FAF4-DE55-431E-90C0-E571554592A0}" srcId="{5FE7CD41-2957-46A3-B549-C7885B101F35}" destId="{9C8D3969-B5B9-4BEF-8A8B-50C5549F285E}" srcOrd="7" destOrd="0" parTransId="{F8B7450F-4E2B-47D7-B82E-5029B58AA1F4}" sibTransId="{C1B5E3E0-6F8F-4AFF-96AD-DCEDD82582FB}"/>
    <dgm:cxn modelId="{555F5EF7-5032-44AC-9E41-F83CF7926410}" srcId="{CD733220-F688-47D3-977D-0A6CCF6881C4}" destId="{72131A95-48D9-4A35-9E1E-C90D24151221}" srcOrd="0" destOrd="0" parTransId="{061AB63F-5FB5-4F78-82EE-DA85DF283B91}" sibTransId="{E0354BE9-4309-4138-B4F5-F9C567AB7AB5}"/>
    <dgm:cxn modelId="{8CA956F7-AB3B-46B2-B2FD-B3EC9DEC6C36}" type="presOf" srcId="{CBCECF14-7989-4327-81B6-B0CFE555B974}" destId="{2C8BC244-E440-467D-BAA0-D40710DE2A37}" srcOrd="0" destOrd="4" presId="urn:microsoft.com/office/officeart/2008/layout/TitlePictureLineup"/>
    <dgm:cxn modelId="{CD3A13FA-7C67-4CF0-A16D-C2D069EE8104}" srcId="{764A9C85-DEFC-42E2-9EF7-A65BFB98572D}" destId="{34B4D8FB-4D1C-436F-818F-95D32DF32BB4}" srcOrd="4" destOrd="0" parTransId="{3BAFA494-5ACC-4DAC-A825-F82A78C1049A}" sibTransId="{03CF5AE6-DB8E-4FCE-8367-1C8D3555C0A3}"/>
    <dgm:cxn modelId="{A6BA77FA-216D-4628-A218-A9B6A34AD7B3}" type="presOf" srcId="{FA5EDC42-736F-42CA-BA6A-5ADF521120F0}" destId="{E9578357-B16D-4F18-A343-756F8EB67929}" srcOrd="0" destOrd="4" presId="urn:microsoft.com/office/officeart/2008/layout/TitlePictureLineup"/>
    <dgm:cxn modelId="{4265E8FA-EC56-4174-84B3-2306D393BEFD}" type="presOf" srcId="{3CA865A6-5852-43A9-B541-DE6A62EDEA25}" destId="{2C8BC244-E440-467D-BAA0-D40710DE2A37}" srcOrd="0" destOrd="5" presId="urn:microsoft.com/office/officeart/2008/layout/TitlePictureLineup"/>
    <dgm:cxn modelId="{D3E7E3FD-AD2F-46A1-9439-D7C8984C9A6C}" type="presOf" srcId="{5E6C9BD7-1298-40E7-98C0-78B041AD5D6A}" destId="{F0575E60-0E25-4EC8-BCB3-CE18AC105135}" srcOrd="0" destOrd="2" presId="urn:microsoft.com/office/officeart/2008/layout/TitlePictureLineup"/>
    <dgm:cxn modelId="{7CA5336D-8C00-4751-8130-7E39CAA77B23}" type="presParOf" srcId="{754F5622-FDBE-4839-96DF-01312FC72C8B}" destId="{F78F898D-27AF-47A1-A063-D7C46370A2E1}" srcOrd="0" destOrd="0" presId="urn:microsoft.com/office/officeart/2008/layout/TitlePictureLineup"/>
    <dgm:cxn modelId="{91A0E170-3D22-4CEA-B5A6-569594424ACA}" type="presParOf" srcId="{F78F898D-27AF-47A1-A063-D7C46370A2E1}" destId="{10591355-F985-478C-B2DE-F56B3526DF57}" srcOrd="0" destOrd="0" presId="urn:microsoft.com/office/officeart/2008/layout/TitlePictureLineup"/>
    <dgm:cxn modelId="{84900A04-97C6-4F57-A474-26DD1470B1F3}" type="presParOf" srcId="{F78F898D-27AF-47A1-A063-D7C46370A2E1}" destId="{18780D03-C103-446C-8D00-79655B8B1E02}" srcOrd="1" destOrd="0" presId="urn:microsoft.com/office/officeart/2008/layout/TitlePictureLineup"/>
    <dgm:cxn modelId="{C9E06008-AF62-4142-9371-CF00B5F26266}" type="presParOf" srcId="{F78F898D-27AF-47A1-A063-D7C46370A2E1}" destId="{3CFD6F68-D297-4E15-9568-2ABF707BA20C}" srcOrd="2" destOrd="0" presId="urn:microsoft.com/office/officeart/2008/layout/TitlePictureLineup"/>
    <dgm:cxn modelId="{CB35E817-1B6A-422D-8A5D-BAA23695E3C0}" type="presParOf" srcId="{F78F898D-27AF-47A1-A063-D7C46370A2E1}" destId="{D4D219DB-D097-4F04-BF88-AC31B2363540}" srcOrd="3" destOrd="0" presId="urn:microsoft.com/office/officeart/2008/layout/TitlePictureLineup"/>
    <dgm:cxn modelId="{D23E92C0-32FE-4FC7-8E5C-9D41263E3228}" type="presParOf" srcId="{754F5622-FDBE-4839-96DF-01312FC72C8B}" destId="{0B82BBDC-DA00-4834-B57A-6FB5A1665759}" srcOrd="1" destOrd="0" presId="urn:microsoft.com/office/officeart/2008/layout/TitlePictureLineup"/>
    <dgm:cxn modelId="{A7669E37-D1C3-4A12-8642-737D33C47570}" type="presParOf" srcId="{754F5622-FDBE-4839-96DF-01312FC72C8B}" destId="{5AB554B8-B418-4B21-B57A-40002C222074}" srcOrd="2" destOrd="0" presId="urn:microsoft.com/office/officeart/2008/layout/TitlePictureLineup"/>
    <dgm:cxn modelId="{078007CB-09EA-4B79-B32E-C46DC615D030}" type="presParOf" srcId="{5AB554B8-B418-4B21-B57A-40002C222074}" destId="{8EF68873-3FD8-4DCE-8926-8274FC4612C1}" srcOrd="0" destOrd="0" presId="urn:microsoft.com/office/officeart/2008/layout/TitlePictureLineup"/>
    <dgm:cxn modelId="{3B423C14-C4C9-4802-9A63-BC836EBDB397}" type="presParOf" srcId="{5AB554B8-B418-4B21-B57A-40002C222074}" destId="{D9551EC0-9EC2-465E-8BDF-29CB60DF2A7D}" srcOrd="1" destOrd="0" presId="urn:microsoft.com/office/officeart/2008/layout/TitlePictureLineup"/>
    <dgm:cxn modelId="{C6146588-3B36-4EBB-9F64-0995B84479C9}" type="presParOf" srcId="{5AB554B8-B418-4B21-B57A-40002C222074}" destId="{2C8BC244-E440-467D-BAA0-D40710DE2A37}" srcOrd="2" destOrd="0" presId="urn:microsoft.com/office/officeart/2008/layout/TitlePictureLineup"/>
    <dgm:cxn modelId="{AA9B0A61-09E3-49CD-AA32-7A0869D6C717}" type="presParOf" srcId="{5AB554B8-B418-4B21-B57A-40002C222074}" destId="{F08AB90E-8DFD-4A46-9A4A-011B8D68D9F7}" srcOrd="3" destOrd="0" presId="urn:microsoft.com/office/officeart/2008/layout/TitlePictureLineup"/>
    <dgm:cxn modelId="{4B4A51A4-BABB-4E7F-B57A-94AE3965270C}" type="presParOf" srcId="{754F5622-FDBE-4839-96DF-01312FC72C8B}" destId="{D2B0B8A5-CD6A-4961-BCD9-1BA3562BE615}" srcOrd="3" destOrd="0" presId="urn:microsoft.com/office/officeart/2008/layout/TitlePictureLineup"/>
    <dgm:cxn modelId="{1EA2F1A1-FAA0-4FE3-A372-B6B29A5B968D}" type="presParOf" srcId="{754F5622-FDBE-4839-96DF-01312FC72C8B}" destId="{D58DDAB7-4B80-48BE-855B-8A12FE4F32A5}" srcOrd="4" destOrd="0" presId="urn:microsoft.com/office/officeart/2008/layout/TitlePictureLineup"/>
    <dgm:cxn modelId="{42C31F16-76A2-4D5E-9792-CAD78DD8556E}" type="presParOf" srcId="{D58DDAB7-4B80-48BE-855B-8A12FE4F32A5}" destId="{7B6DEBE8-004A-4672-A130-52DF9BF61F8A}" srcOrd="0" destOrd="0" presId="urn:microsoft.com/office/officeart/2008/layout/TitlePictureLineup"/>
    <dgm:cxn modelId="{680D9387-C127-4140-A9E6-4748C58A2F6A}" type="presParOf" srcId="{D58DDAB7-4B80-48BE-855B-8A12FE4F32A5}" destId="{F114B458-AA58-4940-99FF-AF0E2A861CFD}" srcOrd="1" destOrd="0" presId="urn:microsoft.com/office/officeart/2008/layout/TitlePictureLineup"/>
    <dgm:cxn modelId="{CC2F7CC4-7B37-4CC7-A438-26059D089631}" type="presParOf" srcId="{D58DDAB7-4B80-48BE-855B-8A12FE4F32A5}" destId="{F0575E60-0E25-4EC8-BCB3-CE18AC105135}" srcOrd="2" destOrd="0" presId="urn:microsoft.com/office/officeart/2008/layout/TitlePictureLineup"/>
    <dgm:cxn modelId="{61049568-E5A2-40AF-8409-AD963A0B8B3D}" type="presParOf" srcId="{D58DDAB7-4B80-48BE-855B-8A12FE4F32A5}" destId="{5D648940-2249-4E2C-B90A-70AFBAFD6C8B}" srcOrd="3" destOrd="0" presId="urn:microsoft.com/office/officeart/2008/layout/TitlePictureLineup"/>
    <dgm:cxn modelId="{13EFC8C7-84BB-4531-B94D-5DBB78859E2E}" type="presParOf" srcId="{754F5622-FDBE-4839-96DF-01312FC72C8B}" destId="{61EA4A90-21F8-4A33-81F9-567C61553BFF}" srcOrd="5" destOrd="0" presId="urn:microsoft.com/office/officeart/2008/layout/TitlePictureLineup"/>
    <dgm:cxn modelId="{1B665B1D-0C48-4731-8DB0-1555F00AF7AE}" type="presParOf" srcId="{754F5622-FDBE-4839-96DF-01312FC72C8B}" destId="{48B77403-A856-4CCD-BB87-1133460C9FAB}" srcOrd="6" destOrd="0" presId="urn:microsoft.com/office/officeart/2008/layout/TitlePictureLineup"/>
    <dgm:cxn modelId="{5C42C9C0-0254-429B-94F1-693483CF4857}" type="presParOf" srcId="{48B77403-A856-4CCD-BB87-1133460C9FAB}" destId="{E1934A8C-1595-4DB0-83B8-D4CD47BFB703}" srcOrd="0" destOrd="0" presId="urn:microsoft.com/office/officeart/2008/layout/TitlePictureLineup"/>
    <dgm:cxn modelId="{BFA0C4EF-B3D2-4176-8918-0034E8AECBF3}" type="presParOf" srcId="{48B77403-A856-4CCD-BB87-1133460C9FAB}" destId="{64E36F93-4CBE-462E-B0E9-8CC810582EFA}" srcOrd="1" destOrd="0" presId="urn:microsoft.com/office/officeart/2008/layout/TitlePictureLineup"/>
    <dgm:cxn modelId="{375D73A4-B327-4501-AE35-A43893047F72}" type="presParOf" srcId="{48B77403-A856-4CCD-BB87-1133460C9FAB}" destId="{A078F46B-7ACE-4592-AF3F-1A6CACE1BF9F}" srcOrd="2" destOrd="0" presId="urn:microsoft.com/office/officeart/2008/layout/TitlePictureLineup"/>
    <dgm:cxn modelId="{FA700723-9FB1-4877-9954-6D64A66A2462}" type="presParOf" srcId="{48B77403-A856-4CCD-BB87-1133460C9FAB}" destId="{5677B03B-74A7-447C-A8D3-5F3C927B879C}" srcOrd="3" destOrd="0" presId="urn:microsoft.com/office/officeart/2008/layout/TitlePictureLineup"/>
    <dgm:cxn modelId="{32B96A60-FD01-4765-83F5-1125249B57EA}" type="presParOf" srcId="{754F5622-FDBE-4839-96DF-01312FC72C8B}" destId="{5F2B4493-8F1C-41FC-9769-A2825CCE8CB4}" srcOrd="7" destOrd="0" presId="urn:microsoft.com/office/officeart/2008/layout/TitlePictureLineup"/>
    <dgm:cxn modelId="{78A56FB8-C744-4900-9232-BD10742B5C9E}" type="presParOf" srcId="{754F5622-FDBE-4839-96DF-01312FC72C8B}" destId="{60CB3F0E-A14E-45A3-879D-78D4F325153D}" srcOrd="8" destOrd="0" presId="urn:microsoft.com/office/officeart/2008/layout/TitlePictureLineup"/>
    <dgm:cxn modelId="{D6102BA8-09D9-4040-993F-B7E64A187BD4}" type="presParOf" srcId="{60CB3F0E-A14E-45A3-879D-78D4F325153D}" destId="{365C41D7-6E90-4F2F-817B-1B5966CB23AD}" srcOrd="0" destOrd="0" presId="urn:microsoft.com/office/officeart/2008/layout/TitlePictureLineup"/>
    <dgm:cxn modelId="{8133F008-B364-42F5-AB80-C28F66287A4D}" type="presParOf" srcId="{60CB3F0E-A14E-45A3-879D-78D4F325153D}" destId="{3019558C-3E26-4320-94E8-3F9ABFF697FF}" srcOrd="1" destOrd="0" presId="urn:microsoft.com/office/officeart/2008/layout/TitlePictureLineup"/>
    <dgm:cxn modelId="{C276DA01-2940-4205-8B24-84EAADC6AFD2}" type="presParOf" srcId="{60CB3F0E-A14E-45A3-879D-78D4F325153D}" destId="{E9578357-B16D-4F18-A343-756F8EB67929}" srcOrd="2" destOrd="0" presId="urn:microsoft.com/office/officeart/2008/layout/TitlePictureLineup"/>
    <dgm:cxn modelId="{3996F870-6603-40D9-A58B-1C5A379E8A3A}" type="presParOf" srcId="{60CB3F0E-A14E-45A3-879D-78D4F325153D}" destId="{E41B7A65-3562-44BE-9A6D-E55127D0973E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0713A-2E04-4C9B-A1F4-6EE2388FD066}">
      <dsp:nvSpPr>
        <dsp:cNvPr id="0" name=""/>
        <dsp:cNvSpPr/>
      </dsp:nvSpPr>
      <dsp:spPr>
        <a:xfrm>
          <a:off x="2292332" y="886671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7432" y="929755"/>
        <a:ext cx="26357" cy="5271"/>
      </dsp:txXfrm>
    </dsp:sp>
    <dsp:sp modelId="{5579D02C-02A5-4621-9D54-8BD7D69DB087}">
      <dsp:nvSpPr>
        <dsp:cNvPr id="0" name=""/>
        <dsp:cNvSpPr/>
      </dsp:nvSpPr>
      <dsp:spPr>
        <a:xfrm>
          <a:off x="2139" y="244793"/>
          <a:ext cx="2291992" cy="1375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Base Corpus</a:t>
          </a:r>
        </a:p>
      </dsp:txBody>
      <dsp:txXfrm>
        <a:off x="2139" y="244793"/>
        <a:ext cx="2291992" cy="1375195"/>
      </dsp:txXfrm>
    </dsp:sp>
    <dsp:sp modelId="{205001B2-ADF7-4592-9168-35BD1E5637DC}">
      <dsp:nvSpPr>
        <dsp:cNvPr id="0" name=""/>
        <dsp:cNvSpPr/>
      </dsp:nvSpPr>
      <dsp:spPr>
        <a:xfrm>
          <a:off x="5111483" y="886671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1594969"/>
              <a:satOff val="-2251"/>
              <a:lumOff val="-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6583" y="929755"/>
        <a:ext cx="26357" cy="5271"/>
      </dsp:txXfrm>
    </dsp:sp>
    <dsp:sp modelId="{8ECF8D05-1E77-40C4-93C5-11CCBD02ECC0}">
      <dsp:nvSpPr>
        <dsp:cNvPr id="0" name=""/>
        <dsp:cNvSpPr/>
      </dsp:nvSpPr>
      <dsp:spPr>
        <a:xfrm>
          <a:off x="2821290" y="244793"/>
          <a:ext cx="2291992" cy="1375195"/>
        </a:xfrm>
        <a:prstGeom prst="rect">
          <a:avLst/>
        </a:prstGeom>
        <a:solidFill>
          <a:schemeClr val="accent3">
            <a:hueOff val="1367116"/>
            <a:satOff val="-1929"/>
            <a:lumOff val="-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Classification Set</a:t>
          </a:r>
        </a:p>
      </dsp:txBody>
      <dsp:txXfrm>
        <a:off x="2821290" y="244793"/>
        <a:ext cx="2291992" cy="1375195"/>
      </dsp:txXfrm>
    </dsp:sp>
    <dsp:sp modelId="{3FB59A49-CFF3-40B3-A52E-FF189E9DB3B7}">
      <dsp:nvSpPr>
        <dsp:cNvPr id="0" name=""/>
        <dsp:cNvSpPr/>
      </dsp:nvSpPr>
      <dsp:spPr>
        <a:xfrm>
          <a:off x="7930634" y="886671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3189938"/>
              <a:satOff val="-4502"/>
              <a:lumOff val="-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65734" y="929755"/>
        <a:ext cx="26357" cy="5271"/>
      </dsp:txXfrm>
    </dsp:sp>
    <dsp:sp modelId="{F56D235B-760E-4497-A56C-9A3F77AC8E19}">
      <dsp:nvSpPr>
        <dsp:cNvPr id="0" name=""/>
        <dsp:cNvSpPr/>
      </dsp:nvSpPr>
      <dsp:spPr>
        <a:xfrm>
          <a:off x="5640441" y="244793"/>
          <a:ext cx="2291992" cy="1375195"/>
        </a:xfrm>
        <a:prstGeom prst="rect">
          <a:avLst/>
        </a:prstGeom>
        <a:solidFill>
          <a:schemeClr val="accent3">
            <a:hueOff val="2734232"/>
            <a:satOff val="-3859"/>
            <a:lumOff val="-1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Corpus for Syllable/Rhyme Test</a:t>
          </a:r>
        </a:p>
      </dsp:txBody>
      <dsp:txXfrm>
        <a:off x="5640441" y="244793"/>
        <a:ext cx="2291992" cy="1375195"/>
      </dsp:txXfrm>
    </dsp:sp>
    <dsp:sp modelId="{7F5F2C05-1FF0-4BC5-84BC-6DA4D6338908}">
      <dsp:nvSpPr>
        <dsp:cNvPr id="0" name=""/>
        <dsp:cNvSpPr/>
      </dsp:nvSpPr>
      <dsp:spPr>
        <a:xfrm>
          <a:off x="1148136" y="1618189"/>
          <a:ext cx="8457452" cy="496558"/>
        </a:xfrm>
        <a:custGeom>
          <a:avLst/>
          <a:gdLst/>
          <a:ahLst/>
          <a:cxnLst/>
          <a:rect l="0" t="0" r="0" b="0"/>
          <a:pathLst>
            <a:path>
              <a:moveTo>
                <a:pt x="8457452" y="0"/>
              </a:moveTo>
              <a:lnTo>
                <a:pt x="8457452" y="265379"/>
              </a:lnTo>
              <a:lnTo>
                <a:pt x="0" y="265379"/>
              </a:lnTo>
              <a:lnTo>
                <a:pt x="0" y="496558"/>
              </a:lnTo>
            </a:path>
          </a:pathLst>
        </a:custGeom>
        <a:noFill/>
        <a:ln w="9525" cap="flat" cmpd="sng" algn="ctr">
          <a:solidFill>
            <a:schemeClr val="accent3">
              <a:hueOff val="4784907"/>
              <a:satOff val="-6752"/>
              <a:lumOff val="-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5015" y="1863832"/>
        <a:ext cx="423693" cy="5271"/>
      </dsp:txXfrm>
    </dsp:sp>
    <dsp:sp modelId="{C9D0A902-ECF2-4CAE-965E-BBE4675B8506}">
      <dsp:nvSpPr>
        <dsp:cNvPr id="0" name=""/>
        <dsp:cNvSpPr/>
      </dsp:nvSpPr>
      <dsp:spPr>
        <a:xfrm>
          <a:off x="8459592" y="244793"/>
          <a:ext cx="2291992" cy="1375195"/>
        </a:xfrm>
        <a:prstGeom prst="rect">
          <a:avLst/>
        </a:prstGeom>
        <a:solidFill>
          <a:schemeClr val="accent3">
            <a:hueOff val="4101349"/>
            <a:satOff val="-5788"/>
            <a:lumOff val="-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Classifiers</a:t>
          </a:r>
        </a:p>
      </dsp:txBody>
      <dsp:txXfrm>
        <a:off x="8459592" y="244793"/>
        <a:ext cx="2291992" cy="1375195"/>
      </dsp:txXfrm>
    </dsp:sp>
    <dsp:sp modelId="{C76A4FEB-410E-4BFA-9C2E-603428B431B9}">
      <dsp:nvSpPr>
        <dsp:cNvPr id="0" name=""/>
        <dsp:cNvSpPr/>
      </dsp:nvSpPr>
      <dsp:spPr>
        <a:xfrm>
          <a:off x="2292332" y="2789025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6379876"/>
              <a:satOff val="-9003"/>
              <a:lumOff val="-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7432" y="2832109"/>
        <a:ext cx="26357" cy="5271"/>
      </dsp:txXfrm>
    </dsp:sp>
    <dsp:sp modelId="{260CA46A-67A4-472F-80EC-708560A02B50}">
      <dsp:nvSpPr>
        <dsp:cNvPr id="0" name=""/>
        <dsp:cNvSpPr/>
      </dsp:nvSpPr>
      <dsp:spPr>
        <a:xfrm>
          <a:off x="2139" y="2147147"/>
          <a:ext cx="2291992" cy="1375195"/>
        </a:xfrm>
        <a:prstGeom prst="rect">
          <a:avLst/>
        </a:prstGeom>
        <a:solidFill>
          <a:schemeClr val="accent3">
            <a:hueOff val="5468465"/>
            <a:satOff val="-7717"/>
            <a:lumOff val="-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Refine Classifiers</a:t>
          </a:r>
        </a:p>
      </dsp:txBody>
      <dsp:txXfrm>
        <a:off x="2139" y="2147147"/>
        <a:ext cx="2291992" cy="1375195"/>
      </dsp:txXfrm>
    </dsp:sp>
    <dsp:sp modelId="{FE31DB97-FC41-43F6-B959-C44C9FE07F2D}">
      <dsp:nvSpPr>
        <dsp:cNvPr id="0" name=""/>
        <dsp:cNvSpPr/>
      </dsp:nvSpPr>
      <dsp:spPr>
        <a:xfrm>
          <a:off x="5111483" y="2789025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7974844"/>
              <a:satOff val="-11254"/>
              <a:lumOff val="-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6583" y="2832109"/>
        <a:ext cx="26357" cy="5271"/>
      </dsp:txXfrm>
    </dsp:sp>
    <dsp:sp modelId="{BCC2A733-4FD0-42D4-906A-B36B3236C3E9}">
      <dsp:nvSpPr>
        <dsp:cNvPr id="0" name=""/>
        <dsp:cNvSpPr/>
      </dsp:nvSpPr>
      <dsp:spPr>
        <a:xfrm>
          <a:off x="2821290" y="2147147"/>
          <a:ext cx="2291992" cy="1375195"/>
        </a:xfrm>
        <a:prstGeom prst="rect">
          <a:avLst/>
        </a:prstGeom>
        <a:solidFill>
          <a:schemeClr val="accent3">
            <a:hueOff val="6835581"/>
            <a:satOff val="-9646"/>
            <a:lumOff val="-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 Corpus Analytics</a:t>
          </a:r>
        </a:p>
      </dsp:txBody>
      <dsp:txXfrm>
        <a:off x="2821290" y="2147147"/>
        <a:ext cx="2291992" cy="1375195"/>
      </dsp:txXfrm>
    </dsp:sp>
    <dsp:sp modelId="{47F5DA87-35AA-4511-93F5-E3E5D4AA2895}">
      <dsp:nvSpPr>
        <dsp:cNvPr id="0" name=""/>
        <dsp:cNvSpPr/>
      </dsp:nvSpPr>
      <dsp:spPr>
        <a:xfrm>
          <a:off x="7930634" y="2789025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9569813"/>
              <a:satOff val="-13505"/>
              <a:lumOff val="-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65734" y="2832109"/>
        <a:ext cx="26357" cy="5271"/>
      </dsp:txXfrm>
    </dsp:sp>
    <dsp:sp modelId="{4EE2654B-ED3D-41A5-995E-B571A16AB46D}">
      <dsp:nvSpPr>
        <dsp:cNvPr id="0" name=""/>
        <dsp:cNvSpPr/>
      </dsp:nvSpPr>
      <dsp:spPr>
        <a:xfrm>
          <a:off x="5640441" y="2147147"/>
          <a:ext cx="2291992" cy="1375195"/>
        </a:xfrm>
        <a:prstGeom prst="rect">
          <a:avLst/>
        </a:prstGeom>
        <a:solidFill>
          <a:schemeClr val="accent3">
            <a:hueOff val="8202697"/>
            <a:satOff val="-11576"/>
            <a:lumOff val="-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Analytics Based Classifier</a:t>
          </a:r>
        </a:p>
      </dsp:txBody>
      <dsp:txXfrm>
        <a:off x="5640441" y="2147147"/>
        <a:ext cx="2291992" cy="1375195"/>
      </dsp:txXfrm>
    </dsp:sp>
    <dsp:sp modelId="{03C9D03D-D109-4BE3-B15B-D21A0CD69ACB}">
      <dsp:nvSpPr>
        <dsp:cNvPr id="0" name=""/>
        <dsp:cNvSpPr/>
      </dsp:nvSpPr>
      <dsp:spPr>
        <a:xfrm>
          <a:off x="8459592" y="2147147"/>
          <a:ext cx="2291992" cy="1375195"/>
        </a:xfrm>
        <a:prstGeom prst="rect">
          <a:avLst/>
        </a:prstGeom>
        <a:solidFill>
          <a:schemeClr val="accent3">
            <a:hueOff val="9569813"/>
            <a:satOff val="-13505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Compare</a:t>
          </a:r>
        </a:p>
      </dsp:txBody>
      <dsp:txXfrm>
        <a:off x="8459592" y="2147147"/>
        <a:ext cx="2291992" cy="1375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91355-F985-478C-B2DE-F56B3526DF57}">
      <dsp:nvSpPr>
        <dsp:cNvPr id="0" name=""/>
        <dsp:cNvSpPr/>
      </dsp:nvSpPr>
      <dsp:spPr>
        <a:xfrm>
          <a:off x="197" y="3355419"/>
          <a:ext cx="0" cy="376600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80D03-C103-446C-8D00-79655B8B1E02}">
      <dsp:nvSpPr>
        <dsp:cNvPr id="0" name=""/>
        <dsp:cNvSpPr/>
      </dsp:nvSpPr>
      <dsp:spPr>
        <a:xfrm>
          <a:off x="104808" y="3480952"/>
          <a:ext cx="1980709" cy="1694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D6F68-D297-4E15-9568-2ABF707BA20C}">
      <dsp:nvSpPr>
        <dsp:cNvPr id="0" name=""/>
        <dsp:cNvSpPr/>
      </dsp:nvSpPr>
      <dsp:spPr>
        <a:xfrm>
          <a:off x="104808" y="5175655"/>
          <a:ext cx="1980709" cy="194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Our Grandmothers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Black Family Pledge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Traveller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Son to Mother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Phenomenal Woman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Still I Rise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Caged Bird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Alone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Touched By An Angel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Woman Work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Men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Song for the Old Ones</a:t>
          </a:r>
        </a:p>
      </dsp:txBody>
      <dsp:txXfrm>
        <a:off x="104808" y="5175655"/>
        <a:ext cx="1980709" cy="1945769"/>
      </dsp:txXfrm>
    </dsp:sp>
    <dsp:sp modelId="{D4D219DB-D097-4F04-BF88-AC31B2363540}">
      <dsp:nvSpPr>
        <dsp:cNvPr id="0" name=""/>
        <dsp:cNvSpPr/>
      </dsp:nvSpPr>
      <dsp:spPr>
        <a:xfrm>
          <a:off x="197" y="2936973"/>
          <a:ext cx="2092225" cy="418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Maya Angelou</a:t>
          </a:r>
        </a:p>
      </dsp:txBody>
      <dsp:txXfrm>
        <a:off x="197" y="2936973"/>
        <a:ext cx="2092225" cy="418445"/>
      </dsp:txXfrm>
    </dsp:sp>
    <dsp:sp modelId="{8EF68873-3FD8-4DCE-8926-8274FC4612C1}">
      <dsp:nvSpPr>
        <dsp:cNvPr id="0" name=""/>
        <dsp:cNvSpPr/>
      </dsp:nvSpPr>
      <dsp:spPr>
        <a:xfrm>
          <a:off x="2329779" y="3355419"/>
          <a:ext cx="0" cy="376600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51EC0-9EC2-465E-8BDF-29CB60DF2A7D}">
      <dsp:nvSpPr>
        <dsp:cNvPr id="0" name=""/>
        <dsp:cNvSpPr/>
      </dsp:nvSpPr>
      <dsp:spPr>
        <a:xfrm>
          <a:off x="2434391" y="3480952"/>
          <a:ext cx="1980709" cy="169470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BC244-E440-467D-BAA0-D40710DE2A37}">
      <dsp:nvSpPr>
        <dsp:cNvPr id="0" name=""/>
        <dsp:cNvSpPr/>
      </dsp:nvSpPr>
      <dsp:spPr>
        <a:xfrm>
          <a:off x="2434391" y="5175655"/>
          <a:ext cx="1980709" cy="194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 measure every Grief I meet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High From The Earth I Heard A Bird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 cannot live with you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How fits his Umber Coat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Severer Service Of Myself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Nature—sometimes Sears A Sapling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Whole Gulfs - of Red, and Fleets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Said Death To Passion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inundation of the Spring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"Heaven"—Is What I Cannot Reach!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Book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Bird Came Down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"Faith" Is A Fine Invention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"Why Do I Love" You, Sir?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Hope Is The Thing With Feathers</a:t>
          </a:r>
        </a:p>
      </dsp:txBody>
      <dsp:txXfrm>
        <a:off x="2434391" y="5175655"/>
        <a:ext cx="1980709" cy="1945769"/>
      </dsp:txXfrm>
    </dsp:sp>
    <dsp:sp modelId="{F08AB90E-8DFD-4A46-9A4A-011B8D68D9F7}">
      <dsp:nvSpPr>
        <dsp:cNvPr id="0" name=""/>
        <dsp:cNvSpPr/>
      </dsp:nvSpPr>
      <dsp:spPr>
        <a:xfrm>
          <a:off x="2329779" y="2936973"/>
          <a:ext cx="2092225" cy="418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Emily Dickinson</a:t>
          </a:r>
        </a:p>
      </dsp:txBody>
      <dsp:txXfrm>
        <a:off x="2329779" y="2936973"/>
        <a:ext cx="2092225" cy="418445"/>
      </dsp:txXfrm>
    </dsp:sp>
    <dsp:sp modelId="{7B6DEBE8-004A-4672-A130-52DF9BF61F8A}">
      <dsp:nvSpPr>
        <dsp:cNvPr id="0" name=""/>
        <dsp:cNvSpPr/>
      </dsp:nvSpPr>
      <dsp:spPr>
        <a:xfrm>
          <a:off x="4659362" y="3355419"/>
          <a:ext cx="0" cy="376600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4B458-AA58-4940-99FF-AF0E2A861CFD}">
      <dsp:nvSpPr>
        <dsp:cNvPr id="0" name=""/>
        <dsp:cNvSpPr/>
      </dsp:nvSpPr>
      <dsp:spPr>
        <a:xfrm>
          <a:off x="4763973" y="3480952"/>
          <a:ext cx="1980709" cy="1694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75E60-0E25-4EC8-BCB3-CE18AC105135}">
      <dsp:nvSpPr>
        <dsp:cNvPr id="0" name=""/>
        <dsp:cNvSpPr/>
      </dsp:nvSpPr>
      <dsp:spPr>
        <a:xfrm>
          <a:off x="4763973" y="5175655"/>
          <a:ext cx="1980709" cy="194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Road Not Taken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Fire And Ice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Stopping By Woods On A Snowy Evening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Acquainted With The Night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Nothing Gold Can Stay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Late Walk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Question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Pea Brush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New Hampshire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Times Table</a:t>
          </a:r>
        </a:p>
      </dsp:txBody>
      <dsp:txXfrm>
        <a:off x="4763973" y="5175655"/>
        <a:ext cx="1980709" cy="1945769"/>
      </dsp:txXfrm>
    </dsp:sp>
    <dsp:sp modelId="{5D648940-2249-4E2C-B90A-70AFBAFD6C8B}">
      <dsp:nvSpPr>
        <dsp:cNvPr id="0" name=""/>
        <dsp:cNvSpPr/>
      </dsp:nvSpPr>
      <dsp:spPr>
        <a:xfrm>
          <a:off x="4659362" y="2936973"/>
          <a:ext cx="2092225" cy="418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Robert Frost</a:t>
          </a:r>
        </a:p>
      </dsp:txBody>
      <dsp:txXfrm>
        <a:off x="4659362" y="2936973"/>
        <a:ext cx="2092225" cy="418445"/>
      </dsp:txXfrm>
    </dsp:sp>
    <dsp:sp modelId="{E1934A8C-1595-4DB0-83B8-D4CD47BFB703}">
      <dsp:nvSpPr>
        <dsp:cNvPr id="0" name=""/>
        <dsp:cNvSpPr/>
      </dsp:nvSpPr>
      <dsp:spPr>
        <a:xfrm>
          <a:off x="6988944" y="3355419"/>
          <a:ext cx="0" cy="376600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6F93-4CBE-462E-B0E9-8CC810582EFA}">
      <dsp:nvSpPr>
        <dsp:cNvPr id="0" name=""/>
        <dsp:cNvSpPr/>
      </dsp:nvSpPr>
      <dsp:spPr>
        <a:xfrm>
          <a:off x="7093555" y="3480952"/>
          <a:ext cx="1980709" cy="16947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8F46B-7ACE-4592-AF3F-1A6CACE1BF9F}">
      <dsp:nvSpPr>
        <dsp:cNvPr id="0" name=""/>
        <dsp:cNvSpPr/>
      </dsp:nvSpPr>
      <dsp:spPr>
        <a:xfrm>
          <a:off x="7093555" y="5175655"/>
          <a:ext cx="1980709" cy="194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Annabel Lee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Dream Within A Dream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Alone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Raven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Eldorado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Dream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Evening Star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Ulalume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To Isadore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City Of Sin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To Marie Louise (Shew)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Bells - A Collaboration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Divine Right Of Kings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Stanzas</a:t>
          </a:r>
        </a:p>
      </dsp:txBody>
      <dsp:txXfrm>
        <a:off x="7093555" y="5175655"/>
        <a:ext cx="1980709" cy="1945769"/>
      </dsp:txXfrm>
    </dsp:sp>
    <dsp:sp modelId="{5677B03B-74A7-447C-A8D3-5F3C927B879C}">
      <dsp:nvSpPr>
        <dsp:cNvPr id="0" name=""/>
        <dsp:cNvSpPr/>
      </dsp:nvSpPr>
      <dsp:spPr>
        <a:xfrm>
          <a:off x="6988944" y="2936973"/>
          <a:ext cx="2092225" cy="418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Edgar Allan Poe</a:t>
          </a:r>
        </a:p>
      </dsp:txBody>
      <dsp:txXfrm>
        <a:off x="6988944" y="2936973"/>
        <a:ext cx="2092225" cy="418445"/>
      </dsp:txXfrm>
    </dsp:sp>
    <dsp:sp modelId="{365C41D7-6E90-4F2F-817B-1B5966CB23AD}">
      <dsp:nvSpPr>
        <dsp:cNvPr id="0" name=""/>
        <dsp:cNvSpPr/>
      </dsp:nvSpPr>
      <dsp:spPr>
        <a:xfrm>
          <a:off x="9318526" y="3355419"/>
          <a:ext cx="0" cy="376600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9558C-3E26-4320-94E8-3F9ABFF697FF}">
      <dsp:nvSpPr>
        <dsp:cNvPr id="0" name=""/>
        <dsp:cNvSpPr/>
      </dsp:nvSpPr>
      <dsp:spPr>
        <a:xfrm>
          <a:off x="9423137" y="3480952"/>
          <a:ext cx="1980709" cy="1694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78357-B16D-4F18-A343-756F8EB67929}">
      <dsp:nvSpPr>
        <dsp:cNvPr id="0" name=""/>
        <dsp:cNvSpPr/>
      </dsp:nvSpPr>
      <dsp:spPr>
        <a:xfrm>
          <a:off x="9423137" y="5175655"/>
          <a:ext cx="1980709" cy="194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The Return Of The Heroes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Washington's Monument, February, 1885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Great City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O Captain! My Captain!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Clear Midnight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Child Said, What Is The Grass?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Noiseless Patient Spider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Glimpse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Child's Amaze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 Woman Waits For Me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Song Of Myself, XXXVI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Broadway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Song Of Myself, IV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Song Of Myself, VIII</a:t>
          </a:r>
        </a:p>
      </dsp:txBody>
      <dsp:txXfrm>
        <a:off x="9423137" y="5175655"/>
        <a:ext cx="1980709" cy="1945769"/>
      </dsp:txXfrm>
    </dsp:sp>
    <dsp:sp modelId="{E41B7A65-3562-44BE-9A6D-E55127D0973E}">
      <dsp:nvSpPr>
        <dsp:cNvPr id="0" name=""/>
        <dsp:cNvSpPr/>
      </dsp:nvSpPr>
      <dsp:spPr>
        <a:xfrm>
          <a:off x="9318526" y="2936973"/>
          <a:ext cx="2092225" cy="418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Walt Whitman</a:t>
          </a:r>
        </a:p>
      </dsp:txBody>
      <dsp:txXfrm>
        <a:off x="9318526" y="2936973"/>
        <a:ext cx="2092225" cy="418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E98F6-E659-4D21-9123-9155DD05945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7A711-523A-4203-ACC6-F9A9E406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tags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7A711-523A-4203-ACC6-F9A9E40619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use about 50 stanzas for the first test, but I started with Frost and to get to 50 I ended up going over to 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7A711-523A-4203-ACC6-F9A9E40619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difficult than initially thought, though was warned</a:t>
            </a:r>
          </a:p>
          <a:p>
            <a:r>
              <a:rPr lang="en-US" dirty="0"/>
              <a:t>CELEX – lexical database that includes Orthography, lemmas, phonology, morphology, etc. I particularly used EPQ with is the phonology dataset, required manual cleanup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7A711-523A-4203-ACC6-F9A9E40619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7A711-523A-4203-ACC6-F9A9E40619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5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5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9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5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4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3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1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docs/LDC96L14/celex.read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A0D-0327-4A65-A56F-0EF464418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 Attribution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B4E1A-6A4F-42E0-897B-4E9965AE6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 Sheffield</a:t>
            </a:r>
          </a:p>
          <a:p>
            <a:r>
              <a:rPr lang="en-US" dirty="0"/>
              <a:t>EN 605 744 81</a:t>
            </a:r>
          </a:p>
        </p:txBody>
      </p:sp>
    </p:spTree>
    <p:extLst>
      <p:ext uri="{BB962C8B-B14F-4D97-AF65-F5344CB8AC3E}">
        <p14:creationId xmlns:p14="http://schemas.microsoft.com/office/powerpoint/2010/main" val="9201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3C5E-1F05-41C0-AB91-A2E0C21F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BCD9-53FD-441C-9E70-0BB9BA031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Non-token Based</a:t>
            </a:r>
          </a:p>
        </p:txBody>
      </p:sp>
    </p:spTree>
    <p:extLst>
      <p:ext uri="{BB962C8B-B14F-4D97-AF65-F5344CB8AC3E}">
        <p14:creationId xmlns:p14="http://schemas.microsoft.com/office/powerpoint/2010/main" val="241954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681B1-5290-41CD-AF33-AD3B2360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Density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DE8C9B0-DE71-4F1E-8337-B217C70F1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619879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D35B5-310F-45AB-B4EE-CB6D8134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looked at how many lines occurred within a stanza and how many words occurred in a line to determine if there were any clear trends. </a:t>
            </a:r>
          </a:p>
          <a:p>
            <a:r>
              <a:rPr lang="en-US" b="1" dirty="0"/>
              <a:t>Results:</a:t>
            </a:r>
          </a:p>
          <a:p>
            <a:r>
              <a:rPr lang="en-US" dirty="0"/>
              <a:t>If (Stanza has &gt;= 10 lines) OR</a:t>
            </a:r>
          </a:p>
          <a:p>
            <a:r>
              <a:rPr lang="en-US" dirty="0"/>
              <a:t>If (Line has &gt;= 10 words) </a:t>
            </a:r>
          </a:p>
          <a:p>
            <a:r>
              <a:rPr lang="en-US" dirty="0"/>
              <a:t>Dickinson --</a:t>
            </a:r>
          </a:p>
          <a:p>
            <a:r>
              <a:rPr lang="en-US" dirty="0"/>
              <a:t>Angelou --</a:t>
            </a:r>
          </a:p>
        </p:txBody>
      </p:sp>
    </p:spTree>
    <p:extLst>
      <p:ext uri="{BB962C8B-B14F-4D97-AF65-F5344CB8AC3E}">
        <p14:creationId xmlns:p14="http://schemas.microsoft.com/office/powerpoint/2010/main" val="77236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9E10-1165-4591-A0CC-C7AFFC13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Statistics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9FC7C6-9B33-4EB4-A25C-1AB67E72F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617846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9FC6-5D91-4366-82DA-8E8E6A4E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looked at the occurrence of alliteration and repetition, two frequent facets of poetry, within each line. </a:t>
            </a:r>
          </a:p>
          <a:p>
            <a:r>
              <a:rPr lang="en-US" b="1" dirty="0"/>
              <a:t>Results</a:t>
            </a:r>
          </a:p>
          <a:p>
            <a:r>
              <a:rPr lang="en-US" dirty="0"/>
              <a:t>If (line contains Repetition)</a:t>
            </a:r>
          </a:p>
          <a:p>
            <a:r>
              <a:rPr lang="en-US" dirty="0"/>
              <a:t>Poe++, Whitman++</a:t>
            </a:r>
          </a:p>
          <a:p>
            <a:r>
              <a:rPr lang="en-US" dirty="0"/>
              <a:t>If (line contains alliteration)</a:t>
            </a:r>
          </a:p>
          <a:p>
            <a:r>
              <a:rPr lang="en-US" dirty="0"/>
              <a:t>Frost++, Poe++, Whitman++</a:t>
            </a:r>
          </a:p>
        </p:txBody>
      </p:sp>
    </p:spTree>
    <p:extLst>
      <p:ext uri="{BB962C8B-B14F-4D97-AF65-F5344CB8AC3E}">
        <p14:creationId xmlns:p14="http://schemas.microsoft.com/office/powerpoint/2010/main" val="308874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D45B-C250-41CA-B76C-4626A341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110E4F-1EF9-4CBA-9054-4A08908BF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345348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6695F-49F9-40EC-BEA7-6CE263FFC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length of a line and syllable can be looked at in terms of words and syllables, Frost, Poe, and Whitman were far more verbose.</a:t>
            </a:r>
          </a:p>
        </p:txBody>
      </p:sp>
    </p:spTree>
    <p:extLst>
      <p:ext uri="{BB962C8B-B14F-4D97-AF65-F5344CB8AC3E}">
        <p14:creationId xmlns:p14="http://schemas.microsoft.com/office/powerpoint/2010/main" val="54394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43B6-0738-4332-BB89-1FEDA773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Syllable Counts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3208E5-1F9C-4FCF-B0CC-681FBF16B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116786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FD8B4-76CE-4F5E-86D2-63A36A38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number of multi-syllabic words was a distinguishing factor with Whitman, Poe, and Frost being more verbose.</a:t>
            </a:r>
          </a:p>
        </p:txBody>
      </p:sp>
    </p:spTree>
    <p:extLst>
      <p:ext uri="{BB962C8B-B14F-4D97-AF65-F5344CB8AC3E}">
        <p14:creationId xmlns:p14="http://schemas.microsoft.com/office/powerpoint/2010/main" val="403573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BAF5-EC6C-45D6-B904-C2404DB5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Rhyme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B26934-4EBE-4FDE-A59B-5BA56F76A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95205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3E62-43F0-4201-8F0A-C50D5AD37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Looking at the last syllable of each line determined if a rhyme scheme was present. The stanza distribution was too diverse to used rhyme scheme [ABA] to identify an author, so the mere presence of a scheme was used.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89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4320E5-A0EA-4703-9D78-12D2C406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83655-E3C8-4BA5-B97F-C018A7C7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PENDING – I’m currently running the last set of refinement on the analysis based classification, but so far it appears that this will yield higher than the best 71.79% </a:t>
            </a:r>
          </a:p>
        </p:txBody>
      </p:sp>
    </p:spTree>
    <p:extLst>
      <p:ext uri="{BB962C8B-B14F-4D97-AF65-F5344CB8AC3E}">
        <p14:creationId xmlns:p14="http://schemas.microsoft.com/office/powerpoint/2010/main" val="65023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8914-6E23-4261-9D7A-73605FD3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D3B8-3B6A-433C-88E9-FA861D7A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20881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Türkoğlu</a:t>
            </a:r>
            <a:r>
              <a:rPr lang="en-US" dirty="0"/>
              <a:t> F., </a:t>
            </a:r>
            <a:r>
              <a:rPr lang="en-US" dirty="0" err="1"/>
              <a:t>Diri</a:t>
            </a:r>
            <a:r>
              <a:rPr lang="en-US" dirty="0"/>
              <a:t> B., </a:t>
            </a:r>
            <a:r>
              <a:rPr lang="en-US" dirty="0" err="1"/>
              <a:t>Amasyalı</a:t>
            </a:r>
            <a:r>
              <a:rPr lang="en-US" dirty="0"/>
              <a:t> M.F. (2007) Author Attribution of Turkish Texts by Feature Mining. In: Huang DS., </a:t>
            </a:r>
            <a:r>
              <a:rPr lang="en-US" dirty="0" err="1"/>
              <a:t>Heutte</a:t>
            </a:r>
            <a:r>
              <a:rPr lang="en-US" dirty="0"/>
              <a:t> L., </a:t>
            </a:r>
            <a:r>
              <a:rPr lang="en-US" dirty="0" err="1"/>
              <a:t>Loog</a:t>
            </a:r>
            <a:r>
              <a:rPr lang="en-US" dirty="0"/>
              <a:t> M. (</a:t>
            </a:r>
            <a:r>
              <a:rPr lang="en-US" dirty="0" err="1"/>
              <a:t>eds</a:t>
            </a:r>
            <a:r>
              <a:rPr lang="en-US" dirty="0"/>
              <a:t>) Advanced Intelligent Computing Theories and Applications. With Aspects of Theoretical and Methodological Issues. ICIC 2007. Lecture Notes in Computer Science, </a:t>
            </a:r>
            <a:r>
              <a:rPr lang="en-US" dirty="0" err="1"/>
              <a:t>vol</a:t>
            </a:r>
            <a:r>
              <a:rPr lang="en-US" dirty="0"/>
              <a:t> 4681. Springer, Berlin, Heidelberg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McColly</a:t>
            </a:r>
            <a:r>
              <a:rPr lang="en-US" dirty="0"/>
              <a:t>, W. &amp; </a:t>
            </a:r>
            <a:r>
              <a:rPr lang="en-US" dirty="0" err="1"/>
              <a:t>Weier</a:t>
            </a:r>
            <a:r>
              <a:rPr lang="en-US" dirty="0"/>
              <a:t>, D. </a:t>
            </a:r>
            <a:r>
              <a:rPr lang="en-US" dirty="0" err="1"/>
              <a:t>Comput</a:t>
            </a:r>
            <a:r>
              <a:rPr lang="en-US" dirty="0"/>
              <a:t> Hum (1983) 17: 65. https://doi.org/10.1007/BF02277126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Diederich</a:t>
            </a:r>
            <a:r>
              <a:rPr lang="en-US" dirty="0"/>
              <a:t>, J., </a:t>
            </a:r>
            <a:r>
              <a:rPr lang="en-US" dirty="0" err="1"/>
              <a:t>Kindermann</a:t>
            </a:r>
            <a:r>
              <a:rPr lang="en-US" dirty="0"/>
              <a:t>, J., Leopold, E. et al. Applied Intelligence (2003) 19: 109. https://doi.org/10.1023/A:1023824908771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https://catalog.ldc.upenn.edu/docs/LDC96L14/celex.readme.html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https://www.poemhunter.com</a:t>
            </a:r>
          </a:p>
        </p:txBody>
      </p:sp>
    </p:spTree>
    <p:extLst>
      <p:ext uri="{BB962C8B-B14F-4D97-AF65-F5344CB8AC3E}">
        <p14:creationId xmlns:p14="http://schemas.microsoft.com/office/powerpoint/2010/main" val="139430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47346-B971-47A1-A796-7113E8B3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9BE432-CCD1-4646-845B-9C64D589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identifying the poet for a given stanza of text, are morphological/phonological/style statistics more relevant than word choice? </a:t>
            </a:r>
          </a:p>
          <a:p>
            <a:endParaRPr lang="en-US" dirty="0"/>
          </a:p>
          <a:p>
            <a:r>
              <a:rPr lang="en-US" dirty="0"/>
              <a:t>Q1: Can binary or </a:t>
            </a:r>
            <a:r>
              <a:rPr lang="en-US" dirty="0" err="1"/>
              <a:t>tf-idf</a:t>
            </a:r>
            <a:r>
              <a:rPr lang="en-US" dirty="0"/>
              <a:t> classifiers be effective on a corpus of poetry stanzas</a:t>
            </a:r>
          </a:p>
          <a:p>
            <a:r>
              <a:rPr lang="en-US" dirty="0"/>
              <a:t>Q2: Is Stanza length or Line Length more useful?</a:t>
            </a:r>
          </a:p>
          <a:p>
            <a:r>
              <a:rPr lang="en-US" dirty="0"/>
              <a:t>Q3: Is Rhyme Scheme useful in classification?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8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E6F9-CAFF-4E74-AFBE-46484C2B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52B9BF-09E7-49B2-BAC5-0C6E3F6F3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7098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26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C212D-303B-4CFF-BD0E-C53ED90C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Creation</a:t>
            </a:r>
          </a:p>
        </p:txBody>
      </p:sp>
    </p:spTree>
    <p:extLst>
      <p:ext uri="{BB962C8B-B14F-4D97-AF65-F5344CB8AC3E}">
        <p14:creationId xmlns:p14="http://schemas.microsoft.com/office/powerpoint/2010/main" val="382983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F462D1-01AF-43A2-AAFF-96089036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" y="-262467"/>
            <a:ext cx="10772775" cy="1658198"/>
          </a:xfrm>
        </p:spPr>
        <p:txBody>
          <a:bodyPr/>
          <a:lstStyle/>
          <a:p>
            <a:r>
              <a:rPr lang="en-US" dirty="0"/>
              <a:t>Meet the Authors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ABA13B-1E2D-42BD-99F0-4F303758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94916"/>
              </p:ext>
            </p:extLst>
          </p:nvPr>
        </p:nvGraphicFramePr>
        <p:xfrm>
          <a:off x="514350" y="-1752600"/>
          <a:ext cx="11410950" cy="1005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59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AE1AC-BAE0-4FE8-9687-60DE2086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Assembly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D237B-1DE0-4A50-9CA9-8D68C2058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&lt;P ID=F1&gt;</a:t>
            </a:r>
          </a:p>
          <a:p>
            <a:r>
              <a:rPr lang="en-US" dirty="0"/>
              <a:t>Two roads diverged in a yellow wood,</a:t>
            </a:r>
          </a:p>
          <a:p>
            <a:r>
              <a:rPr lang="en-US" dirty="0"/>
              <a:t>And sorry I could not travel both</a:t>
            </a:r>
          </a:p>
          <a:p>
            <a:r>
              <a:rPr lang="en-US" dirty="0"/>
              <a:t>And be one traveler, long I stood</a:t>
            </a:r>
          </a:p>
          <a:p>
            <a:r>
              <a:rPr lang="en-US" dirty="0"/>
              <a:t>And looked down one as far as I could</a:t>
            </a:r>
          </a:p>
          <a:p>
            <a:r>
              <a:rPr lang="en-US" dirty="0"/>
              <a:t>To where it bent in the undergrowth; 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3B4D8-2F7F-4F8F-AF2A-66F06C5A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3100" y="1998134"/>
            <a:ext cx="6191250" cy="3767328"/>
          </a:xfrm>
        </p:spPr>
        <p:txBody>
          <a:bodyPr>
            <a:normAutofit fontScale="92500"/>
          </a:bodyPr>
          <a:lstStyle/>
          <a:p>
            <a:r>
              <a:rPr lang="en-US" dirty="0"/>
              <a:t>&lt;P ID=F1&gt;</a:t>
            </a:r>
          </a:p>
          <a:p>
            <a:r>
              <a:rPr lang="en-US" dirty="0"/>
              <a:t>[</a:t>
            </a:r>
            <a:r>
              <a:rPr lang="en-US" dirty="0" err="1"/>
              <a:t>tU</a:t>
            </a:r>
            <a:r>
              <a:rPr lang="en-US" dirty="0"/>
              <a:t>] [</a:t>
            </a:r>
            <a:r>
              <a:rPr lang="en-US" dirty="0" err="1"/>
              <a:t>r@Udz</a:t>
            </a:r>
            <a:r>
              <a:rPr lang="en-US" dirty="0"/>
              <a:t>] [</a:t>
            </a:r>
            <a:r>
              <a:rPr lang="en-US" dirty="0" err="1"/>
              <a:t>dI</a:t>
            </a:r>
            <a:r>
              <a:rPr lang="en-US" dirty="0"/>
              <a:t>][v3:dZd] [In] [@] [</a:t>
            </a:r>
            <a:r>
              <a:rPr lang="en-US" dirty="0" err="1"/>
              <a:t>jE</a:t>
            </a:r>
            <a:r>
              <a:rPr lang="en-US" dirty="0"/>
              <a:t>][</a:t>
            </a:r>
            <a:r>
              <a:rPr lang="en-US" dirty="0" err="1"/>
              <a:t>l@U</a:t>
            </a:r>
            <a:r>
              <a:rPr lang="en-US" dirty="0"/>
              <a:t>] [</a:t>
            </a:r>
            <a:r>
              <a:rPr lang="en-US" dirty="0" err="1"/>
              <a:t>wUd</a:t>
            </a:r>
            <a:r>
              <a:rPr lang="en-US" dirty="0"/>
              <a:t>]</a:t>
            </a:r>
          </a:p>
          <a:p>
            <a:r>
              <a:rPr lang="en-US" dirty="0"/>
              <a:t>[N,] [</a:t>
            </a:r>
            <a:r>
              <a:rPr lang="en-US" dirty="0" err="1"/>
              <a:t>sO</a:t>
            </a:r>
            <a:r>
              <a:rPr lang="en-US" dirty="0"/>
              <a:t>][</a:t>
            </a:r>
            <a:r>
              <a:rPr lang="en-US" dirty="0" err="1"/>
              <a:t>rI</a:t>
            </a:r>
            <a:r>
              <a:rPr lang="en-US" dirty="0"/>
              <a:t>] [</a:t>
            </a:r>
            <a:r>
              <a:rPr lang="en-US" dirty="0" err="1"/>
              <a:t>aI</a:t>
            </a:r>
            <a:r>
              <a:rPr lang="en-US" dirty="0"/>
              <a:t>] [</a:t>
            </a:r>
            <a:r>
              <a:rPr lang="en-US" dirty="0" err="1"/>
              <a:t>k@d</a:t>
            </a:r>
            <a:r>
              <a:rPr lang="en-US" dirty="0"/>
              <a:t>] [n] [</a:t>
            </a:r>
            <a:r>
              <a:rPr lang="en-US" dirty="0" err="1"/>
              <a:t>tr</a:t>
            </a:r>
            <a:r>
              <a:rPr lang="en-US" dirty="0"/>
              <a:t>&amp;][</a:t>
            </a:r>
            <a:r>
              <a:rPr lang="en-US" dirty="0" err="1"/>
              <a:t>vl</a:t>
            </a:r>
            <a:r>
              <a:rPr lang="en-US" dirty="0"/>
              <a:t>,] [</a:t>
            </a:r>
            <a:r>
              <a:rPr lang="en-US" dirty="0" err="1"/>
              <a:t>b@UT</a:t>
            </a:r>
            <a:r>
              <a:rPr lang="en-US" dirty="0"/>
              <a:t>]</a:t>
            </a:r>
          </a:p>
          <a:p>
            <a:r>
              <a:rPr lang="en-US" dirty="0"/>
              <a:t>[N,] [</a:t>
            </a:r>
            <a:r>
              <a:rPr lang="en-US" dirty="0" err="1"/>
              <a:t>bI</a:t>
            </a:r>
            <a:r>
              <a:rPr lang="en-US" dirty="0"/>
              <a:t>] [</a:t>
            </a:r>
            <a:r>
              <a:rPr lang="en-US" dirty="0" err="1"/>
              <a:t>wVn</a:t>
            </a:r>
            <a:r>
              <a:rPr lang="en-US" dirty="0"/>
              <a:t>] [</a:t>
            </a:r>
            <a:r>
              <a:rPr lang="en-US" dirty="0" err="1"/>
              <a:t>tr</a:t>
            </a:r>
            <a:r>
              <a:rPr lang="en-US" dirty="0"/>
              <a:t>&amp;][</a:t>
            </a:r>
            <a:r>
              <a:rPr lang="en-US" dirty="0" err="1"/>
              <a:t>vl</a:t>
            </a:r>
            <a:r>
              <a:rPr lang="en-US" dirty="0"/>
              <a:t>,][@r*] [</a:t>
            </a:r>
            <a:r>
              <a:rPr lang="en-US" dirty="0" err="1"/>
              <a:t>lON</a:t>
            </a:r>
            <a:r>
              <a:rPr lang="en-US" dirty="0"/>
              <a:t>] [</a:t>
            </a:r>
            <a:r>
              <a:rPr lang="en-US" dirty="0" err="1"/>
              <a:t>aI</a:t>
            </a:r>
            <a:r>
              <a:rPr lang="en-US" dirty="0"/>
              <a:t>] [</a:t>
            </a:r>
            <a:r>
              <a:rPr lang="en-US" dirty="0" err="1"/>
              <a:t>stUd</a:t>
            </a:r>
            <a:r>
              <a:rPr lang="en-US" dirty="0"/>
              <a:t>]</a:t>
            </a:r>
          </a:p>
          <a:p>
            <a:r>
              <a:rPr lang="en-US" dirty="0"/>
              <a:t>[N,] [</a:t>
            </a:r>
            <a:r>
              <a:rPr lang="en-US" dirty="0" err="1"/>
              <a:t>lUkt</a:t>
            </a:r>
            <a:r>
              <a:rPr lang="en-US" dirty="0"/>
              <a:t>] [</a:t>
            </a:r>
            <a:r>
              <a:rPr lang="en-US" dirty="0" err="1"/>
              <a:t>daUn</a:t>
            </a:r>
            <a:r>
              <a:rPr lang="en-US" dirty="0"/>
              <a:t>] [</a:t>
            </a:r>
            <a:r>
              <a:rPr lang="en-US" dirty="0" err="1"/>
              <a:t>wVn</a:t>
            </a:r>
            <a:r>
              <a:rPr lang="en-US" dirty="0"/>
              <a:t>] [&amp;z] [</a:t>
            </a:r>
            <a:r>
              <a:rPr lang="en-US" dirty="0" err="1"/>
              <a:t>fA:r</a:t>
            </a:r>
            <a:r>
              <a:rPr lang="en-US" dirty="0"/>
              <a:t>*] [&amp;z] [</a:t>
            </a:r>
            <a:r>
              <a:rPr lang="en-US" dirty="0" err="1"/>
              <a:t>aI</a:t>
            </a:r>
            <a:r>
              <a:rPr lang="en-US" dirty="0"/>
              <a:t>] [</a:t>
            </a:r>
            <a:r>
              <a:rPr lang="en-US" dirty="0" err="1"/>
              <a:t>kUd</a:t>
            </a:r>
            <a:r>
              <a:rPr lang="en-US" dirty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tu</a:t>
            </a:r>
            <a:r>
              <a:rPr lang="en-US" dirty="0"/>
              <a:t>:] [</a:t>
            </a:r>
            <a:r>
              <a:rPr lang="en-US" dirty="0" err="1"/>
              <a:t>hwE@r</a:t>
            </a:r>
            <a:r>
              <a:rPr lang="en-US" dirty="0"/>
              <a:t>*] [It] [</a:t>
            </a:r>
            <a:r>
              <a:rPr lang="en-US" dirty="0" err="1"/>
              <a:t>bEnt</a:t>
            </a:r>
            <a:r>
              <a:rPr lang="en-US" dirty="0"/>
              <a:t>] [In] [D] [</a:t>
            </a:r>
            <a:r>
              <a:rPr lang="en-US" dirty="0" err="1"/>
              <a:t>Vn</a:t>
            </a:r>
            <a:r>
              <a:rPr lang="en-US" dirty="0"/>
              <a:t>][d@][</a:t>
            </a:r>
            <a:r>
              <a:rPr lang="en-US" dirty="0" err="1"/>
              <a:t>gr@UT</a:t>
            </a:r>
            <a:r>
              <a:rPr lang="en-US" dirty="0"/>
              <a:t>]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C887A-1098-495C-AD8C-0262EB891879}"/>
              </a:ext>
            </a:extLst>
          </p:cNvPr>
          <p:cNvSpPr/>
          <p:nvPr/>
        </p:nvSpPr>
        <p:spPr>
          <a:xfrm>
            <a:off x="3486941" y="5949434"/>
            <a:ext cx="480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99614\wood\1166\51927\1\P\'</a:t>
            </a:r>
            <a:r>
              <a:rPr lang="en-US" dirty="0" err="1"/>
              <a:t>wUd</a:t>
            </a:r>
            <a:r>
              <a:rPr lang="en-US" dirty="0"/>
              <a:t>\[CVC]\[</a:t>
            </a:r>
            <a:r>
              <a:rPr lang="en-US" dirty="0" err="1"/>
              <a:t>wUd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193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1C29-8956-4D47-A949-B77C9B23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FE562-9EFA-4707-8E97-04D809ED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Token-Based</a:t>
            </a:r>
          </a:p>
        </p:txBody>
      </p:sp>
    </p:spTree>
    <p:extLst>
      <p:ext uri="{BB962C8B-B14F-4D97-AF65-F5344CB8AC3E}">
        <p14:creationId xmlns:p14="http://schemas.microsoft.com/office/powerpoint/2010/main" val="299968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D6EA1A26-163F-4F15-91F4-F2C51AC9C1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150CD-D587-4D84-9290-6D46C2A2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88" b="-2"/>
          <a:stretch/>
        </p:blipFill>
        <p:spPr>
          <a:xfrm>
            <a:off x="633999" y="640080"/>
            <a:ext cx="6278529" cy="55881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338BD1-3B0F-43B4-A4EB-948AF2C4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Binary Classification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BB94A-CC6F-4BFC-B734-939FD768C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/>
              <a:t>Binary Classifier:</a:t>
            </a:r>
          </a:p>
          <a:p>
            <a:r>
              <a:rPr lang="en-US" sz="1800"/>
              <a:t>(25 correct, 14 incorrect, 39 total)</a:t>
            </a:r>
          </a:p>
          <a:p>
            <a:r>
              <a:rPr lang="en-US" sz="1800" b="1"/>
              <a:t>Binary Punctuation Classifier:</a:t>
            </a:r>
          </a:p>
          <a:p>
            <a:r>
              <a:rPr lang="en-US" sz="1800"/>
              <a:t>(11 correct, 28 incorrect, 39 total)</a:t>
            </a:r>
          </a:p>
          <a:p>
            <a:r>
              <a:rPr lang="en-US" sz="1800" b="1"/>
              <a:t>Binary Stop Word Classifier:</a:t>
            </a:r>
          </a:p>
          <a:p>
            <a:r>
              <a:rPr lang="en-US" sz="1800"/>
              <a:t>(25 correct, 14 incorrect, 39 total)</a:t>
            </a:r>
          </a:p>
        </p:txBody>
      </p:sp>
    </p:spTree>
    <p:extLst>
      <p:ext uri="{BB962C8B-B14F-4D97-AF65-F5344CB8AC3E}">
        <p14:creationId xmlns:p14="http://schemas.microsoft.com/office/powerpoint/2010/main" val="216399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EA1A26-163F-4F15-91F4-F2C51AC9C1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30FA4-C7BD-4738-9514-A702701F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Vector Based Classification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5E680-D211-4E0E-BE0A-6F477076F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/>
              <a:t>Binary Classifier:</a:t>
            </a:r>
          </a:p>
          <a:p>
            <a:r>
              <a:rPr lang="en-US" sz="1800"/>
              <a:t>(24 correct, 15 incorrect, 39 total)</a:t>
            </a:r>
          </a:p>
          <a:p>
            <a:r>
              <a:rPr lang="en-US" sz="1800" b="1"/>
              <a:t>Punctuation Classifier:</a:t>
            </a:r>
          </a:p>
          <a:p>
            <a:r>
              <a:rPr lang="en-US" sz="1800"/>
              <a:t>(11 correct, 28 incorrect, 39 total)</a:t>
            </a:r>
          </a:p>
          <a:p>
            <a:r>
              <a:rPr lang="en-US" sz="1800" b="1"/>
              <a:t>Stop Word Classifier:</a:t>
            </a:r>
          </a:p>
          <a:p>
            <a:r>
              <a:rPr lang="en-US" sz="1800"/>
              <a:t>(30 correct, 9 incorrect, 39 total)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CFC7D-B5CF-492D-9AE1-39580CC2C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4" y="778313"/>
            <a:ext cx="6195352" cy="47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70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133</TotalTime>
  <Words>1145</Words>
  <Application>Microsoft Office PowerPoint</Application>
  <PresentationFormat>Widescreen</PresentationFormat>
  <Paragraphs>167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Metropolitan</vt:lpstr>
      <vt:lpstr>Author Attribution</vt:lpstr>
      <vt:lpstr>Problem Statement</vt:lpstr>
      <vt:lpstr>Process</vt:lpstr>
      <vt:lpstr>Corpus Creation</vt:lpstr>
      <vt:lpstr>Meet the Authors</vt:lpstr>
      <vt:lpstr>Corpus Assembly</vt:lpstr>
      <vt:lpstr>Classification</vt:lpstr>
      <vt:lpstr>Binary Classification Results</vt:lpstr>
      <vt:lpstr>Vector Based Classification Results</vt:lpstr>
      <vt:lpstr>Classification</vt:lpstr>
      <vt:lpstr>Word Density</vt:lpstr>
      <vt:lpstr>Line Statistics</vt:lpstr>
      <vt:lpstr>Syllables</vt:lpstr>
      <vt:lpstr>Syllable Counts</vt:lpstr>
      <vt:lpstr>Rhyme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Attribution</dc:title>
  <dc:creator>Elizabeth Sheffield</dc:creator>
  <cp:lastModifiedBy>Elizabeth Sheffield</cp:lastModifiedBy>
  <cp:revision>21</cp:revision>
  <dcterms:created xsi:type="dcterms:W3CDTF">2017-12-05T02:33:59Z</dcterms:created>
  <dcterms:modified xsi:type="dcterms:W3CDTF">2017-12-05T04:49:31Z</dcterms:modified>
</cp:coreProperties>
</file>