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  <p:sldMasterId id="2147483888" r:id="rId5"/>
    <p:sldMasterId id="2147483900" r:id="rId6"/>
    <p:sldMasterId id="2147483912" r:id="rId7"/>
  </p:sldMasterIdLst>
  <p:notesMasterIdLst>
    <p:notesMasterId r:id="rId32"/>
  </p:notesMasterIdLst>
  <p:sldIdLst>
    <p:sldId id="256" r:id="rId8"/>
    <p:sldId id="277" r:id="rId9"/>
    <p:sldId id="283" r:id="rId10"/>
    <p:sldId id="267" r:id="rId11"/>
    <p:sldId id="278" r:id="rId12"/>
    <p:sldId id="258" r:id="rId13"/>
    <p:sldId id="259" r:id="rId14"/>
    <p:sldId id="260" r:id="rId15"/>
    <p:sldId id="290" r:id="rId16"/>
    <p:sldId id="284" r:id="rId17"/>
    <p:sldId id="291" r:id="rId18"/>
    <p:sldId id="285" r:id="rId19"/>
    <p:sldId id="286" r:id="rId20"/>
    <p:sldId id="287" r:id="rId21"/>
    <p:sldId id="288" r:id="rId22"/>
    <p:sldId id="289" r:id="rId23"/>
    <p:sldId id="271" r:id="rId24"/>
    <p:sldId id="272" r:id="rId25"/>
    <p:sldId id="292" r:id="rId26"/>
    <p:sldId id="265" r:id="rId27"/>
    <p:sldId id="293" r:id="rId28"/>
    <p:sldId id="294" r:id="rId29"/>
    <p:sldId id="295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83"/>
            <p14:sldId id="267"/>
            <p14:sldId id="278"/>
          </p14:sldIdLst>
        </p14:section>
        <p14:section name="Group Member 1" id="{67C82EDF-45E1-4F40-99E4-61CBD9D71B6D}">
          <p14:sldIdLst>
            <p14:sldId id="258"/>
            <p14:sldId id="259"/>
          </p14:sldIdLst>
        </p14:section>
        <p14:section name="Group Member 2" id="{32CC8908-2DD1-4586-B325-D49E78524F47}">
          <p14:sldIdLst>
            <p14:sldId id="260"/>
            <p14:sldId id="290"/>
            <p14:sldId id="284"/>
            <p14:sldId id="291"/>
            <p14:sldId id="285"/>
            <p14:sldId id="286"/>
            <p14:sldId id="287"/>
            <p14:sldId id="288"/>
            <p14:sldId id="289"/>
          </p14:sldIdLst>
        </p14:section>
        <p14:section name="Group member 3" id="{B5B72871-FE73-4A50-BCA1-1D7369E16A16}">
          <p14:sldIdLst>
            <p14:sldId id="271"/>
            <p14:sldId id="272"/>
            <p14:sldId id="292"/>
          </p14:sldIdLst>
        </p14:section>
        <p14:section name="General Closing" id="{29DF22C9-5858-4D83-9365-7B659F873499}">
          <p14:sldIdLst>
            <p14:sldId id="265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70247" autoAdjust="0"/>
  </p:normalViewPr>
  <p:slideViewPr>
    <p:cSldViewPr snapToGrid="0">
      <p:cViewPr>
        <p:scale>
          <a:sx n="94" d="100"/>
          <a:sy n="94" d="100"/>
        </p:scale>
        <p:origin x="-77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0.00833</cdr:x>
      <cdr:y>0.22704</cdr:y>
    </cdr:from>
    <cdr:to>
      <cdr:x>1</cdr:x>
      <cdr:y>0.75616</cdr:y>
    </cdr:to>
    <cdr:pic>
      <cdr:nvPicPr>
        <cdr:cNvPr id="2" name="Hình ảnh 20"/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50800" y="1038028"/>
          <a:ext cx="6045200" cy="24191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0.00833</cdr:x>
      <cdr:y>0.22881</cdr:y>
    </cdr:from>
    <cdr:to>
      <cdr:x>1</cdr:x>
      <cdr:y>0.74838</cdr:y>
    </cdr:to>
    <cdr:pic>
      <cdr:nvPicPr>
        <cdr:cNvPr id="3" name="Hình ảnh 4"/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50800" y="1046121"/>
          <a:ext cx="6045200" cy="237546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0.01295</cdr:x>
      <cdr:y>0.24474</cdr:y>
    </cdr:from>
    <cdr:to>
      <cdr:x>1</cdr:x>
      <cdr:y>0.76962</cdr:y>
    </cdr:to>
    <cdr:pic>
      <cdr:nvPicPr>
        <cdr:cNvPr id="4" name="Hình ảnh 1"/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78915" y="1118949"/>
          <a:ext cx="6017085" cy="239973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0.10265</cdr:y>
    </cdr:from>
    <cdr:to>
      <cdr:x>1</cdr:x>
      <cdr:y>0.87439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469338"/>
          <a:ext cx="6096000" cy="3528366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0.16991</cdr:y>
    </cdr:from>
    <cdr:to>
      <cdr:x>1</cdr:x>
      <cdr:y>0.91998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776836"/>
          <a:ext cx="6096000" cy="3429297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6/18/2017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designed this template</a:t>
            </a:r>
            <a:r>
              <a:rPr lang="en-US" baseline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>
                <a:cs typeface="Calibri"/>
              </a:rPr>
              <a:t/>
            </a:r>
            <a:br>
              <a:rPr lang="en-US" baseline="0">
                <a:cs typeface="Calibri"/>
              </a:rPr>
            </a:br>
            <a:endParaRPr lang="en-US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cs typeface="Calibri"/>
              </a:rPr>
              <a:t>Mark where you want to add the slide:</a:t>
            </a:r>
            <a:r>
              <a:rPr lang="en-US" baseline="0">
                <a:cs typeface="Calibri"/>
              </a:rPr>
              <a:t> Select </a:t>
            </a:r>
            <a:r>
              <a:rPr lang="en-US">
                <a:cs typeface="Calibri"/>
              </a:rPr>
              <a:t>an </a:t>
            </a:r>
            <a:r>
              <a:rPr lang="en-US" baseline="0">
                <a:cs typeface="Calibri"/>
              </a:rPr>
              <a:t>existing one in the Thumbnails pane, c</a:t>
            </a:r>
            <a:r>
              <a:rPr lang="en-US"/>
              <a:t>lick the New Slide button,</a:t>
            </a:r>
            <a:r>
              <a:rPr lang="en-US" baseline="0"/>
              <a:t> then </a:t>
            </a:r>
            <a:r>
              <a:rPr lang="en-US"/>
              <a:t>choose a layout.</a:t>
            </a:r>
            <a:r>
              <a:rPr lang="en-US" baseline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>
                <a:cs typeface="Calibri"/>
              </a:rPr>
              <a:t/>
            </a:r>
            <a:br>
              <a:rPr lang="en-US" baseline="0">
                <a:cs typeface="Calibri"/>
              </a:rPr>
            </a:br>
            <a:endParaRPr lang="en-US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>
                <a:cs typeface="Calibri"/>
              </a:rPr>
              <a:t/>
            </a:r>
            <a:br>
              <a:rPr lang="en-US" b="1" baseline="0">
                <a:cs typeface="Calibri"/>
              </a:rPr>
            </a:br>
            <a:endParaRPr lang="en-US" b="1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/>
              <a:t>Careful! </a:t>
            </a:r>
            <a:r>
              <a:rPr lang="en-US" baseline="0"/>
              <a:t>Don’t annoy your fellow presenters by accidentally changing their themes. That can happen if you choose a theme Variant from the Design tab, which changes all of the slides in your presentation to that look.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19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9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1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3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9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5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3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8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558350"/>
            <a:ext cx="10782300" cy="2913133"/>
          </a:xfrm>
        </p:spPr>
        <p:txBody>
          <a:bodyPr/>
          <a:lstStyle/>
          <a:p>
            <a:r>
              <a:rPr lang="en-US" sz="4800" i="1" smtClean="0">
                <a:latin typeface="+mn-lt"/>
              </a:rPr>
              <a:t>BÁO CÁO ĐỒ ÁN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MÔ PHỎNG NOTEPAD++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3495759"/>
            <a:ext cx="9228201" cy="2357037"/>
          </a:xfrm>
        </p:spPr>
        <p:txBody>
          <a:bodyPr>
            <a:normAutofit/>
          </a:bodyPr>
          <a:lstStyle/>
          <a:p>
            <a:r>
              <a:rPr lang="en-US" err="1" smtClean="0"/>
              <a:t>Môn</a:t>
            </a:r>
            <a:r>
              <a:rPr lang="en-US" smtClean="0"/>
              <a:t>: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trực</a:t>
            </a:r>
            <a:r>
              <a:rPr lang="en-US" smtClean="0"/>
              <a:t> </a:t>
            </a:r>
            <a:r>
              <a:rPr lang="en-US" err="1" smtClean="0"/>
              <a:t>quan</a:t>
            </a:r>
            <a:endParaRPr lang="en-US" smtClean="0"/>
          </a:p>
          <a:p>
            <a:r>
              <a:rPr lang="en-US" err="1" smtClean="0"/>
              <a:t>Giảng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: </a:t>
            </a:r>
            <a:r>
              <a:rPr lang="en-US" err="1" smtClean="0"/>
              <a:t>Phạm</a:t>
            </a:r>
            <a:r>
              <a:rPr lang="en-US" smtClean="0"/>
              <a:t> </a:t>
            </a:r>
            <a:r>
              <a:rPr lang="en-US" err="1" smtClean="0"/>
              <a:t>Thi</a:t>
            </a:r>
            <a:r>
              <a:rPr lang="en-US" smtClean="0"/>
              <a:t> </a:t>
            </a:r>
            <a:r>
              <a:rPr lang="en-US" err="1" smtClean="0"/>
              <a:t>Vương</a:t>
            </a:r>
            <a:r>
              <a:rPr lang="en-US" smtClean="0"/>
              <a:t> </a:t>
            </a:r>
          </a:p>
          <a:p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thực</a:t>
            </a:r>
            <a:r>
              <a:rPr lang="en-US" smtClean="0"/>
              <a:t> </a:t>
            </a:r>
            <a:r>
              <a:rPr lang="en-US" err="1" smtClean="0"/>
              <a:t>hiện</a:t>
            </a:r>
            <a:r>
              <a:rPr lang="en-US" smtClean="0"/>
              <a:t>: </a:t>
            </a:r>
            <a:r>
              <a:rPr lang="en-US" err="1" smtClean="0"/>
              <a:t>Phạm</a:t>
            </a:r>
            <a:r>
              <a:rPr lang="en-US" smtClean="0"/>
              <a:t> </a:t>
            </a:r>
            <a:r>
              <a:rPr lang="en-US" err="1" smtClean="0"/>
              <a:t>Hùng</a:t>
            </a:r>
            <a:r>
              <a:rPr lang="en-US" smtClean="0"/>
              <a:t> </a:t>
            </a:r>
            <a:r>
              <a:rPr lang="en-US" err="1" smtClean="0"/>
              <a:t>Vỹ</a:t>
            </a:r>
            <a:r>
              <a:rPr lang="en-US" smtClean="0"/>
              <a:t> , </a:t>
            </a:r>
            <a:r>
              <a:rPr lang="en-US" err="1" smtClean="0"/>
              <a:t>Trương</a:t>
            </a:r>
            <a:r>
              <a:rPr lang="en-US" smtClean="0"/>
              <a:t> </a:t>
            </a:r>
            <a:r>
              <a:rPr lang="en-US" err="1" smtClean="0"/>
              <a:t>Ngọc</a:t>
            </a:r>
            <a:r>
              <a:rPr lang="en-US" smtClean="0"/>
              <a:t> </a:t>
            </a:r>
            <a:r>
              <a:rPr lang="en-US" err="1" smtClean="0"/>
              <a:t>Sơn</a:t>
            </a:r>
            <a:r>
              <a:rPr lang="en-US" smtClean="0"/>
              <a:t>,</a:t>
            </a:r>
          </a:p>
          <a:p>
            <a:r>
              <a:rPr lang="en-US"/>
              <a:t>	</a:t>
            </a:r>
            <a:r>
              <a:rPr lang="en-US" smtClean="0"/>
              <a:t>		 </a:t>
            </a:r>
            <a:r>
              <a:rPr lang="en-US" err="1" smtClean="0"/>
              <a:t>Đỗ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highlight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457221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Hiển thị cú pháp của đoạn code với màu tương ứng với chức năng của nó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1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folding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Gập / mở đoạn code trong ngoặc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98" y="1599863"/>
            <a:ext cx="5400483" cy="326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8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 complete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856472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Dự đoán từ khóa sẽ nhập dựa trên danh sách từ khóa có sẵn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 Indenting </a:t>
            </a:r>
            <a:r>
              <a:rPr lang="en-US"/>
              <a:t>và </a:t>
            </a:r>
            <a:r>
              <a:rPr lang="en-US" smtClean="0"/>
              <a:t>Brace Matching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249693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AutoIndenting: tự động thêm khoảng trắng phù hợp</a:t>
            </a:r>
          </a:p>
          <a:p>
            <a:r>
              <a:rPr lang="en-US" smtClean="0">
                <a:solidFill>
                  <a:schemeClr val="bg1"/>
                </a:solidFill>
              </a:rPr>
              <a:t>BraceMatching: tự động thêm dấu đóng ngoặc phù hợp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Margin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563954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Hiển thị số dòng của đoạn văn bản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Bookmark Margin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066449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Đánh dấu dòng trong văn bản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 Map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Hiển thị tổng quan đoạn văn bản và vị trí hiện tại của văn bản đang hiển thị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31382"/>
            <a:ext cx="6096000" cy="223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1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Kết quả đạt được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r>
              <a:rPr lang="en-US" smtClean="0"/>
              <a:t>Giao diện tab cơ bản</a:t>
            </a:r>
          </a:p>
          <a:p>
            <a:r>
              <a:rPr lang="en-US" smtClean="0"/>
              <a:t>Hỗ trợ ngôn ngữ C, C++, C#, VB</a:t>
            </a:r>
            <a:endParaRPr lang="en-US" smtClean="0"/>
          </a:p>
          <a:p>
            <a:r>
              <a:rPr lang="en-US" smtClean="0"/>
              <a:t>Syntax highlight với từ khóa cố định</a:t>
            </a:r>
          </a:p>
          <a:p>
            <a:r>
              <a:rPr lang="en-US" smtClean="0"/>
              <a:t>Auto complete với từ khóa cố định</a:t>
            </a:r>
          </a:p>
          <a:p>
            <a:r>
              <a:rPr lang="en-US" smtClean="0"/>
              <a:t>Code folding hoạt động với mức độ cơ bản</a:t>
            </a:r>
          </a:p>
          <a:p>
            <a:r>
              <a:rPr lang="en-US" smtClean="0"/>
              <a:t>Document map hoạt động tốt</a:t>
            </a:r>
          </a:p>
          <a:p>
            <a:r>
              <a:rPr lang="en-US" smtClean="0"/>
              <a:t>Bookmark margin với Number margin hoạt động tốt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Giao diện winform </a:t>
            </a:r>
          </a:p>
          <a:p>
            <a:pPr marL="0" indent="0">
              <a:buNone/>
            </a:pPr>
            <a:r>
              <a:rPr lang="en-US" smtClean="0"/>
              <a:t>Có thể chỉnh sửa giao diện phần cài đặt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Chủ</a:t>
            </a:r>
            <a:r>
              <a:rPr lang="en-US" smtClean="0"/>
              <a:t> </a:t>
            </a:r>
            <a:r>
              <a:rPr lang="en-US" err="1" smtClean="0"/>
              <a:t>đề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Notepad++</a:t>
            </a:r>
          </a:p>
          <a:p>
            <a:r>
              <a:rPr lang="en-US" err="1" smtClean="0"/>
              <a:t>Giao</a:t>
            </a:r>
            <a:r>
              <a:rPr lang="en-US" smtClean="0"/>
              <a:t> </a:t>
            </a:r>
            <a:r>
              <a:rPr lang="en-US" err="1" smtClean="0"/>
              <a:t>diện</a:t>
            </a:r>
            <a:endParaRPr lang="en-US"/>
          </a:p>
          <a:p>
            <a:r>
              <a:rPr lang="en-US" err="1" smtClean="0"/>
              <a:t>Chức</a:t>
            </a:r>
            <a:r>
              <a:rPr lang="en-US" smtClean="0"/>
              <a:t> </a:t>
            </a:r>
            <a:r>
              <a:rPr lang="en-US" err="1" smtClean="0"/>
              <a:t>năng</a:t>
            </a:r>
            <a:r>
              <a:rPr lang="en-US" smtClean="0"/>
              <a:t> </a:t>
            </a:r>
            <a:r>
              <a:rPr lang="en-US" err="1" smtClean="0"/>
              <a:t>chính</a:t>
            </a:r>
            <a:endParaRPr lang="en-US"/>
          </a:p>
          <a:p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quả</a:t>
            </a:r>
            <a:r>
              <a:rPr lang="en-US" smtClean="0"/>
              <a:t> </a:t>
            </a:r>
            <a:r>
              <a:rPr lang="en-US" err="1" smtClean="0"/>
              <a:t>đạt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endParaRPr lang="en-US"/>
          </a:p>
          <a:p>
            <a:r>
              <a:rPr lang="en-US" err="1" smtClean="0"/>
              <a:t>Hạn</a:t>
            </a:r>
            <a:r>
              <a:rPr lang="en-US" smtClean="0"/>
              <a:t> </a:t>
            </a:r>
            <a:r>
              <a:rPr lang="en-US" err="1" smtClean="0"/>
              <a:t>chế</a:t>
            </a:r>
            <a:r>
              <a:rPr lang="en-US" smtClean="0"/>
              <a:t>, </a:t>
            </a:r>
            <a:r>
              <a:rPr lang="en-US" err="1" smtClean="0"/>
              <a:t>khó</a:t>
            </a:r>
            <a:r>
              <a:rPr lang="en-US" smtClean="0"/>
              <a:t> </a:t>
            </a:r>
            <a:r>
              <a:rPr lang="en-US" err="1" smtClean="0"/>
              <a:t>khăn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Hạn chế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r>
              <a:rPr lang="en-US" smtClean="0"/>
              <a:t>Chưa có nút thêm tab mới</a:t>
            </a:r>
          </a:p>
          <a:p>
            <a:r>
              <a:rPr lang="en-US" smtClean="0"/>
              <a:t>Chỉ hỗ trợ ngôn ngữ C, C++, C#, VB</a:t>
            </a:r>
            <a:endParaRPr lang="en-US" smtClean="0"/>
          </a:p>
          <a:p>
            <a:r>
              <a:rPr lang="en-US" smtClean="0"/>
              <a:t>Syntax highlight từ khóa cố định</a:t>
            </a:r>
          </a:p>
          <a:p>
            <a:r>
              <a:rPr lang="en-US" smtClean="0"/>
              <a:t>Auto complete từ khóa cố định, không thêm được từ thư viện người dùng nhập</a:t>
            </a:r>
          </a:p>
          <a:p>
            <a:r>
              <a:rPr lang="en-US" smtClean="0"/>
              <a:t>Code folding chưa thông minh</a:t>
            </a:r>
          </a:p>
          <a:p>
            <a:r>
              <a:rPr lang="en-US" smtClean="0"/>
              <a:t>Hiệu năng không tốt đối với đoạn văn bản lớn</a:t>
            </a:r>
          </a:p>
        </p:txBody>
      </p:sp>
    </p:spTree>
    <p:extLst>
      <p:ext uri="{BB962C8B-B14F-4D97-AF65-F5344CB8AC3E}">
        <p14:creationId xmlns:p14="http://schemas.microsoft.com/office/powerpoint/2010/main" val="374449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Giao diện winform lâu đời, chưa bắt kịp xu hướng</a:t>
            </a:r>
          </a:p>
        </p:txBody>
      </p:sp>
    </p:spTree>
    <p:extLst>
      <p:ext uri="{BB962C8B-B14F-4D97-AF65-F5344CB8AC3E}">
        <p14:creationId xmlns:p14="http://schemas.microsoft.com/office/powerpoint/2010/main" val="10598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Kết luận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r>
              <a:rPr lang="en-US" smtClean="0"/>
              <a:t>Notepad++ đã hoạt động và sử dụng được ở mức cơ bản</a:t>
            </a:r>
          </a:p>
        </p:txBody>
      </p:sp>
    </p:spTree>
    <p:extLst>
      <p:ext uri="{BB962C8B-B14F-4D97-AF65-F5344CB8AC3E}">
        <p14:creationId xmlns:p14="http://schemas.microsoft.com/office/powerpoint/2010/main" val="22350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Notepad++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Tổng</a:t>
            </a:r>
            <a:r>
              <a:rPr lang="en-US" smtClean="0"/>
              <a:t> </a:t>
            </a:r>
            <a:r>
              <a:rPr lang="en-US" err="1" smtClean="0"/>
              <a:t>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err="1" smtClean="0"/>
              <a:t>Là</a:t>
            </a:r>
            <a:r>
              <a:rPr lang="en-US" sz="2000" smtClean="0"/>
              <a:t> </a:t>
            </a:r>
            <a:r>
              <a:rPr lang="en-US" sz="2000" err="1" smtClean="0"/>
              <a:t>công</a:t>
            </a:r>
            <a:r>
              <a:rPr lang="en-US" sz="2000" smtClean="0"/>
              <a:t> </a:t>
            </a:r>
            <a:r>
              <a:rPr lang="en-US" sz="2000" err="1" smtClean="0"/>
              <a:t>cụ</a:t>
            </a:r>
            <a:r>
              <a:rPr lang="en-US" sz="2000" smtClean="0"/>
              <a:t> </a:t>
            </a:r>
            <a:r>
              <a:rPr lang="en-US" sz="2000" err="1" smtClean="0"/>
              <a:t>soạn</a:t>
            </a:r>
            <a:r>
              <a:rPr lang="en-US" sz="2000" smtClean="0"/>
              <a:t> </a:t>
            </a:r>
            <a:r>
              <a:rPr lang="en-US" sz="2000" err="1" smtClean="0"/>
              <a:t>thảo</a:t>
            </a:r>
            <a:r>
              <a:rPr lang="en-US" sz="2000" smtClean="0"/>
              <a:t> </a:t>
            </a:r>
            <a:r>
              <a:rPr lang="en-US" sz="2000" err="1" smtClean="0"/>
              <a:t>văn</a:t>
            </a:r>
            <a:r>
              <a:rPr lang="en-US" sz="2000" smtClean="0"/>
              <a:t> </a:t>
            </a:r>
            <a:r>
              <a:rPr lang="en-US" sz="2000" err="1" smtClean="0"/>
              <a:t>bản</a:t>
            </a:r>
            <a:r>
              <a:rPr lang="en-US" sz="2000" smtClean="0"/>
              <a:t>, </a:t>
            </a:r>
            <a:r>
              <a:rPr lang="en-US" sz="2000" err="1" smtClean="0"/>
              <a:t>gọn</a:t>
            </a:r>
            <a:r>
              <a:rPr lang="en-US" sz="2000" smtClean="0"/>
              <a:t> </a:t>
            </a:r>
            <a:r>
              <a:rPr lang="en-US" sz="2000" err="1" smtClean="0"/>
              <a:t>nhẹ</a:t>
            </a:r>
            <a:r>
              <a:rPr lang="en-US" sz="2000" smtClean="0"/>
              <a:t>.</a:t>
            </a:r>
          </a:p>
          <a:p>
            <a:r>
              <a:rPr lang="en-US" sz="2000" err="1" smtClean="0"/>
              <a:t>Hỗ</a:t>
            </a:r>
            <a:r>
              <a:rPr lang="en-US" sz="2000" smtClean="0"/>
              <a:t> </a:t>
            </a:r>
            <a:r>
              <a:rPr lang="en-US" sz="2000" err="1" smtClean="0"/>
              <a:t>trợ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ngôn</a:t>
            </a:r>
            <a:r>
              <a:rPr lang="en-US" sz="2000" smtClean="0"/>
              <a:t> </a:t>
            </a:r>
            <a:r>
              <a:rPr lang="en-US" sz="2000" err="1" smtClean="0"/>
              <a:t>ngữ</a:t>
            </a:r>
            <a:r>
              <a:rPr lang="en-US" sz="2000" smtClean="0"/>
              <a:t> </a:t>
            </a:r>
            <a:r>
              <a:rPr lang="en-US" sz="2000" err="1" smtClean="0"/>
              <a:t>cơ</a:t>
            </a:r>
            <a:r>
              <a:rPr lang="en-US" sz="2000" smtClean="0"/>
              <a:t> </a:t>
            </a:r>
            <a:r>
              <a:rPr lang="en-US" sz="2000" err="1" smtClean="0"/>
              <a:t>bản</a:t>
            </a:r>
            <a:r>
              <a:rPr lang="en-US" sz="2000" smtClean="0"/>
              <a:t>: C, C++, C#, VB.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nghệ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.NET Framework 4.5</a:t>
            </a:r>
            <a:endParaRPr lang="en-US"/>
          </a:p>
          <a:p>
            <a:r>
              <a:rPr lang="en-US" smtClean="0"/>
              <a:t>Winform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Giao diện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404" y="-56644"/>
            <a:ext cx="3383280" cy="1553671"/>
          </a:xfrm>
        </p:spPr>
        <p:txBody>
          <a:bodyPr/>
          <a:lstStyle/>
          <a:p>
            <a:r>
              <a:rPr lang="en-US" smtClean="0"/>
              <a:t>Thành phần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326704" y="1497027"/>
            <a:ext cx="3865296" cy="4454511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1. Thanh công cụ</a:t>
            </a:r>
          </a:p>
          <a:p>
            <a:r>
              <a:rPr lang="en-US" smtClean="0">
                <a:solidFill>
                  <a:schemeClr val="bg1"/>
                </a:solidFill>
              </a:rPr>
              <a:t>2. Nút công cụ</a:t>
            </a:r>
          </a:p>
          <a:p>
            <a:r>
              <a:rPr lang="en-US" smtClean="0">
                <a:solidFill>
                  <a:schemeClr val="bg1"/>
                </a:solidFill>
              </a:rPr>
              <a:t>3. Thanh </a:t>
            </a:r>
            <a:r>
              <a:rPr lang="en-US" smtClean="0">
                <a:solidFill>
                  <a:schemeClr val="bg1"/>
                </a:solidFill>
              </a:rPr>
              <a:t>quản lý trang</a:t>
            </a:r>
            <a:endParaRPr lang="en-U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4</a:t>
            </a:r>
            <a:r>
              <a:rPr lang="en-US" smtClean="0">
                <a:solidFill>
                  <a:schemeClr val="bg1"/>
                </a:solidFill>
              </a:rPr>
              <a:t>. Thanh số trang</a:t>
            </a:r>
          </a:p>
          <a:p>
            <a:r>
              <a:rPr lang="en-US" smtClean="0">
                <a:solidFill>
                  <a:schemeClr val="bg1"/>
                </a:solidFill>
              </a:rPr>
              <a:t>5. Thanh đánh dấu</a:t>
            </a:r>
          </a:p>
          <a:p>
            <a:r>
              <a:rPr lang="en-US" smtClean="0">
                <a:solidFill>
                  <a:schemeClr val="bg1"/>
                </a:solidFill>
              </a:rPr>
              <a:t>6. Trang soạn thảo</a:t>
            </a:r>
          </a:p>
          <a:p>
            <a:r>
              <a:rPr lang="en-US" smtClean="0">
                <a:solidFill>
                  <a:schemeClr val="bg1"/>
                </a:solidFill>
              </a:rPr>
              <a:t>7. Document map</a:t>
            </a:r>
          </a:p>
          <a:p>
            <a:r>
              <a:rPr lang="en-US" smtClean="0">
                <a:solidFill>
                  <a:schemeClr val="bg1"/>
                </a:solidFill>
              </a:rPr>
              <a:t>8. Thanh trạng thái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Hình ảnh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76223"/>
            <a:ext cx="6096000" cy="37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smtClean="0"/>
              <a:t>Chức năng chính</a:t>
            </a:r>
            <a:endParaRPr lang="en-US" sz="800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Giao diện tab giúp người dùng có thể làm việc với nhiều tập tin một lúc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89" y="1918014"/>
            <a:ext cx="4484978" cy="30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1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0941A018-FB9B-4401-A32C-7E04526866E0}"/>
    </a:ext>
  </a:extLst>
</a:theme>
</file>

<file path=ppt/theme/theme4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486</Words>
  <Application>Microsoft Office PowerPoint</Application>
  <PresentationFormat>Custom</PresentationFormat>
  <Paragraphs>102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2_Metropolitan</vt:lpstr>
      <vt:lpstr>1_Metropolitan</vt:lpstr>
      <vt:lpstr>Metropolitan</vt:lpstr>
      <vt:lpstr>3_Metropolitan</vt:lpstr>
      <vt:lpstr>BÁO CÁO ĐỒ ÁN MÔ PHỎNG NOTEPAD++</vt:lpstr>
      <vt:lpstr>Chủ đề</vt:lpstr>
      <vt:lpstr>Giới thiệu về Notepad++</vt:lpstr>
      <vt:lpstr>Tổng quan</vt:lpstr>
      <vt:lpstr>Công nghệ</vt:lpstr>
      <vt:lpstr>Giao diện</vt:lpstr>
      <vt:lpstr>Thành phần</vt:lpstr>
      <vt:lpstr>Chức năng chính</vt:lpstr>
      <vt:lpstr>Tab</vt:lpstr>
      <vt:lpstr>Syntax highlight</vt:lpstr>
      <vt:lpstr>Code folding</vt:lpstr>
      <vt:lpstr>Auto complete</vt:lpstr>
      <vt:lpstr>Auto Indenting và Brace Matching</vt:lpstr>
      <vt:lpstr>Number Margin</vt:lpstr>
      <vt:lpstr>Bookmark Margin</vt:lpstr>
      <vt:lpstr>Document Map</vt:lpstr>
      <vt:lpstr>Kết quả đạt được</vt:lpstr>
      <vt:lpstr>Chức năng</vt:lpstr>
      <vt:lpstr>Giao diện</vt:lpstr>
      <vt:lpstr>Hạn chế</vt:lpstr>
      <vt:lpstr>Chức năng</vt:lpstr>
      <vt:lpstr>Giao diện</vt:lpstr>
      <vt:lpstr>Kết luận</vt:lpstr>
      <vt:lpstr>Kết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2017-06-18T14:07:08Z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