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8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3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0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0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6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7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8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8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8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0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1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986DA6-5754-EA61-61FC-EF89FA5CE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30"/>
            <a:ext cx="10909073" cy="957902"/>
          </a:xfrm>
        </p:spPr>
        <p:txBody>
          <a:bodyPr>
            <a:normAutofit/>
          </a:bodyPr>
          <a:lstStyle/>
          <a:p>
            <a:r>
              <a:rPr lang="tr-TR" sz="6000" dirty="0"/>
              <a:t>DENTALAİD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836188-148A-C218-165A-7EA7EFBF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82457"/>
            <a:ext cx="10925101" cy="460536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Diş klinik randevu sistemi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F617ED2-1BF2-1322-C259-408F33F81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7" y="751361"/>
            <a:ext cx="5302232" cy="3380172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068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916BEB-0E3B-02AF-F062-EEADE51E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F00730-FE2F-3FF8-610E-0ABAE481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Amacımız: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Diş kliniklerinde randevu süreçlerini dijitalleştirerek daha hızlı, düzenli ve hatasız bir sistem sunmak.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Motivasyon: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Manuel sistemlerin zaman alıcı ve hata oranının yüksek olması.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Klinik operasyonlarını daha verimli hale getirme hedefi.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CF0E44B-039D-96A4-8865-8D89327EC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1867" y="110011"/>
            <a:ext cx="2397317" cy="15282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7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193252-035F-0B6C-40A4-CADC7CF4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D2887D-34CB-B4B9-673B-D61368EC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Yapılan Çalışmalar: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Mevcut sistemlerin güçlü ve zayıf yönlerinin analizi.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Kullanıcı dostu arayüzler ve kolay erişim üzerine araştırmalar.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Karşılaşılan Problemler: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Örnek ve kaynak bulma zorlukları.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Farklı kullanıcı gruplarının ihtiyaçlarını analiz etme.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Yapay Zeka Kullanımı: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Tasarım fikirleri oluşturma ve yazılım desteği sağlama.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E20CA50-DE7E-B4E1-48C1-DA633BCBB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1867" y="110011"/>
            <a:ext cx="2397317" cy="15282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329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E954FA-30A8-7856-7654-7569BA9F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46EDF2-8002-E6BA-08C9-9677608D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Sonuçlar: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Randevu sürecinde verimlilik artışı.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Kullanıcı memnuniyetini hedefleyen sade bir sistem.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Değerlendirme: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Proje, kullanıcı dostu bir yapıyla klinik operasyonlarını kolaylaştırdı.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Gelecekte yapay zeka entegrasyonu ile daha gelişmiş özellikler eklenebilir.</a:t>
            </a:r>
          </a:p>
          <a:p>
            <a:endParaRPr lang="tr-TR" dirty="0"/>
          </a:p>
        </p:txBody>
      </p:sp>
      <p:pic>
        <p:nvPicPr>
          <p:cNvPr id="43" name="Resim 42">
            <a:extLst>
              <a:ext uri="{FF2B5EF4-FFF2-40B4-BE49-F238E27FC236}">
                <a16:creationId xmlns:a16="http://schemas.microsoft.com/office/drawing/2014/main" id="{C8927F7C-5C14-1D9A-9825-BD203404A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1867" y="110011"/>
            <a:ext cx="2397317" cy="15282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01237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126</Words>
  <Application>Microsoft Office PowerPoint</Application>
  <PresentationFormat>Geniş ekran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RetrospectVTI</vt:lpstr>
      <vt:lpstr>DENTALAİD 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boray kaplan</dc:creator>
  <cp:lastModifiedBy>boray kaplan</cp:lastModifiedBy>
  <cp:revision>1</cp:revision>
  <dcterms:created xsi:type="dcterms:W3CDTF">2024-12-24T20:17:32Z</dcterms:created>
  <dcterms:modified xsi:type="dcterms:W3CDTF">2024-12-24T20:34:54Z</dcterms:modified>
</cp:coreProperties>
</file>