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5" r:id="rId5"/>
  </p:sldMasterIdLst>
  <p:notesMasterIdLst>
    <p:notesMasterId r:id="rId62"/>
  </p:notesMasterIdLst>
  <p:sldIdLst>
    <p:sldId id="256" r:id="rId6"/>
    <p:sldId id="271" r:id="rId7"/>
    <p:sldId id="302" r:id="rId8"/>
    <p:sldId id="258" r:id="rId9"/>
    <p:sldId id="343" r:id="rId10"/>
    <p:sldId id="259" r:id="rId11"/>
    <p:sldId id="264" r:id="rId12"/>
    <p:sldId id="338" r:id="rId13"/>
    <p:sldId id="339" r:id="rId14"/>
    <p:sldId id="340" r:id="rId15"/>
    <p:sldId id="263" r:id="rId16"/>
    <p:sldId id="369" r:id="rId17"/>
    <p:sldId id="370" r:id="rId18"/>
    <p:sldId id="371" r:id="rId19"/>
    <p:sldId id="372" r:id="rId20"/>
    <p:sldId id="368" r:id="rId21"/>
    <p:sldId id="358" r:id="rId22"/>
    <p:sldId id="360" r:id="rId23"/>
    <p:sldId id="344" r:id="rId24"/>
    <p:sldId id="304" r:id="rId25"/>
    <p:sldId id="345" r:id="rId26"/>
    <p:sldId id="341" r:id="rId27"/>
    <p:sldId id="342" r:id="rId28"/>
    <p:sldId id="305" r:id="rId29"/>
    <p:sldId id="262" r:id="rId30"/>
    <p:sldId id="307" r:id="rId31"/>
    <p:sldId id="346" r:id="rId32"/>
    <p:sldId id="347" r:id="rId33"/>
    <p:sldId id="348" r:id="rId34"/>
    <p:sldId id="361" r:id="rId35"/>
    <p:sldId id="362" r:id="rId36"/>
    <p:sldId id="385" r:id="rId37"/>
    <p:sldId id="367" r:id="rId38"/>
    <p:sldId id="306" r:id="rId39"/>
    <p:sldId id="308" r:id="rId40"/>
    <p:sldId id="309" r:id="rId41"/>
    <p:sldId id="349" r:id="rId42"/>
    <p:sldId id="350" r:id="rId43"/>
    <p:sldId id="363" r:id="rId44"/>
    <p:sldId id="364" r:id="rId45"/>
    <p:sldId id="311" r:id="rId46"/>
    <p:sldId id="310" r:id="rId47"/>
    <p:sldId id="312" r:id="rId48"/>
    <p:sldId id="351" r:id="rId49"/>
    <p:sldId id="352" r:id="rId50"/>
    <p:sldId id="314" r:id="rId51"/>
    <p:sldId id="313" r:id="rId52"/>
    <p:sldId id="316" r:id="rId53"/>
    <p:sldId id="353" r:id="rId54"/>
    <p:sldId id="354" r:id="rId55"/>
    <p:sldId id="355" r:id="rId56"/>
    <p:sldId id="373" r:id="rId57"/>
    <p:sldId id="356" r:id="rId58"/>
    <p:sldId id="365" r:id="rId59"/>
    <p:sldId id="366" r:id="rId60"/>
    <p:sldId id="386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BE9"/>
    <a:srgbClr val="00B0F0"/>
    <a:srgbClr val="42C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D30309-705D-4ED3-BD9F-6C73946180FB}" v="230" dt="2021-02-22T23:34:25.2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4995" autoAdjust="0"/>
    <p:restoredTop sz="73023" autoAdjust="0"/>
  </p:normalViewPr>
  <p:slideViewPr>
    <p:cSldViewPr snapToGrid="0">
      <p:cViewPr varScale="1">
        <p:scale>
          <a:sx n="42" d="100"/>
          <a:sy n="42" d="100"/>
        </p:scale>
        <p:origin x="16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4" d="100"/>
          <a:sy n="44" d="100"/>
        </p:scale>
        <p:origin x="2844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microsoft.com/office/2016/11/relationships/changesInfo" Target="changesInfos/changesInfo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ates, Isabelle" userId="e03ffb72-7b31-484c-a1a6-29ee864a0981" providerId="ADAL" clId="{B7D30309-705D-4ED3-BD9F-6C73946180FB}"/>
    <pc:docChg chg="undo redo custSel addSld delSld modSld sldOrd">
      <pc:chgData name="Coates, Isabelle" userId="e03ffb72-7b31-484c-a1a6-29ee864a0981" providerId="ADAL" clId="{B7D30309-705D-4ED3-BD9F-6C73946180FB}" dt="2021-02-22T23:41:36.547" v="9068" actId="20577"/>
      <pc:docMkLst>
        <pc:docMk/>
      </pc:docMkLst>
      <pc:sldChg chg="addSp delSp modSp">
        <pc:chgData name="Coates, Isabelle" userId="e03ffb72-7b31-484c-a1a6-29ee864a0981" providerId="ADAL" clId="{B7D30309-705D-4ED3-BD9F-6C73946180FB}" dt="2021-02-20T22:32:41.674" v="1357" actId="20577"/>
        <pc:sldMkLst>
          <pc:docMk/>
          <pc:sldMk cId="1063933377" sldId="256"/>
        </pc:sldMkLst>
        <pc:spChg chg="mod">
          <ac:chgData name="Coates, Isabelle" userId="e03ffb72-7b31-484c-a1a6-29ee864a0981" providerId="ADAL" clId="{B7D30309-705D-4ED3-BD9F-6C73946180FB}" dt="2021-02-20T22:32:41.674" v="1357" actId="20577"/>
          <ac:spMkLst>
            <pc:docMk/>
            <pc:sldMk cId="1063933377" sldId="256"/>
            <ac:spMk id="2" creationId="{C9E2EDBF-A0DE-4B4E-98B6-730797C814D1}"/>
          </ac:spMkLst>
        </pc:spChg>
        <pc:spChg chg="add del mod">
          <ac:chgData name="Coates, Isabelle" userId="e03ffb72-7b31-484c-a1a6-29ee864a0981" providerId="ADAL" clId="{B7D30309-705D-4ED3-BD9F-6C73946180FB}" dt="2021-02-18T14:59:29.582" v="318"/>
          <ac:spMkLst>
            <pc:docMk/>
            <pc:sldMk cId="1063933377" sldId="256"/>
            <ac:spMk id="4" creationId="{827B8794-CA91-4226-B757-20B6A833A910}"/>
          </ac:spMkLst>
        </pc:spChg>
        <pc:spChg chg="add del mod">
          <ac:chgData name="Coates, Isabelle" userId="e03ffb72-7b31-484c-a1a6-29ee864a0981" providerId="ADAL" clId="{B7D30309-705D-4ED3-BD9F-6C73946180FB}" dt="2021-02-18T14:59:29.598" v="323"/>
          <ac:spMkLst>
            <pc:docMk/>
            <pc:sldMk cId="1063933377" sldId="256"/>
            <ac:spMk id="5" creationId="{8B7E9B7D-5A1A-42E1-9A8E-BD1C986C6D42}"/>
          </ac:spMkLst>
        </pc:spChg>
        <pc:spChg chg="add del mod">
          <ac:chgData name="Coates, Isabelle" userId="e03ffb72-7b31-484c-a1a6-29ee864a0981" providerId="ADAL" clId="{B7D30309-705D-4ED3-BD9F-6C73946180FB}" dt="2021-02-18T14:59:29.610" v="328"/>
          <ac:spMkLst>
            <pc:docMk/>
            <pc:sldMk cId="1063933377" sldId="256"/>
            <ac:spMk id="6" creationId="{663BDD05-2591-442B-8E98-C06389CFAC18}"/>
          </ac:spMkLst>
        </pc:spChg>
        <pc:spChg chg="add del mod">
          <ac:chgData name="Coates, Isabelle" userId="e03ffb72-7b31-484c-a1a6-29ee864a0981" providerId="ADAL" clId="{B7D30309-705D-4ED3-BD9F-6C73946180FB}" dt="2021-02-18T14:59:29.622" v="333"/>
          <ac:spMkLst>
            <pc:docMk/>
            <pc:sldMk cId="1063933377" sldId="256"/>
            <ac:spMk id="7" creationId="{78ED378E-63EC-434C-94F6-D291614A8751}"/>
          </ac:spMkLst>
        </pc:spChg>
        <pc:spChg chg="add del mod">
          <ac:chgData name="Coates, Isabelle" userId="e03ffb72-7b31-484c-a1a6-29ee864a0981" providerId="ADAL" clId="{B7D30309-705D-4ED3-BD9F-6C73946180FB}" dt="2021-02-18T14:59:29.638" v="338"/>
          <ac:spMkLst>
            <pc:docMk/>
            <pc:sldMk cId="1063933377" sldId="256"/>
            <ac:spMk id="9" creationId="{6C214FA9-4D72-436F-A62E-C29C7B7C4E88}"/>
          </ac:spMkLst>
        </pc:spChg>
        <pc:spChg chg="add del mod">
          <ac:chgData name="Coates, Isabelle" userId="e03ffb72-7b31-484c-a1a6-29ee864a0981" providerId="ADAL" clId="{B7D30309-705D-4ED3-BD9F-6C73946180FB}" dt="2021-02-18T14:59:29.650" v="343"/>
          <ac:spMkLst>
            <pc:docMk/>
            <pc:sldMk cId="1063933377" sldId="256"/>
            <ac:spMk id="11" creationId="{F766810C-6189-46F4-B703-3CD43EDEA7D8}"/>
          </ac:spMkLst>
        </pc:spChg>
        <pc:spChg chg="add del mod">
          <ac:chgData name="Coates, Isabelle" userId="e03ffb72-7b31-484c-a1a6-29ee864a0981" providerId="ADAL" clId="{B7D30309-705D-4ED3-BD9F-6C73946180FB}" dt="2021-02-18T14:59:29.662" v="348"/>
          <ac:spMkLst>
            <pc:docMk/>
            <pc:sldMk cId="1063933377" sldId="256"/>
            <ac:spMk id="12" creationId="{A7AF0DC1-B358-4F2E-9570-49D1EB8FDF88}"/>
          </ac:spMkLst>
        </pc:spChg>
        <pc:spChg chg="add del mod">
          <ac:chgData name="Coates, Isabelle" userId="e03ffb72-7b31-484c-a1a6-29ee864a0981" providerId="ADAL" clId="{B7D30309-705D-4ED3-BD9F-6C73946180FB}" dt="2021-02-18T14:59:29.678" v="353"/>
          <ac:spMkLst>
            <pc:docMk/>
            <pc:sldMk cId="1063933377" sldId="256"/>
            <ac:spMk id="13" creationId="{DF49D634-4FBD-4EA7-BEE3-2BBAFC58CEF1}"/>
          </ac:spMkLst>
        </pc:spChg>
        <pc:spChg chg="add del mod">
          <ac:chgData name="Coates, Isabelle" userId="e03ffb72-7b31-484c-a1a6-29ee864a0981" providerId="ADAL" clId="{B7D30309-705D-4ED3-BD9F-6C73946180FB}" dt="2021-02-18T14:59:29.690" v="358"/>
          <ac:spMkLst>
            <pc:docMk/>
            <pc:sldMk cId="1063933377" sldId="256"/>
            <ac:spMk id="14" creationId="{A6CA591D-CC22-4776-BC2B-264E2E9E7C7D}"/>
          </ac:spMkLst>
        </pc:spChg>
        <pc:spChg chg="add del mod">
          <ac:chgData name="Coates, Isabelle" userId="e03ffb72-7b31-484c-a1a6-29ee864a0981" providerId="ADAL" clId="{B7D30309-705D-4ED3-BD9F-6C73946180FB}" dt="2021-02-18T14:59:29.706" v="363"/>
          <ac:spMkLst>
            <pc:docMk/>
            <pc:sldMk cId="1063933377" sldId="256"/>
            <ac:spMk id="15" creationId="{898B8CAA-8A61-447C-9337-8336BC320D4D}"/>
          </ac:spMkLst>
        </pc:spChg>
        <pc:spChg chg="add del mod">
          <ac:chgData name="Coates, Isabelle" userId="e03ffb72-7b31-484c-a1a6-29ee864a0981" providerId="ADAL" clId="{B7D30309-705D-4ED3-BD9F-6C73946180FB}" dt="2021-02-18T14:59:53.204" v="371"/>
          <ac:spMkLst>
            <pc:docMk/>
            <pc:sldMk cId="1063933377" sldId="256"/>
            <ac:spMk id="16" creationId="{4FC52F43-DF9A-476A-9F24-F39D2D703723}"/>
          </ac:spMkLst>
        </pc:spChg>
        <pc:spChg chg="add del mod">
          <ac:chgData name="Coates, Isabelle" userId="e03ffb72-7b31-484c-a1a6-29ee864a0981" providerId="ADAL" clId="{B7D30309-705D-4ED3-BD9F-6C73946180FB}" dt="2021-02-18T14:59:53.216" v="376"/>
          <ac:spMkLst>
            <pc:docMk/>
            <pc:sldMk cId="1063933377" sldId="256"/>
            <ac:spMk id="17" creationId="{6977FBDB-49C9-4833-8B7F-63910F48B9D0}"/>
          </ac:spMkLst>
        </pc:spChg>
        <pc:spChg chg="add del mod">
          <ac:chgData name="Coates, Isabelle" userId="e03ffb72-7b31-484c-a1a6-29ee864a0981" providerId="ADAL" clId="{B7D30309-705D-4ED3-BD9F-6C73946180FB}" dt="2021-02-18T14:59:53.232" v="381"/>
          <ac:spMkLst>
            <pc:docMk/>
            <pc:sldMk cId="1063933377" sldId="256"/>
            <ac:spMk id="18" creationId="{09C51AEE-AEDD-4D63-AC45-89898716012D}"/>
          </ac:spMkLst>
        </pc:spChg>
        <pc:spChg chg="add del mod">
          <ac:chgData name="Coates, Isabelle" userId="e03ffb72-7b31-484c-a1a6-29ee864a0981" providerId="ADAL" clId="{B7D30309-705D-4ED3-BD9F-6C73946180FB}" dt="2021-02-18T14:59:53.248" v="386"/>
          <ac:spMkLst>
            <pc:docMk/>
            <pc:sldMk cId="1063933377" sldId="256"/>
            <ac:spMk id="19" creationId="{8EAABA1F-8D17-40FF-94A2-EB56433941CA}"/>
          </ac:spMkLst>
        </pc:spChg>
        <pc:spChg chg="add del mod">
          <ac:chgData name="Coates, Isabelle" userId="e03ffb72-7b31-484c-a1a6-29ee864a0981" providerId="ADAL" clId="{B7D30309-705D-4ED3-BD9F-6C73946180FB}" dt="2021-02-18T14:59:53.264" v="391"/>
          <ac:spMkLst>
            <pc:docMk/>
            <pc:sldMk cId="1063933377" sldId="256"/>
            <ac:spMk id="20" creationId="{4A3AB77C-C637-4081-8C1F-401C263D9366}"/>
          </ac:spMkLst>
        </pc:spChg>
        <pc:spChg chg="add del mod">
          <ac:chgData name="Coates, Isabelle" userId="e03ffb72-7b31-484c-a1a6-29ee864a0981" providerId="ADAL" clId="{B7D30309-705D-4ED3-BD9F-6C73946180FB}" dt="2021-02-18T14:59:53.280" v="396"/>
          <ac:spMkLst>
            <pc:docMk/>
            <pc:sldMk cId="1063933377" sldId="256"/>
            <ac:spMk id="21" creationId="{ACB1033D-9967-43C0-AD83-F041DFA7B72E}"/>
          </ac:spMkLst>
        </pc:spChg>
        <pc:spChg chg="add del mod">
          <ac:chgData name="Coates, Isabelle" userId="e03ffb72-7b31-484c-a1a6-29ee864a0981" providerId="ADAL" clId="{B7D30309-705D-4ED3-BD9F-6C73946180FB}" dt="2021-02-18T14:59:53.316" v="401"/>
          <ac:spMkLst>
            <pc:docMk/>
            <pc:sldMk cId="1063933377" sldId="256"/>
            <ac:spMk id="22" creationId="{7B4028E1-2926-417E-9B9A-B0B96A5B7ED7}"/>
          </ac:spMkLst>
        </pc:spChg>
        <pc:spChg chg="add del mod">
          <ac:chgData name="Coates, Isabelle" userId="e03ffb72-7b31-484c-a1a6-29ee864a0981" providerId="ADAL" clId="{B7D30309-705D-4ED3-BD9F-6C73946180FB}" dt="2021-02-18T14:59:53.336" v="406"/>
          <ac:spMkLst>
            <pc:docMk/>
            <pc:sldMk cId="1063933377" sldId="256"/>
            <ac:spMk id="23" creationId="{BF3C7BAE-2119-4D6F-8F8A-B4620323F616}"/>
          </ac:spMkLst>
        </pc:spChg>
        <pc:spChg chg="add del mod">
          <ac:chgData name="Coates, Isabelle" userId="e03ffb72-7b31-484c-a1a6-29ee864a0981" providerId="ADAL" clId="{B7D30309-705D-4ED3-BD9F-6C73946180FB}" dt="2021-02-18T14:59:53.352" v="411"/>
          <ac:spMkLst>
            <pc:docMk/>
            <pc:sldMk cId="1063933377" sldId="256"/>
            <ac:spMk id="24" creationId="{57445D73-D4CE-48BB-B8E9-16BC4B9E4A41}"/>
          </ac:spMkLst>
        </pc:spChg>
        <pc:spChg chg="add del mod">
          <ac:chgData name="Coates, Isabelle" userId="e03ffb72-7b31-484c-a1a6-29ee864a0981" providerId="ADAL" clId="{B7D30309-705D-4ED3-BD9F-6C73946180FB}" dt="2021-02-18T14:59:53.368" v="416"/>
          <ac:spMkLst>
            <pc:docMk/>
            <pc:sldMk cId="1063933377" sldId="256"/>
            <ac:spMk id="25" creationId="{7737AABB-7AD0-473A-AC15-2CCA2640CBCC}"/>
          </ac:spMkLst>
        </pc:spChg>
      </pc:sldChg>
      <pc:sldChg chg="modNotesTx">
        <pc:chgData name="Coates, Isabelle" userId="e03ffb72-7b31-484c-a1a6-29ee864a0981" providerId="ADAL" clId="{B7D30309-705D-4ED3-BD9F-6C73946180FB}" dt="2021-02-22T15:56:28.618" v="2501" actId="20577"/>
        <pc:sldMkLst>
          <pc:docMk/>
          <pc:sldMk cId="188774311" sldId="258"/>
        </pc:sldMkLst>
      </pc:sldChg>
      <pc:sldChg chg="modNotesTx">
        <pc:chgData name="Coates, Isabelle" userId="e03ffb72-7b31-484c-a1a6-29ee864a0981" providerId="ADAL" clId="{B7D30309-705D-4ED3-BD9F-6C73946180FB}" dt="2021-02-22T16:33:04.439" v="4504" actId="20577"/>
        <pc:sldMkLst>
          <pc:docMk/>
          <pc:sldMk cId="3627442810" sldId="262"/>
        </pc:sldMkLst>
      </pc:sldChg>
      <pc:sldChg chg="modSp modNotesTx">
        <pc:chgData name="Coates, Isabelle" userId="e03ffb72-7b31-484c-a1a6-29ee864a0981" providerId="ADAL" clId="{B7D30309-705D-4ED3-BD9F-6C73946180FB}" dt="2021-02-22T16:02:16.462" v="2726" actId="15"/>
        <pc:sldMkLst>
          <pc:docMk/>
          <pc:sldMk cId="4164490878" sldId="263"/>
        </pc:sldMkLst>
        <pc:spChg chg="mod">
          <ac:chgData name="Coates, Isabelle" userId="e03ffb72-7b31-484c-a1a6-29ee864a0981" providerId="ADAL" clId="{B7D30309-705D-4ED3-BD9F-6C73946180FB}" dt="2021-02-22T16:02:16.462" v="2726" actId="15"/>
          <ac:spMkLst>
            <pc:docMk/>
            <pc:sldMk cId="4164490878" sldId="263"/>
            <ac:spMk id="9" creationId="{98E1078F-3A4D-4292-990B-BCAFDE64CCAB}"/>
          </ac:spMkLst>
        </pc:spChg>
      </pc:sldChg>
      <pc:sldChg chg="modNotesTx">
        <pc:chgData name="Coates, Isabelle" userId="e03ffb72-7b31-484c-a1a6-29ee864a0981" providerId="ADAL" clId="{B7D30309-705D-4ED3-BD9F-6C73946180FB}" dt="2021-02-22T15:27:30.696" v="1363" actId="20577"/>
        <pc:sldMkLst>
          <pc:docMk/>
          <pc:sldMk cId="1942639492" sldId="271"/>
        </pc:sldMkLst>
      </pc:sldChg>
      <pc:sldChg chg="modSp del modNotesTx">
        <pc:chgData name="Coates, Isabelle" userId="e03ffb72-7b31-484c-a1a6-29ee864a0981" providerId="ADAL" clId="{B7D30309-705D-4ED3-BD9F-6C73946180FB}" dt="2021-02-22T15:49:47.023" v="2188" actId="2696"/>
        <pc:sldMkLst>
          <pc:docMk/>
          <pc:sldMk cId="1275453930" sldId="303"/>
        </pc:sldMkLst>
        <pc:spChg chg="mod">
          <ac:chgData name="Coates, Isabelle" userId="e03ffb72-7b31-484c-a1a6-29ee864a0981" providerId="ADAL" clId="{B7D30309-705D-4ED3-BD9F-6C73946180FB}" dt="2021-02-22T15:39:43.038" v="1924" actId="20577"/>
          <ac:spMkLst>
            <pc:docMk/>
            <pc:sldMk cId="1275453930" sldId="303"/>
            <ac:spMk id="9" creationId="{98E1078F-3A4D-4292-990B-BCAFDE64CCAB}"/>
          </ac:spMkLst>
        </pc:spChg>
        <pc:picChg chg="mod">
          <ac:chgData name="Coates, Isabelle" userId="e03ffb72-7b31-484c-a1a6-29ee864a0981" providerId="ADAL" clId="{B7D30309-705D-4ED3-BD9F-6C73946180FB}" dt="2021-02-22T15:39:48.678" v="1925" actId="1076"/>
          <ac:picMkLst>
            <pc:docMk/>
            <pc:sldMk cId="1275453930" sldId="303"/>
            <ac:picMk id="3" creationId="{F84E0808-0048-4625-95D9-E9E0C859FCD8}"/>
          </ac:picMkLst>
        </pc:picChg>
      </pc:sldChg>
      <pc:sldChg chg="modSp modNotesTx">
        <pc:chgData name="Coates, Isabelle" userId="e03ffb72-7b31-484c-a1a6-29ee864a0981" providerId="ADAL" clId="{B7D30309-705D-4ED3-BD9F-6C73946180FB}" dt="2021-02-22T16:15:02.766" v="3144" actId="20577"/>
        <pc:sldMkLst>
          <pc:docMk/>
          <pc:sldMk cId="1364679081" sldId="304"/>
        </pc:sldMkLst>
        <pc:spChg chg="mod">
          <ac:chgData name="Coates, Isabelle" userId="e03ffb72-7b31-484c-a1a6-29ee864a0981" providerId="ADAL" clId="{B7D30309-705D-4ED3-BD9F-6C73946180FB}" dt="2021-02-22T16:08:01.348" v="2909" actId="20577"/>
          <ac:spMkLst>
            <pc:docMk/>
            <pc:sldMk cId="1364679081" sldId="304"/>
            <ac:spMk id="2" creationId="{E9272F0E-1F23-4605-A360-8DD777B96560}"/>
          </ac:spMkLst>
        </pc:spChg>
        <pc:spChg chg="mod">
          <ac:chgData name="Coates, Isabelle" userId="e03ffb72-7b31-484c-a1a6-29ee864a0981" providerId="ADAL" clId="{B7D30309-705D-4ED3-BD9F-6C73946180FB}" dt="2021-02-22T16:09:21.634" v="3026" actId="1076"/>
          <ac:spMkLst>
            <pc:docMk/>
            <pc:sldMk cId="1364679081" sldId="304"/>
            <ac:spMk id="6" creationId="{894E6ADD-AFAA-460E-9A6D-6EDC92E8EE44}"/>
          </ac:spMkLst>
        </pc:spChg>
      </pc:sldChg>
      <pc:sldChg chg="modNotesTx">
        <pc:chgData name="Coates, Isabelle" userId="e03ffb72-7b31-484c-a1a6-29ee864a0981" providerId="ADAL" clId="{B7D30309-705D-4ED3-BD9F-6C73946180FB}" dt="2021-02-22T16:34:40.258" v="4760" actId="20577"/>
        <pc:sldMkLst>
          <pc:docMk/>
          <pc:sldMk cId="254805441" sldId="307"/>
        </pc:sldMkLst>
      </pc:sldChg>
      <pc:sldChg chg="modSp modNotesTx">
        <pc:chgData name="Coates, Isabelle" userId="e03ffb72-7b31-484c-a1a6-29ee864a0981" providerId="ADAL" clId="{B7D30309-705D-4ED3-BD9F-6C73946180FB}" dt="2021-02-22T16:49:51.214" v="5448" actId="20577"/>
        <pc:sldMkLst>
          <pc:docMk/>
          <pc:sldMk cId="489371809" sldId="308"/>
        </pc:sldMkLst>
        <pc:spChg chg="mod">
          <ac:chgData name="Coates, Isabelle" userId="e03ffb72-7b31-484c-a1a6-29ee864a0981" providerId="ADAL" clId="{B7D30309-705D-4ED3-BD9F-6C73946180FB}" dt="2021-02-22T16:47:16.098" v="5281" actId="20577"/>
          <ac:spMkLst>
            <pc:docMk/>
            <pc:sldMk cId="489371809" sldId="308"/>
            <ac:spMk id="9" creationId="{98E1078F-3A4D-4292-990B-BCAFDE64CCAB}"/>
          </ac:spMkLst>
        </pc:spChg>
        <pc:picChg chg="mod">
          <ac:chgData name="Coates, Isabelle" userId="e03ffb72-7b31-484c-a1a6-29ee864a0981" providerId="ADAL" clId="{B7D30309-705D-4ED3-BD9F-6C73946180FB}" dt="2021-02-22T16:47:18.373" v="5282" actId="1076"/>
          <ac:picMkLst>
            <pc:docMk/>
            <pc:sldMk cId="489371809" sldId="308"/>
            <ac:picMk id="3" creationId="{BA9D4AC7-54EB-44B5-B26F-CC1E99BA10C2}"/>
          </ac:picMkLst>
        </pc:picChg>
      </pc:sldChg>
      <pc:sldChg chg="modNotesTx">
        <pc:chgData name="Coates, Isabelle" userId="e03ffb72-7b31-484c-a1a6-29ee864a0981" providerId="ADAL" clId="{B7D30309-705D-4ED3-BD9F-6C73946180FB}" dt="2021-02-22T17:04:08.699" v="5848" actId="20577"/>
        <pc:sldMkLst>
          <pc:docMk/>
          <pc:sldMk cId="2311421355" sldId="309"/>
        </pc:sldMkLst>
      </pc:sldChg>
      <pc:sldChg chg="modSp modNotesTx">
        <pc:chgData name="Coates, Isabelle" userId="e03ffb72-7b31-484c-a1a6-29ee864a0981" providerId="ADAL" clId="{B7D30309-705D-4ED3-BD9F-6C73946180FB}" dt="2021-02-22T18:46:07.994" v="5881" actId="20577"/>
        <pc:sldMkLst>
          <pc:docMk/>
          <pc:sldMk cId="905414402" sldId="310"/>
        </pc:sldMkLst>
        <pc:spChg chg="mod">
          <ac:chgData name="Coates, Isabelle" userId="e03ffb72-7b31-484c-a1a6-29ee864a0981" providerId="ADAL" clId="{B7D30309-705D-4ED3-BD9F-6C73946180FB}" dt="2021-02-22T17:06:35.752" v="5876"/>
          <ac:spMkLst>
            <pc:docMk/>
            <pc:sldMk cId="905414402" sldId="310"/>
            <ac:spMk id="9" creationId="{98E1078F-3A4D-4292-990B-BCAFDE64CCAB}"/>
          </ac:spMkLst>
        </pc:spChg>
        <pc:picChg chg="mod">
          <ac:chgData name="Coates, Isabelle" userId="e03ffb72-7b31-484c-a1a6-29ee864a0981" providerId="ADAL" clId="{B7D30309-705D-4ED3-BD9F-6C73946180FB}" dt="2021-02-22T18:39:44.362" v="5877" actId="1076"/>
          <ac:picMkLst>
            <pc:docMk/>
            <pc:sldMk cId="905414402" sldId="310"/>
            <ac:picMk id="3" creationId="{4A4DA680-5E0F-4CF7-B4F1-EA13BAD7EB1A}"/>
          </ac:picMkLst>
        </pc:picChg>
      </pc:sldChg>
      <pc:sldChg chg="modSp modNotesTx">
        <pc:chgData name="Coates, Isabelle" userId="e03ffb72-7b31-484c-a1a6-29ee864a0981" providerId="ADAL" clId="{B7D30309-705D-4ED3-BD9F-6C73946180FB}" dt="2021-02-22T18:49:39.968" v="5893" actId="20577"/>
        <pc:sldMkLst>
          <pc:docMk/>
          <pc:sldMk cId="2862325298" sldId="312"/>
        </pc:sldMkLst>
        <pc:spChg chg="mod">
          <ac:chgData name="Coates, Isabelle" userId="e03ffb72-7b31-484c-a1a6-29ee864a0981" providerId="ADAL" clId="{B7D30309-705D-4ED3-BD9F-6C73946180FB}" dt="2021-02-22T18:48:35.975" v="5885" actId="1076"/>
          <ac:spMkLst>
            <pc:docMk/>
            <pc:sldMk cId="2862325298" sldId="312"/>
            <ac:spMk id="4" creationId="{C5217A67-994F-4AA6-B6D5-B739179CD48E}"/>
          </ac:spMkLst>
        </pc:spChg>
      </pc:sldChg>
      <pc:sldChg chg="modNotesTx">
        <pc:chgData name="Coates, Isabelle" userId="e03ffb72-7b31-484c-a1a6-29ee864a0981" providerId="ADAL" clId="{B7D30309-705D-4ED3-BD9F-6C73946180FB}" dt="2021-02-22T22:27:54.932" v="6563" actId="20577"/>
        <pc:sldMkLst>
          <pc:docMk/>
          <pc:sldMk cId="4045678960" sldId="313"/>
        </pc:sldMkLst>
      </pc:sldChg>
      <pc:sldChg chg="modNotesTx">
        <pc:chgData name="Coates, Isabelle" userId="e03ffb72-7b31-484c-a1a6-29ee864a0981" providerId="ADAL" clId="{B7D30309-705D-4ED3-BD9F-6C73946180FB}" dt="2021-02-22T22:35:55.923" v="7175" actId="20577"/>
        <pc:sldMkLst>
          <pc:docMk/>
          <pc:sldMk cId="2760449792" sldId="316"/>
        </pc:sldMkLst>
      </pc:sldChg>
      <pc:sldChg chg="modNotesTx">
        <pc:chgData name="Coates, Isabelle" userId="e03ffb72-7b31-484c-a1a6-29ee864a0981" providerId="ADAL" clId="{B7D30309-705D-4ED3-BD9F-6C73946180FB}" dt="2021-02-22T15:31:10.466" v="1468" actId="20577"/>
        <pc:sldMkLst>
          <pc:docMk/>
          <pc:sldMk cId="1110486088" sldId="338"/>
        </pc:sldMkLst>
      </pc:sldChg>
      <pc:sldChg chg="modSp modNotesTx">
        <pc:chgData name="Coates, Isabelle" userId="e03ffb72-7b31-484c-a1a6-29ee864a0981" providerId="ADAL" clId="{B7D30309-705D-4ED3-BD9F-6C73946180FB}" dt="2021-02-22T16:36:00.727" v="4943" actId="20577"/>
        <pc:sldMkLst>
          <pc:docMk/>
          <pc:sldMk cId="2627067384" sldId="341"/>
        </pc:sldMkLst>
        <pc:spChg chg="mod">
          <ac:chgData name="Coates, Isabelle" userId="e03ffb72-7b31-484c-a1a6-29ee864a0981" providerId="ADAL" clId="{B7D30309-705D-4ED3-BD9F-6C73946180FB}" dt="2021-02-22T16:24:41.795" v="3418" actId="2711"/>
          <ac:spMkLst>
            <pc:docMk/>
            <pc:sldMk cId="2627067384" sldId="341"/>
            <ac:spMk id="6" creationId="{894E6ADD-AFAA-460E-9A6D-6EDC92E8EE44}"/>
          </ac:spMkLst>
        </pc:spChg>
      </pc:sldChg>
      <pc:sldChg chg="modNotesTx">
        <pc:chgData name="Coates, Isabelle" userId="e03ffb72-7b31-484c-a1a6-29ee864a0981" providerId="ADAL" clId="{B7D30309-705D-4ED3-BD9F-6C73946180FB}" dt="2021-02-22T16:27:57.341" v="3937" actId="20577"/>
        <pc:sldMkLst>
          <pc:docMk/>
          <pc:sldMk cId="4286736446" sldId="342"/>
        </pc:sldMkLst>
      </pc:sldChg>
      <pc:sldChg chg="modSp modNotesTx">
        <pc:chgData name="Coates, Isabelle" userId="e03ffb72-7b31-484c-a1a6-29ee864a0981" providerId="ADAL" clId="{B7D30309-705D-4ED3-BD9F-6C73946180FB}" dt="2021-02-22T16:24:00.756" v="3411" actId="20577"/>
        <pc:sldMkLst>
          <pc:docMk/>
          <pc:sldMk cId="3725214772" sldId="345"/>
        </pc:sldMkLst>
        <pc:spChg chg="mod">
          <ac:chgData name="Coates, Isabelle" userId="e03ffb72-7b31-484c-a1a6-29ee864a0981" providerId="ADAL" clId="{B7D30309-705D-4ED3-BD9F-6C73946180FB}" dt="2021-02-22T16:22:58.869" v="3255" actId="20577"/>
          <ac:spMkLst>
            <pc:docMk/>
            <pc:sldMk cId="3725214772" sldId="345"/>
            <ac:spMk id="6" creationId="{894E6ADD-AFAA-460E-9A6D-6EDC92E8EE44}"/>
          </ac:spMkLst>
        </pc:spChg>
      </pc:sldChg>
      <pc:sldChg chg="modNotesTx">
        <pc:chgData name="Coates, Isabelle" userId="e03ffb72-7b31-484c-a1a6-29ee864a0981" providerId="ADAL" clId="{B7D30309-705D-4ED3-BD9F-6C73946180FB}" dt="2021-02-22T16:36:29.022" v="4945" actId="20577"/>
        <pc:sldMkLst>
          <pc:docMk/>
          <pc:sldMk cId="1343085274" sldId="346"/>
        </pc:sldMkLst>
      </pc:sldChg>
      <pc:sldChg chg="modNotesTx">
        <pc:chgData name="Coates, Isabelle" userId="e03ffb72-7b31-484c-a1a6-29ee864a0981" providerId="ADAL" clId="{B7D30309-705D-4ED3-BD9F-6C73946180FB}" dt="2021-02-22T16:36:52.168" v="5031" actId="20577"/>
        <pc:sldMkLst>
          <pc:docMk/>
          <pc:sldMk cId="2529014473" sldId="347"/>
        </pc:sldMkLst>
      </pc:sldChg>
      <pc:sldChg chg="modNotesTx">
        <pc:chgData name="Coates, Isabelle" userId="e03ffb72-7b31-484c-a1a6-29ee864a0981" providerId="ADAL" clId="{B7D30309-705D-4ED3-BD9F-6C73946180FB}" dt="2021-02-22T16:41:08.400" v="5227" actId="20577"/>
        <pc:sldMkLst>
          <pc:docMk/>
          <pc:sldMk cId="3289152568" sldId="348"/>
        </pc:sldMkLst>
      </pc:sldChg>
      <pc:sldChg chg="modNotesTx">
        <pc:chgData name="Coates, Isabelle" userId="e03ffb72-7b31-484c-a1a6-29ee864a0981" providerId="ADAL" clId="{B7D30309-705D-4ED3-BD9F-6C73946180FB}" dt="2021-02-22T17:04:41.429" v="5875" actId="20577"/>
        <pc:sldMkLst>
          <pc:docMk/>
          <pc:sldMk cId="811885975" sldId="349"/>
        </pc:sldMkLst>
      </pc:sldChg>
      <pc:sldChg chg="modNotesTx">
        <pc:chgData name="Coates, Isabelle" userId="e03ffb72-7b31-484c-a1a6-29ee864a0981" providerId="ADAL" clId="{B7D30309-705D-4ED3-BD9F-6C73946180FB}" dt="2021-02-22T18:55:40.879" v="6094" actId="20577"/>
        <pc:sldMkLst>
          <pc:docMk/>
          <pc:sldMk cId="3774268630" sldId="351"/>
        </pc:sldMkLst>
      </pc:sldChg>
      <pc:sldChg chg="modNotesTx">
        <pc:chgData name="Coates, Isabelle" userId="e03ffb72-7b31-484c-a1a6-29ee864a0981" providerId="ADAL" clId="{B7D30309-705D-4ED3-BD9F-6C73946180FB}" dt="2021-02-22T22:35:17.807" v="7173" actId="20577"/>
        <pc:sldMkLst>
          <pc:docMk/>
          <pc:sldMk cId="1278485322" sldId="353"/>
        </pc:sldMkLst>
      </pc:sldChg>
      <pc:sldChg chg="modNotesTx">
        <pc:chgData name="Coates, Isabelle" userId="e03ffb72-7b31-484c-a1a6-29ee864a0981" providerId="ADAL" clId="{B7D30309-705D-4ED3-BD9F-6C73946180FB}" dt="2021-02-22T22:42:02.084" v="8262" actId="20577"/>
        <pc:sldMkLst>
          <pc:docMk/>
          <pc:sldMk cId="3718516911" sldId="354"/>
        </pc:sldMkLst>
      </pc:sldChg>
      <pc:sldChg chg="modNotesTx">
        <pc:chgData name="Coates, Isabelle" userId="e03ffb72-7b31-484c-a1a6-29ee864a0981" providerId="ADAL" clId="{B7D30309-705D-4ED3-BD9F-6C73946180FB}" dt="2021-02-22T22:43:37.987" v="8442" actId="20577"/>
        <pc:sldMkLst>
          <pc:docMk/>
          <pc:sldMk cId="2060440708" sldId="355"/>
        </pc:sldMkLst>
      </pc:sldChg>
      <pc:sldChg chg="modNotesTx">
        <pc:chgData name="Coates, Isabelle" userId="e03ffb72-7b31-484c-a1a6-29ee864a0981" providerId="ADAL" clId="{B7D30309-705D-4ED3-BD9F-6C73946180FB}" dt="2021-02-22T23:41:36.547" v="9068" actId="20577"/>
        <pc:sldMkLst>
          <pc:docMk/>
          <pc:sldMk cId="2220461825" sldId="356"/>
        </pc:sldMkLst>
      </pc:sldChg>
      <pc:sldChg chg="addSp delSp modSp ord">
        <pc:chgData name="Coates, Isabelle" userId="e03ffb72-7b31-484c-a1a6-29ee864a0981" providerId="ADAL" clId="{B7D30309-705D-4ED3-BD9F-6C73946180FB}" dt="2021-02-18T14:32:35.980" v="57"/>
        <pc:sldMkLst>
          <pc:docMk/>
          <pc:sldMk cId="1481304377" sldId="358"/>
        </pc:sldMkLst>
        <pc:spChg chg="del">
          <ac:chgData name="Coates, Isabelle" userId="e03ffb72-7b31-484c-a1a6-29ee864a0981" providerId="ADAL" clId="{B7D30309-705D-4ED3-BD9F-6C73946180FB}" dt="2021-02-18T14:28:31.854" v="0" actId="478"/>
          <ac:spMkLst>
            <pc:docMk/>
            <pc:sldMk cId="1481304377" sldId="358"/>
            <ac:spMk id="3" creationId="{27D3FB26-49E0-4545-A263-84B642F9778E}"/>
          </ac:spMkLst>
        </pc:spChg>
        <pc:spChg chg="add mod">
          <ac:chgData name="Coates, Isabelle" userId="e03ffb72-7b31-484c-a1a6-29ee864a0981" providerId="ADAL" clId="{B7D30309-705D-4ED3-BD9F-6C73946180FB}" dt="2021-02-18T14:29:51.698" v="18"/>
          <ac:spMkLst>
            <pc:docMk/>
            <pc:sldMk cId="1481304377" sldId="358"/>
            <ac:spMk id="5" creationId="{4C6F1737-7747-4DF2-94E7-9C2B69D33050}"/>
          </ac:spMkLst>
        </pc:spChg>
        <pc:picChg chg="add mod">
          <ac:chgData name="Coates, Isabelle" userId="e03ffb72-7b31-484c-a1a6-29ee864a0981" providerId="ADAL" clId="{B7D30309-705D-4ED3-BD9F-6C73946180FB}" dt="2021-02-18T14:28:55.652" v="8" actId="1076"/>
          <ac:picMkLst>
            <pc:docMk/>
            <pc:sldMk cId="1481304377" sldId="358"/>
            <ac:picMk id="4" creationId="{99AE48CD-694E-4AEF-AAC9-E2C8FFDC5F30}"/>
          </ac:picMkLst>
        </pc:picChg>
      </pc:sldChg>
      <pc:sldChg chg="addSp delSp modSp ord">
        <pc:chgData name="Coates, Isabelle" userId="e03ffb72-7b31-484c-a1a6-29ee864a0981" providerId="ADAL" clId="{B7D30309-705D-4ED3-BD9F-6C73946180FB}" dt="2021-02-18T14:32:39.676" v="58"/>
        <pc:sldMkLst>
          <pc:docMk/>
          <pc:sldMk cId="2130498569" sldId="360"/>
        </pc:sldMkLst>
        <pc:spChg chg="add mod">
          <ac:chgData name="Coates, Isabelle" userId="e03ffb72-7b31-484c-a1a6-29ee864a0981" providerId="ADAL" clId="{B7D30309-705D-4ED3-BD9F-6C73946180FB}" dt="2021-02-18T14:32:09.947" v="56" actId="1076"/>
          <ac:spMkLst>
            <pc:docMk/>
            <pc:sldMk cId="2130498569" sldId="360"/>
            <ac:spMk id="3" creationId="{23CFD4CD-8D17-40FE-85E9-DDA38381C598}"/>
          </ac:spMkLst>
        </pc:spChg>
        <pc:spChg chg="del mod">
          <ac:chgData name="Coates, Isabelle" userId="e03ffb72-7b31-484c-a1a6-29ee864a0981" providerId="ADAL" clId="{B7D30309-705D-4ED3-BD9F-6C73946180FB}" dt="2021-02-18T14:31:04.870" v="31" actId="478"/>
          <ac:spMkLst>
            <pc:docMk/>
            <pc:sldMk cId="2130498569" sldId="360"/>
            <ac:spMk id="14" creationId="{74935156-37E7-433B-96F9-D4D56E2F5D9A}"/>
          </ac:spMkLst>
        </pc:spChg>
        <pc:spChg chg="del mod">
          <ac:chgData name="Coates, Isabelle" userId="e03ffb72-7b31-484c-a1a6-29ee864a0981" providerId="ADAL" clId="{B7D30309-705D-4ED3-BD9F-6C73946180FB}" dt="2021-02-18T14:31:03.191" v="29" actId="478"/>
          <ac:spMkLst>
            <pc:docMk/>
            <pc:sldMk cId="2130498569" sldId="360"/>
            <ac:spMk id="15" creationId="{E4AA9D21-9D59-4B20-B76B-D8D9731BE6AB}"/>
          </ac:spMkLst>
        </pc:spChg>
        <pc:spChg chg="del">
          <ac:chgData name="Coates, Isabelle" userId="e03ffb72-7b31-484c-a1a6-29ee864a0981" providerId="ADAL" clId="{B7D30309-705D-4ED3-BD9F-6C73946180FB}" dt="2021-02-18T14:30:59.741" v="26" actId="478"/>
          <ac:spMkLst>
            <pc:docMk/>
            <pc:sldMk cId="2130498569" sldId="360"/>
            <ac:spMk id="16" creationId="{5A1D4454-9133-492B-90C2-DF3F0002B1BE}"/>
          </ac:spMkLst>
        </pc:spChg>
        <pc:picChg chg="del">
          <ac:chgData name="Coates, Isabelle" userId="e03ffb72-7b31-484c-a1a6-29ee864a0981" providerId="ADAL" clId="{B7D30309-705D-4ED3-BD9F-6C73946180FB}" dt="2021-02-18T14:30:56.583" v="21" actId="478"/>
          <ac:picMkLst>
            <pc:docMk/>
            <pc:sldMk cId="2130498569" sldId="360"/>
            <ac:picMk id="4" creationId="{BA9948ED-90B0-4905-99AA-4A3737718914}"/>
          </ac:picMkLst>
        </pc:picChg>
        <pc:picChg chg="del">
          <ac:chgData name="Coates, Isabelle" userId="e03ffb72-7b31-484c-a1a6-29ee864a0981" providerId="ADAL" clId="{B7D30309-705D-4ED3-BD9F-6C73946180FB}" dt="2021-02-18T14:31:00.663" v="27" actId="478"/>
          <ac:picMkLst>
            <pc:docMk/>
            <pc:sldMk cId="2130498569" sldId="360"/>
            <ac:picMk id="7" creationId="{E9E24305-3830-44A5-9B1A-80D12729518E}"/>
          </ac:picMkLst>
        </pc:picChg>
        <pc:picChg chg="del">
          <ac:chgData name="Coates, Isabelle" userId="e03ffb72-7b31-484c-a1a6-29ee864a0981" providerId="ADAL" clId="{B7D30309-705D-4ED3-BD9F-6C73946180FB}" dt="2021-02-18T14:30:57.688" v="24" actId="478"/>
          <ac:picMkLst>
            <pc:docMk/>
            <pc:sldMk cId="2130498569" sldId="360"/>
            <ac:picMk id="8" creationId="{93CE7EEE-62C1-414F-8EE2-C1A5600208A1}"/>
          </ac:picMkLst>
        </pc:picChg>
        <pc:picChg chg="del mod">
          <ac:chgData name="Coates, Isabelle" userId="e03ffb72-7b31-484c-a1a6-29ee864a0981" providerId="ADAL" clId="{B7D30309-705D-4ED3-BD9F-6C73946180FB}" dt="2021-02-18T14:30:55.964" v="20" actId="478"/>
          <ac:picMkLst>
            <pc:docMk/>
            <pc:sldMk cId="2130498569" sldId="360"/>
            <ac:picMk id="9" creationId="{84759ECD-18D3-482A-B6BF-5C5C0DF60A40}"/>
          </ac:picMkLst>
        </pc:picChg>
        <pc:picChg chg="del mod">
          <ac:chgData name="Coates, Isabelle" userId="e03ffb72-7b31-484c-a1a6-29ee864a0981" providerId="ADAL" clId="{B7D30309-705D-4ED3-BD9F-6C73946180FB}" dt="2021-02-18T14:30:57.208" v="23" actId="478"/>
          <ac:picMkLst>
            <pc:docMk/>
            <pc:sldMk cId="2130498569" sldId="360"/>
            <ac:picMk id="12" creationId="{B9107F5F-4784-4DD0-BCC0-A6089BE52D3F}"/>
          </ac:picMkLst>
        </pc:picChg>
        <pc:picChg chg="del">
          <ac:chgData name="Coates, Isabelle" userId="e03ffb72-7b31-484c-a1a6-29ee864a0981" providerId="ADAL" clId="{B7D30309-705D-4ED3-BD9F-6C73946180FB}" dt="2021-02-18T14:30:59.063" v="25" actId="478"/>
          <ac:picMkLst>
            <pc:docMk/>
            <pc:sldMk cId="2130498569" sldId="360"/>
            <ac:picMk id="13" creationId="{5F44F60C-6798-461C-89F8-DDB5EF6C0CC8}"/>
          </ac:picMkLst>
        </pc:picChg>
      </pc:sldChg>
      <pc:sldChg chg="addSp delSp modSp add ord">
        <pc:chgData name="Coates, Isabelle" userId="e03ffb72-7b31-484c-a1a6-29ee864a0981" providerId="ADAL" clId="{B7D30309-705D-4ED3-BD9F-6C73946180FB}" dt="2021-02-18T14:42:08.079" v="122" actId="20577"/>
        <pc:sldMkLst>
          <pc:docMk/>
          <pc:sldMk cId="943264379" sldId="361"/>
        </pc:sldMkLst>
        <pc:spChg chg="mod">
          <ac:chgData name="Coates, Isabelle" userId="e03ffb72-7b31-484c-a1a6-29ee864a0981" providerId="ADAL" clId="{B7D30309-705D-4ED3-BD9F-6C73946180FB}" dt="2021-02-18T14:42:08.079" v="122" actId="20577"/>
          <ac:spMkLst>
            <pc:docMk/>
            <pc:sldMk cId="943264379" sldId="361"/>
            <ac:spMk id="5" creationId="{4C6F1737-7747-4DF2-94E7-9C2B69D33050}"/>
          </ac:spMkLst>
        </pc:spChg>
        <pc:picChg chg="add del mod">
          <ac:chgData name="Coates, Isabelle" userId="e03ffb72-7b31-484c-a1a6-29ee864a0981" providerId="ADAL" clId="{B7D30309-705D-4ED3-BD9F-6C73946180FB}" dt="2021-02-18T14:38:21.352" v="72" actId="478"/>
          <ac:picMkLst>
            <pc:docMk/>
            <pc:sldMk cId="943264379" sldId="361"/>
            <ac:picMk id="3" creationId="{D3B05415-97D3-46E2-A103-9B468F27E849}"/>
          </ac:picMkLst>
        </pc:picChg>
        <pc:picChg chg="del">
          <ac:chgData name="Coates, Isabelle" userId="e03ffb72-7b31-484c-a1a6-29ee864a0981" providerId="ADAL" clId="{B7D30309-705D-4ED3-BD9F-6C73946180FB}" dt="2021-02-18T14:35:26.679" v="66" actId="478"/>
          <ac:picMkLst>
            <pc:docMk/>
            <pc:sldMk cId="943264379" sldId="361"/>
            <ac:picMk id="4" creationId="{99AE48CD-694E-4AEF-AAC9-E2C8FFDC5F30}"/>
          </ac:picMkLst>
        </pc:picChg>
        <pc:picChg chg="add mod modCrop">
          <ac:chgData name="Coates, Isabelle" userId="e03ffb72-7b31-484c-a1a6-29ee864a0981" providerId="ADAL" clId="{B7D30309-705D-4ED3-BD9F-6C73946180FB}" dt="2021-02-18T14:40:16.648" v="83" actId="1076"/>
          <ac:picMkLst>
            <pc:docMk/>
            <pc:sldMk cId="943264379" sldId="361"/>
            <ac:picMk id="6" creationId="{EE6B8D45-5FD4-460E-A25D-8E0E44242F56}"/>
          </ac:picMkLst>
        </pc:picChg>
        <pc:picChg chg="add mod">
          <ac:chgData name="Coates, Isabelle" userId="e03ffb72-7b31-484c-a1a6-29ee864a0981" providerId="ADAL" clId="{B7D30309-705D-4ED3-BD9F-6C73946180FB}" dt="2021-02-18T14:40:21.916" v="84" actId="1076"/>
          <ac:picMkLst>
            <pc:docMk/>
            <pc:sldMk cId="943264379" sldId="361"/>
            <ac:picMk id="7" creationId="{A8D3B126-EEAC-4826-AF69-3B61E8DCFA29}"/>
          </ac:picMkLst>
        </pc:picChg>
      </pc:sldChg>
      <pc:sldChg chg="addSp modSp add ord">
        <pc:chgData name="Coates, Isabelle" userId="e03ffb72-7b31-484c-a1a6-29ee864a0981" providerId="ADAL" clId="{B7D30309-705D-4ED3-BD9F-6C73946180FB}" dt="2021-02-18T14:47:43.533" v="142" actId="1076"/>
        <pc:sldMkLst>
          <pc:docMk/>
          <pc:sldMk cId="100438628" sldId="362"/>
        </pc:sldMkLst>
        <pc:spChg chg="mod">
          <ac:chgData name="Coates, Isabelle" userId="e03ffb72-7b31-484c-a1a6-29ee864a0981" providerId="ADAL" clId="{B7D30309-705D-4ED3-BD9F-6C73946180FB}" dt="2021-02-18T14:47:43.533" v="142" actId="1076"/>
          <ac:spMkLst>
            <pc:docMk/>
            <pc:sldMk cId="100438628" sldId="362"/>
            <ac:spMk id="3" creationId="{23CFD4CD-8D17-40FE-85E9-DDA38381C598}"/>
          </ac:spMkLst>
        </pc:spChg>
        <pc:picChg chg="add mod">
          <ac:chgData name="Coates, Isabelle" userId="e03ffb72-7b31-484c-a1a6-29ee864a0981" providerId="ADAL" clId="{B7D30309-705D-4ED3-BD9F-6C73946180FB}" dt="2021-02-18T14:47:36.964" v="141" actId="1076"/>
          <ac:picMkLst>
            <pc:docMk/>
            <pc:sldMk cId="100438628" sldId="362"/>
            <ac:picMk id="4" creationId="{7E3C289C-F030-47F5-9E04-233B058A0475}"/>
          </ac:picMkLst>
        </pc:picChg>
      </pc:sldChg>
      <pc:sldChg chg="add del ord">
        <pc:chgData name="Coates, Isabelle" userId="e03ffb72-7b31-484c-a1a6-29ee864a0981" providerId="ADAL" clId="{B7D30309-705D-4ED3-BD9F-6C73946180FB}" dt="2021-02-18T14:35:13.600" v="63" actId="2696"/>
        <pc:sldMkLst>
          <pc:docMk/>
          <pc:sldMk cId="1388139944" sldId="362"/>
        </pc:sldMkLst>
      </pc:sldChg>
      <pc:sldChg chg="addSp delSp modSp add ord">
        <pc:chgData name="Coates, Isabelle" userId="e03ffb72-7b31-484c-a1a6-29ee864a0981" providerId="ADAL" clId="{B7D30309-705D-4ED3-BD9F-6C73946180FB}" dt="2021-02-18T15:50:35.212" v="455"/>
        <pc:sldMkLst>
          <pc:docMk/>
          <pc:sldMk cId="1337322645" sldId="363"/>
        </pc:sldMkLst>
        <pc:spChg chg="add del mod">
          <ac:chgData name="Coates, Isabelle" userId="e03ffb72-7b31-484c-a1a6-29ee864a0981" providerId="ADAL" clId="{B7D30309-705D-4ED3-BD9F-6C73946180FB}" dt="2021-02-18T15:02:38.585" v="439" actId="20577"/>
          <ac:spMkLst>
            <pc:docMk/>
            <pc:sldMk cId="1337322645" sldId="363"/>
            <ac:spMk id="5" creationId="{4C6F1737-7747-4DF2-94E7-9C2B69D33050}"/>
          </ac:spMkLst>
        </pc:spChg>
        <pc:spChg chg="add del mod">
          <ac:chgData name="Coates, Isabelle" userId="e03ffb72-7b31-484c-a1a6-29ee864a0981" providerId="ADAL" clId="{B7D30309-705D-4ED3-BD9F-6C73946180FB}" dt="2021-02-18T14:59:45.807" v="366" actId="478"/>
          <ac:spMkLst>
            <pc:docMk/>
            <pc:sldMk cId="1337322645" sldId="363"/>
            <ac:spMk id="9" creationId="{900C598D-9E4D-4BA0-ACD3-E85BB16159E2}"/>
          </ac:spMkLst>
        </pc:spChg>
        <pc:spChg chg="add del mod">
          <ac:chgData name="Coates, Isabelle" userId="e03ffb72-7b31-484c-a1a6-29ee864a0981" providerId="ADAL" clId="{B7D30309-705D-4ED3-BD9F-6C73946180FB}" dt="2021-02-18T15:00:19.946" v="420" actId="478"/>
          <ac:spMkLst>
            <pc:docMk/>
            <pc:sldMk cId="1337322645" sldId="363"/>
            <ac:spMk id="12" creationId="{49E3640C-5255-47A6-B0AC-76E59AB33BA3}"/>
          </ac:spMkLst>
        </pc:spChg>
        <pc:spChg chg="add mod">
          <ac:chgData name="Coates, Isabelle" userId="e03ffb72-7b31-484c-a1a6-29ee864a0981" providerId="ADAL" clId="{B7D30309-705D-4ED3-BD9F-6C73946180FB}" dt="2021-02-18T15:03:58.630" v="446" actId="1076"/>
          <ac:spMkLst>
            <pc:docMk/>
            <pc:sldMk cId="1337322645" sldId="363"/>
            <ac:spMk id="14" creationId="{CF0D154F-3F63-4507-BFC1-9F2675856CD0}"/>
          </ac:spMkLst>
        </pc:spChg>
        <pc:picChg chg="add del mod">
          <ac:chgData name="Coates, Isabelle" userId="e03ffb72-7b31-484c-a1a6-29ee864a0981" providerId="ADAL" clId="{B7D30309-705D-4ED3-BD9F-6C73946180FB}" dt="2021-02-18T15:02:01.635" v="431" actId="478"/>
          <ac:picMkLst>
            <pc:docMk/>
            <pc:sldMk cId="1337322645" sldId="363"/>
            <ac:picMk id="3" creationId="{B1881E74-7064-4B0D-984E-3A5C9199A110}"/>
          </ac:picMkLst>
        </pc:picChg>
        <pc:picChg chg="del">
          <ac:chgData name="Coates, Isabelle" userId="e03ffb72-7b31-484c-a1a6-29ee864a0981" providerId="ADAL" clId="{B7D30309-705D-4ED3-BD9F-6C73946180FB}" dt="2021-02-18T14:56:23.158" v="295" actId="478"/>
          <ac:picMkLst>
            <pc:docMk/>
            <pc:sldMk cId="1337322645" sldId="363"/>
            <ac:picMk id="6" creationId="{EE6B8D45-5FD4-460E-A25D-8E0E44242F56}"/>
          </ac:picMkLst>
        </pc:picChg>
        <pc:picChg chg="del">
          <ac:chgData name="Coates, Isabelle" userId="e03ffb72-7b31-484c-a1a6-29ee864a0981" providerId="ADAL" clId="{B7D30309-705D-4ED3-BD9F-6C73946180FB}" dt="2021-02-18T14:56:24.724" v="296" actId="478"/>
          <ac:picMkLst>
            <pc:docMk/>
            <pc:sldMk cId="1337322645" sldId="363"/>
            <ac:picMk id="7" creationId="{A8D3B126-EEAC-4826-AF69-3B61E8DCFA29}"/>
          </ac:picMkLst>
        </pc:picChg>
        <pc:picChg chg="add mod modCrop">
          <ac:chgData name="Coates, Isabelle" userId="e03ffb72-7b31-484c-a1a6-29ee864a0981" providerId="ADAL" clId="{B7D30309-705D-4ED3-BD9F-6C73946180FB}" dt="2021-02-18T15:03:54.556" v="445" actId="1076"/>
          <ac:picMkLst>
            <pc:docMk/>
            <pc:sldMk cId="1337322645" sldId="363"/>
            <ac:picMk id="15" creationId="{F3D52912-B3B0-4044-8ADA-8F653E7E2C2B}"/>
          </ac:picMkLst>
        </pc:picChg>
        <pc:picChg chg="add del mod">
          <ac:chgData name="Coates, Isabelle" userId="e03ffb72-7b31-484c-a1a6-29ee864a0981" providerId="ADAL" clId="{B7D30309-705D-4ED3-BD9F-6C73946180FB}" dt="2021-02-18T15:50:35.212" v="455"/>
          <ac:picMkLst>
            <pc:docMk/>
            <pc:sldMk cId="1337322645" sldId="363"/>
            <ac:picMk id="16" creationId="{66777AA2-572B-4EC7-8C24-2C613CE42BED}"/>
          </ac:picMkLst>
        </pc:picChg>
        <pc:cxnChg chg="add del mod">
          <ac:chgData name="Coates, Isabelle" userId="e03ffb72-7b31-484c-a1a6-29ee864a0981" providerId="ADAL" clId="{B7D30309-705D-4ED3-BD9F-6C73946180FB}" dt="2021-02-18T15:00:39.092" v="425" actId="478"/>
          <ac:cxnSpMkLst>
            <pc:docMk/>
            <pc:sldMk cId="1337322645" sldId="363"/>
            <ac:cxnSpMk id="8" creationId="{77C07DA5-3156-4C3C-B401-04D5332FEC30}"/>
          </ac:cxnSpMkLst>
        </pc:cxnChg>
      </pc:sldChg>
      <pc:sldChg chg="addSp delSp modSp add ord">
        <pc:chgData name="Coates, Isabelle" userId="e03ffb72-7b31-484c-a1a6-29ee864a0981" providerId="ADAL" clId="{B7D30309-705D-4ED3-BD9F-6C73946180FB}" dt="2021-02-18T15:52:04.425" v="463" actId="1076"/>
        <pc:sldMkLst>
          <pc:docMk/>
          <pc:sldMk cId="1994046324" sldId="364"/>
        </pc:sldMkLst>
        <pc:spChg chg="del">
          <ac:chgData name="Coates, Isabelle" userId="e03ffb72-7b31-484c-a1a6-29ee864a0981" providerId="ADAL" clId="{B7D30309-705D-4ED3-BD9F-6C73946180FB}" dt="2021-02-18T15:51:50.293" v="459" actId="478"/>
          <ac:spMkLst>
            <pc:docMk/>
            <pc:sldMk cId="1994046324" sldId="364"/>
            <ac:spMk id="3" creationId="{23CFD4CD-8D17-40FE-85E9-DDA38381C598}"/>
          </ac:spMkLst>
        </pc:spChg>
        <pc:picChg chg="del">
          <ac:chgData name="Coates, Isabelle" userId="e03ffb72-7b31-484c-a1a6-29ee864a0981" providerId="ADAL" clId="{B7D30309-705D-4ED3-BD9F-6C73946180FB}" dt="2021-02-18T15:50:50.176" v="456" actId="478"/>
          <ac:picMkLst>
            <pc:docMk/>
            <pc:sldMk cId="1994046324" sldId="364"/>
            <ac:picMk id="4" creationId="{7E3C289C-F030-47F5-9E04-233B058A0475}"/>
          </ac:picMkLst>
        </pc:picChg>
        <pc:picChg chg="add mod">
          <ac:chgData name="Coates, Isabelle" userId="e03ffb72-7b31-484c-a1a6-29ee864a0981" providerId="ADAL" clId="{B7D30309-705D-4ED3-BD9F-6C73946180FB}" dt="2021-02-18T15:50:56.035" v="458" actId="1076"/>
          <ac:picMkLst>
            <pc:docMk/>
            <pc:sldMk cId="1994046324" sldId="364"/>
            <ac:picMk id="5" creationId="{432ECD0A-D309-4F7D-B199-8B57093E6E7A}"/>
          </ac:picMkLst>
        </pc:picChg>
        <pc:picChg chg="add mod">
          <ac:chgData name="Coates, Isabelle" userId="e03ffb72-7b31-484c-a1a6-29ee864a0981" providerId="ADAL" clId="{B7D30309-705D-4ED3-BD9F-6C73946180FB}" dt="2021-02-18T15:52:04.425" v="463" actId="1076"/>
          <ac:picMkLst>
            <pc:docMk/>
            <pc:sldMk cId="1994046324" sldId="364"/>
            <ac:picMk id="6" creationId="{D0E3A151-8C9F-461F-82F7-3C54E24BBEFD}"/>
          </ac:picMkLst>
        </pc:picChg>
      </pc:sldChg>
      <pc:sldChg chg="delSp modSp add ord">
        <pc:chgData name="Coates, Isabelle" userId="e03ffb72-7b31-484c-a1a6-29ee864a0981" providerId="ADAL" clId="{B7D30309-705D-4ED3-BD9F-6C73946180FB}" dt="2021-02-18T16:51:05.954" v="1351" actId="20577"/>
        <pc:sldMkLst>
          <pc:docMk/>
          <pc:sldMk cId="1634339150" sldId="365"/>
        </pc:sldMkLst>
        <pc:spChg chg="mod">
          <ac:chgData name="Coates, Isabelle" userId="e03ffb72-7b31-484c-a1a6-29ee864a0981" providerId="ADAL" clId="{B7D30309-705D-4ED3-BD9F-6C73946180FB}" dt="2021-02-18T16:51:05.954" v="1351" actId="20577"/>
          <ac:spMkLst>
            <pc:docMk/>
            <pc:sldMk cId="1634339150" sldId="365"/>
            <ac:spMk id="5" creationId="{4C6F1737-7747-4DF2-94E7-9C2B69D33050}"/>
          </ac:spMkLst>
        </pc:spChg>
        <pc:picChg chg="del">
          <ac:chgData name="Coates, Isabelle" userId="e03ffb72-7b31-484c-a1a6-29ee864a0981" providerId="ADAL" clId="{B7D30309-705D-4ED3-BD9F-6C73946180FB}" dt="2021-02-18T15:57:17.277" v="468" actId="478"/>
          <ac:picMkLst>
            <pc:docMk/>
            <pc:sldMk cId="1634339150" sldId="365"/>
            <ac:picMk id="6" creationId="{EE6B8D45-5FD4-460E-A25D-8E0E44242F56}"/>
          </ac:picMkLst>
        </pc:picChg>
        <pc:picChg chg="del">
          <ac:chgData name="Coates, Isabelle" userId="e03ffb72-7b31-484c-a1a6-29ee864a0981" providerId="ADAL" clId="{B7D30309-705D-4ED3-BD9F-6C73946180FB}" dt="2021-02-18T15:57:18.870" v="469" actId="478"/>
          <ac:picMkLst>
            <pc:docMk/>
            <pc:sldMk cId="1634339150" sldId="365"/>
            <ac:picMk id="7" creationId="{A8D3B126-EEAC-4826-AF69-3B61E8DCFA29}"/>
          </ac:picMkLst>
        </pc:picChg>
      </pc:sldChg>
      <pc:sldChg chg="addSp delSp modSp add ord">
        <pc:chgData name="Coates, Isabelle" userId="e03ffb72-7b31-484c-a1a6-29ee864a0981" providerId="ADAL" clId="{B7D30309-705D-4ED3-BD9F-6C73946180FB}" dt="2021-02-18T16:56:14.726" v="1356" actId="1076"/>
        <pc:sldMkLst>
          <pc:docMk/>
          <pc:sldMk cId="1046554770" sldId="366"/>
        </pc:sldMkLst>
        <pc:spChg chg="del">
          <ac:chgData name="Coates, Isabelle" userId="e03ffb72-7b31-484c-a1a6-29ee864a0981" providerId="ADAL" clId="{B7D30309-705D-4ED3-BD9F-6C73946180FB}" dt="2021-02-18T16:02:18.761" v="503" actId="478"/>
          <ac:spMkLst>
            <pc:docMk/>
            <pc:sldMk cId="1046554770" sldId="366"/>
            <ac:spMk id="3" creationId="{23CFD4CD-8D17-40FE-85E9-DDA38381C598}"/>
          </ac:spMkLst>
        </pc:spChg>
        <pc:picChg chg="del">
          <ac:chgData name="Coates, Isabelle" userId="e03ffb72-7b31-484c-a1a6-29ee864a0981" providerId="ADAL" clId="{B7D30309-705D-4ED3-BD9F-6C73946180FB}" dt="2021-02-18T16:02:13.237" v="502" actId="478"/>
          <ac:picMkLst>
            <pc:docMk/>
            <pc:sldMk cId="1046554770" sldId="366"/>
            <ac:picMk id="4" creationId="{7E3C289C-F030-47F5-9E04-233B058A0475}"/>
          </ac:picMkLst>
        </pc:picChg>
        <pc:picChg chg="add mod">
          <ac:chgData name="Coates, Isabelle" userId="e03ffb72-7b31-484c-a1a6-29ee864a0981" providerId="ADAL" clId="{B7D30309-705D-4ED3-BD9F-6C73946180FB}" dt="2021-02-18T16:56:14.726" v="1356" actId="1076"/>
          <ac:picMkLst>
            <pc:docMk/>
            <pc:sldMk cId="1046554770" sldId="366"/>
            <ac:picMk id="5" creationId="{130711F4-1FD4-43E9-87FF-C158DAA14EB9}"/>
          </ac:picMkLst>
        </pc:picChg>
        <pc:picChg chg="add mod">
          <ac:chgData name="Coates, Isabelle" userId="e03ffb72-7b31-484c-a1a6-29ee864a0981" providerId="ADAL" clId="{B7D30309-705D-4ED3-BD9F-6C73946180FB}" dt="2021-02-18T16:56:14.726" v="1356" actId="1076"/>
          <ac:picMkLst>
            <pc:docMk/>
            <pc:sldMk cId="1046554770" sldId="366"/>
            <ac:picMk id="6" creationId="{B47952C6-DA84-4BA1-9062-055574BCB98B}"/>
          </ac:picMkLst>
        </pc:picChg>
      </pc:sldChg>
      <pc:sldChg chg="modSp add ord">
        <pc:chgData name="Coates, Isabelle" userId="e03ffb72-7b31-484c-a1a6-29ee864a0981" providerId="ADAL" clId="{B7D30309-705D-4ED3-BD9F-6C73946180FB}" dt="2021-02-20T22:33:03.981" v="1361" actId="20577"/>
        <pc:sldMkLst>
          <pc:docMk/>
          <pc:sldMk cId="1493144058" sldId="367"/>
        </pc:sldMkLst>
        <pc:spChg chg="mod">
          <ac:chgData name="Coates, Isabelle" userId="e03ffb72-7b31-484c-a1a6-29ee864a0981" providerId="ADAL" clId="{B7D30309-705D-4ED3-BD9F-6C73946180FB}" dt="2021-02-20T22:33:03.981" v="1361" actId="20577"/>
          <ac:spMkLst>
            <pc:docMk/>
            <pc:sldMk cId="1493144058" sldId="367"/>
            <ac:spMk id="2" creationId="{C9E2EDBF-A0DE-4B4E-98B6-730797C814D1}"/>
          </ac:spMkLst>
        </pc:spChg>
      </pc:sldChg>
      <pc:sldChg chg="addSp delSp modSp add ord modNotesTx">
        <pc:chgData name="Coates, Isabelle" userId="e03ffb72-7b31-484c-a1a6-29ee864a0981" providerId="ADAL" clId="{B7D30309-705D-4ED3-BD9F-6C73946180FB}" dt="2021-02-22T15:54:50.052" v="2482" actId="20577"/>
        <pc:sldMkLst>
          <pc:docMk/>
          <pc:sldMk cId="895395310" sldId="368"/>
        </pc:sldMkLst>
        <pc:spChg chg="mod">
          <ac:chgData name="Coates, Isabelle" userId="e03ffb72-7b31-484c-a1a6-29ee864a0981" providerId="ADAL" clId="{B7D30309-705D-4ED3-BD9F-6C73946180FB}" dt="2021-02-22T15:52:56.209" v="2480" actId="20577"/>
          <ac:spMkLst>
            <pc:docMk/>
            <pc:sldMk cId="895395310" sldId="368"/>
            <ac:spMk id="2" creationId="{E9272F0E-1F23-4605-A360-8DD777B96560}"/>
          </ac:spMkLst>
        </pc:spChg>
        <pc:spChg chg="add mod">
          <ac:chgData name="Coates, Isabelle" userId="e03ffb72-7b31-484c-a1a6-29ee864a0981" providerId="ADAL" clId="{B7D30309-705D-4ED3-BD9F-6C73946180FB}" dt="2021-02-22T15:52:49.866" v="2454" actId="1076"/>
          <ac:spMkLst>
            <pc:docMk/>
            <pc:sldMk cId="895395310" sldId="368"/>
            <ac:spMk id="4" creationId="{C542308D-0C77-4527-98F7-1C25325FFF19}"/>
          </ac:spMkLst>
        </pc:spChg>
        <pc:picChg chg="del">
          <ac:chgData name="Coates, Isabelle" userId="e03ffb72-7b31-484c-a1a6-29ee864a0981" providerId="ADAL" clId="{B7D30309-705D-4ED3-BD9F-6C73946180FB}" dt="2021-02-22T15:49:59.052" v="2190" actId="478"/>
          <ac:picMkLst>
            <pc:docMk/>
            <pc:sldMk cId="895395310" sldId="368"/>
            <ac:picMk id="3" creationId="{D5B07139-1604-4AD8-9CAC-3CB5DA87CDF4}"/>
          </ac:picMkLst>
        </pc:picChg>
      </pc:sldChg>
      <pc:sldChg chg="modSp add modNotesTx">
        <pc:chgData name="Coates, Isabelle" userId="e03ffb72-7b31-484c-a1a6-29ee864a0981" providerId="ADAL" clId="{B7D30309-705D-4ED3-BD9F-6C73946180FB}" dt="2021-02-22T15:51:04.023" v="2197" actId="20577"/>
        <pc:sldMkLst>
          <pc:docMk/>
          <pc:sldMk cId="1707903571" sldId="369"/>
        </pc:sldMkLst>
        <pc:spChg chg="mod">
          <ac:chgData name="Coates, Isabelle" userId="e03ffb72-7b31-484c-a1a6-29ee864a0981" providerId="ADAL" clId="{B7D30309-705D-4ED3-BD9F-6C73946180FB}" dt="2021-02-22T15:49:52.354" v="2189" actId="20577"/>
          <ac:spMkLst>
            <pc:docMk/>
            <pc:sldMk cId="1707903571" sldId="369"/>
            <ac:spMk id="9" creationId="{98E1078F-3A4D-4292-990B-BCAFDE64CCAB}"/>
          </ac:spMkLst>
        </pc:spChg>
      </pc:sldChg>
      <pc:sldChg chg="add del ord modNotesTx">
        <pc:chgData name="Coates, Isabelle" userId="e03ffb72-7b31-484c-a1a6-29ee864a0981" providerId="ADAL" clId="{B7D30309-705D-4ED3-BD9F-6C73946180FB}" dt="2021-02-22T16:07:19.883" v="2864" actId="2696"/>
        <pc:sldMkLst>
          <pc:docMk/>
          <pc:sldMk cId="2710925533" sldId="370"/>
        </pc:sldMkLst>
      </pc:sldChg>
      <pc:sldChg chg="add ord modNotesTx">
        <pc:chgData name="Coates, Isabelle" userId="e03ffb72-7b31-484c-a1a6-29ee864a0981" providerId="ADAL" clId="{B7D30309-705D-4ED3-BD9F-6C73946180FB}" dt="2021-02-22T16:00:07.005" v="2719" actId="5793"/>
        <pc:sldMkLst>
          <pc:docMk/>
          <pc:sldMk cId="774191324" sldId="371"/>
        </pc:sldMkLst>
      </pc:sldChg>
      <pc:sldChg chg="add ord modNotesTx">
        <pc:chgData name="Coates, Isabelle" userId="e03ffb72-7b31-484c-a1a6-29ee864a0981" providerId="ADAL" clId="{B7D30309-705D-4ED3-BD9F-6C73946180FB}" dt="2021-02-22T16:02:35.975" v="2737" actId="5793"/>
        <pc:sldMkLst>
          <pc:docMk/>
          <pc:sldMk cId="1568685883" sldId="372"/>
        </pc:sldMkLst>
      </pc:sldChg>
      <pc:sldChg chg="addSp delSp modSp add modNotesTx">
        <pc:chgData name="Coates, Isabelle" userId="e03ffb72-7b31-484c-a1a6-29ee864a0981" providerId="ADAL" clId="{B7D30309-705D-4ED3-BD9F-6C73946180FB}" dt="2021-02-22T22:57:49.550" v="8594" actId="20577"/>
        <pc:sldMkLst>
          <pc:docMk/>
          <pc:sldMk cId="1486488838" sldId="373"/>
        </pc:sldMkLst>
        <pc:spChg chg="mod">
          <ac:chgData name="Coates, Isabelle" userId="e03ffb72-7b31-484c-a1a6-29ee864a0981" providerId="ADAL" clId="{B7D30309-705D-4ED3-BD9F-6C73946180FB}" dt="2021-02-22T22:49:41.720" v="8460" actId="20577"/>
          <ac:spMkLst>
            <pc:docMk/>
            <pc:sldMk cId="1486488838" sldId="373"/>
            <ac:spMk id="2" creationId="{E9272F0E-1F23-4605-A360-8DD777B96560}"/>
          </ac:spMkLst>
        </pc:spChg>
        <pc:spChg chg="mod">
          <ac:chgData name="Coates, Isabelle" userId="e03ffb72-7b31-484c-a1a6-29ee864a0981" providerId="ADAL" clId="{B7D30309-705D-4ED3-BD9F-6C73946180FB}" dt="2021-02-22T22:50:28.450" v="8488" actId="20577"/>
          <ac:spMkLst>
            <pc:docMk/>
            <pc:sldMk cId="1486488838" sldId="373"/>
            <ac:spMk id="4" creationId="{C5217A67-994F-4AA6-B6D5-B739179CD48E}"/>
          </ac:spMkLst>
        </pc:spChg>
        <pc:spChg chg="add del">
          <ac:chgData name="Coates, Isabelle" userId="e03ffb72-7b31-484c-a1a6-29ee864a0981" providerId="ADAL" clId="{B7D30309-705D-4ED3-BD9F-6C73946180FB}" dt="2021-02-22T22:49:57.051" v="8462"/>
          <ac:spMkLst>
            <pc:docMk/>
            <pc:sldMk cId="1486488838" sldId="373"/>
            <ac:spMk id="5" creationId="{DA07CD7B-2C7A-47D1-A577-8EE2E2788ADB}"/>
          </ac:spMkLst>
        </pc:spChg>
        <pc:picChg chg="del">
          <ac:chgData name="Coates, Isabelle" userId="e03ffb72-7b31-484c-a1a6-29ee864a0981" providerId="ADAL" clId="{B7D30309-705D-4ED3-BD9F-6C73946180FB}" dt="2021-02-22T22:53:14.465" v="8509" actId="478"/>
          <ac:picMkLst>
            <pc:docMk/>
            <pc:sldMk cId="1486488838" sldId="373"/>
            <ac:picMk id="3" creationId="{22543917-FD6B-4790-92C5-6ADBF9B9F1DF}"/>
          </ac:picMkLst>
        </pc:picChg>
        <pc:picChg chg="add mod">
          <ac:chgData name="Coates, Isabelle" userId="e03ffb72-7b31-484c-a1a6-29ee864a0981" providerId="ADAL" clId="{B7D30309-705D-4ED3-BD9F-6C73946180FB}" dt="2021-02-22T22:53:37.038" v="8516" actId="1076"/>
          <ac:picMkLst>
            <pc:docMk/>
            <pc:sldMk cId="1486488838" sldId="373"/>
            <ac:picMk id="6" creationId="{C084AD20-D2D2-4A69-9DEE-664A576DB099}"/>
          </ac:picMkLst>
        </pc:picChg>
      </pc:sldChg>
    </pc:docChg>
  </pc:docChgLst>
  <pc:docChgLst>
    <pc:chgData name="Coates, Isabelle" userId="e03ffb72-7b31-484c-a1a6-29ee864a0981" providerId="ADAL" clId="{8C52249D-77D4-47BA-A5BF-1C121B011DF5}"/>
    <pc:docChg chg="undo custSel addSld delSld modSld sldOrd">
      <pc:chgData name="Coates, Isabelle" userId="e03ffb72-7b31-484c-a1a6-29ee864a0981" providerId="ADAL" clId="{8C52249D-77D4-47BA-A5BF-1C121B011DF5}" dt="2021-02-10T13:04:21.448" v="1914" actId="2696"/>
      <pc:docMkLst>
        <pc:docMk/>
      </pc:docMkLst>
      <pc:sldChg chg="addSp delSp modSp">
        <pc:chgData name="Coates, Isabelle" userId="e03ffb72-7b31-484c-a1a6-29ee864a0981" providerId="ADAL" clId="{8C52249D-77D4-47BA-A5BF-1C121B011DF5}" dt="2021-02-10T09:09:53.556" v="292"/>
        <pc:sldMkLst>
          <pc:docMk/>
          <pc:sldMk cId="1063933377" sldId="256"/>
        </pc:sldMkLst>
        <pc:spChg chg="mod">
          <ac:chgData name="Coates, Isabelle" userId="e03ffb72-7b31-484c-a1a6-29ee864a0981" providerId="ADAL" clId="{8C52249D-77D4-47BA-A5BF-1C121B011DF5}" dt="2021-02-10T09:02:20.554" v="2" actId="20577"/>
          <ac:spMkLst>
            <pc:docMk/>
            <pc:sldMk cId="1063933377" sldId="256"/>
            <ac:spMk id="2" creationId="{C9E2EDBF-A0DE-4B4E-98B6-730797C814D1}"/>
          </ac:spMkLst>
        </pc:spChg>
        <pc:spChg chg="add del mod">
          <ac:chgData name="Coates, Isabelle" userId="e03ffb72-7b31-484c-a1a6-29ee864a0981" providerId="ADAL" clId="{8C52249D-77D4-47BA-A5BF-1C121B011DF5}" dt="2021-02-10T09:09:53.455" v="247"/>
          <ac:spMkLst>
            <pc:docMk/>
            <pc:sldMk cId="1063933377" sldId="256"/>
            <ac:spMk id="4" creationId="{FB722A8D-3D31-4B61-A335-A381392768A3}"/>
          </ac:spMkLst>
        </pc:spChg>
        <pc:spChg chg="add del mod">
          <ac:chgData name="Coates, Isabelle" userId="e03ffb72-7b31-484c-a1a6-29ee864a0981" providerId="ADAL" clId="{8C52249D-77D4-47BA-A5BF-1C121B011DF5}" dt="2021-02-10T09:09:53.455" v="252"/>
          <ac:spMkLst>
            <pc:docMk/>
            <pc:sldMk cId="1063933377" sldId="256"/>
            <ac:spMk id="5" creationId="{D4892BF8-FB0A-4DA8-B5F5-32757E994E1E}"/>
          </ac:spMkLst>
        </pc:spChg>
        <pc:spChg chg="add del mod">
          <ac:chgData name="Coates, Isabelle" userId="e03ffb72-7b31-484c-a1a6-29ee864a0981" providerId="ADAL" clId="{8C52249D-77D4-47BA-A5BF-1C121B011DF5}" dt="2021-02-10T09:09:53.471" v="257"/>
          <ac:spMkLst>
            <pc:docMk/>
            <pc:sldMk cId="1063933377" sldId="256"/>
            <ac:spMk id="6" creationId="{C60F4334-630F-4801-B6A9-9F01C5D6464A}"/>
          </ac:spMkLst>
        </pc:spChg>
        <pc:spChg chg="add del mod">
          <ac:chgData name="Coates, Isabelle" userId="e03ffb72-7b31-484c-a1a6-29ee864a0981" providerId="ADAL" clId="{8C52249D-77D4-47BA-A5BF-1C121B011DF5}" dt="2021-02-10T09:09:53.487" v="262"/>
          <ac:spMkLst>
            <pc:docMk/>
            <pc:sldMk cId="1063933377" sldId="256"/>
            <ac:spMk id="7" creationId="{BC61887E-A5B2-4360-A8B9-5A5A50AAFD51}"/>
          </ac:spMkLst>
        </pc:spChg>
        <pc:spChg chg="add del mod">
          <ac:chgData name="Coates, Isabelle" userId="e03ffb72-7b31-484c-a1a6-29ee864a0981" providerId="ADAL" clId="{8C52249D-77D4-47BA-A5BF-1C121B011DF5}" dt="2021-02-10T09:09:53.487" v="267"/>
          <ac:spMkLst>
            <pc:docMk/>
            <pc:sldMk cId="1063933377" sldId="256"/>
            <ac:spMk id="9" creationId="{362723F4-209B-48D2-A200-A9D35D173B8B}"/>
          </ac:spMkLst>
        </pc:spChg>
        <pc:spChg chg="add del mod">
          <ac:chgData name="Coates, Isabelle" userId="e03ffb72-7b31-484c-a1a6-29ee864a0981" providerId="ADAL" clId="{8C52249D-77D4-47BA-A5BF-1C121B011DF5}" dt="2021-02-10T09:09:53.502" v="272"/>
          <ac:spMkLst>
            <pc:docMk/>
            <pc:sldMk cId="1063933377" sldId="256"/>
            <ac:spMk id="11" creationId="{67FC6DE3-2F37-4986-93D7-7E66E0A63941}"/>
          </ac:spMkLst>
        </pc:spChg>
        <pc:spChg chg="add del mod">
          <ac:chgData name="Coates, Isabelle" userId="e03ffb72-7b31-484c-a1a6-29ee864a0981" providerId="ADAL" clId="{8C52249D-77D4-47BA-A5BF-1C121B011DF5}" dt="2021-02-10T09:09:53.524" v="277"/>
          <ac:spMkLst>
            <pc:docMk/>
            <pc:sldMk cId="1063933377" sldId="256"/>
            <ac:spMk id="12" creationId="{10E0A9CD-858F-4E5E-918F-9B5D04947FE0}"/>
          </ac:spMkLst>
        </pc:spChg>
        <pc:spChg chg="add del mod">
          <ac:chgData name="Coates, Isabelle" userId="e03ffb72-7b31-484c-a1a6-29ee864a0981" providerId="ADAL" clId="{8C52249D-77D4-47BA-A5BF-1C121B011DF5}" dt="2021-02-10T09:09:53.524" v="282"/>
          <ac:spMkLst>
            <pc:docMk/>
            <pc:sldMk cId="1063933377" sldId="256"/>
            <ac:spMk id="13" creationId="{93B81688-88F8-4642-97DA-127F38CA23A4}"/>
          </ac:spMkLst>
        </pc:spChg>
        <pc:spChg chg="add del mod">
          <ac:chgData name="Coates, Isabelle" userId="e03ffb72-7b31-484c-a1a6-29ee864a0981" providerId="ADAL" clId="{8C52249D-77D4-47BA-A5BF-1C121B011DF5}" dt="2021-02-10T09:09:53.540" v="287"/>
          <ac:spMkLst>
            <pc:docMk/>
            <pc:sldMk cId="1063933377" sldId="256"/>
            <ac:spMk id="14" creationId="{454F2CF3-21E9-4A21-B3B7-355B9F3ECC74}"/>
          </ac:spMkLst>
        </pc:spChg>
        <pc:spChg chg="add del mod">
          <ac:chgData name="Coates, Isabelle" userId="e03ffb72-7b31-484c-a1a6-29ee864a0981" providerId="ADAL" clId="{8C52249D-77D4-47BA-A5BF-1C121B011DF5}" dt="2021-02-10T09:09:53.556" v="292"/>
          <ac:spMkLst>
            <pc:docMk/>
            <pc:sldMk cId="1063933377" sldId="256"/>
            <ac:spMk id="15" creationId="{753688E4-EE11-4FD7-9F3C-FF5593893DB4}"/>
          </ac:spMkLst>
        </pc:spChg>
      </pc:sldChg>
      <pc:sldChg chg="del">
        <pc:chgData name="Coates, Isabelle" userId="e03ffb72-7b31-484c-a1a6-29ee864a0981" providerId="ADAL" clId="{8C52249D-77D4-47BA-A5BF-1C121B011DF5}" dt="2021-02-10T09:03:47.290" v="4" actId="2696"/>
        <pc:sldMkLst>
          <pc:docMk/>
          <pc:sldMk cId="3171450875" sldId="257"/>
        </pc:sldMkLst>
      </pc:sldChg>
      <pc:sldChg chg="addSp delSp modSp">
        <pc:chgData name="Coates, Isabelle" userId="e03ffb72-7b31-484c-a1a6-29ee864a0981" providerId="ADAL" clId="{8C52249D-77D4-47BA-A5BF-1C121B011DF5}" dt="2021-02-10T09:07:33.077" v="213" actId="20577"/>
        <pc:sldMkLst>
          <pc:docMk/>
          <pc:sldMk cId="188774311" sldId="258"/>
        </pc:sldMkLst>
        <pc:spChg chg="mod">
          <ac:chgData name="Coates, Isabelle" userId="e03ffb72-7b31-484c-a1a6-29ee864a0981" providerId="ADAL" clId="{8C52249D-77D4-47BA-A5BF-1C121B011DF5}" dt="2021-02-10T09:04:08.886" v="27" actId="20577"/>
          <ac:spMkLst>
            <pc:docMk/>
            <pc:sldMk cId="188774311" sldId="258"/>
            <ac:spMk id="2" creationId="{E9272F0E-1F23-4605-A360-8DD777B96560}"/>
          </ac:spMkLst>
        </pc:spChg>
        <pc:spChg chg="mod">
          <ac:chgData name="Coates, Isabelle" userId="e03ffb72-7b31-484c-a1a6-29ee864a0981" providerId="ADAL" clId="{8C52249D-77D4-47BA-A5BF-1C121B011DF5}" dt="2021-02-10T09:07:33.077" v="213" actId="20577"/>
          <ac:spMkLst>
            <pc:docMk/>
            <pc:sldMk cId="188774311" sldId="258"/>
            <ac:spMk id="9" creationId="{98E1078F-3A4D-4292-990B-BCAFDE64CCAB}"/>
          </ac:spMkLst>
        </pc:spChg>
        <pc:picChg chg="del mod">
          <ac:chgData name="Coates, Isabelle" userId="e03ffb72-7b31-484c-a1a6-29ee864a0981" providerId="ADAL" clId="{8C52249D-77D4-47BA-A5BF-1C121B011DF5}" dt="2021-02-10T09:03:58.038" v="11" actId="478"/>
          <ac:picMkLst>
            <pc:docMk/>
            <pc:sldMk cId="188774311" sldId="258"/>
            <ac:picMk id="3" creationId="{BA08D6B1-6C74-4243-A891-ADA480869B58}"/>
          </ac:picMkLst>
        </pc:picChg>
        <pc:picChg chg="add mod">
          <ac:chgData name="Coates, Isabelle" userId="e03ffb72-7b31-484c-a1a6-29ee864a0981" providerId="ADAL" clId="{8C52249D-77D4-47BA-A5BF-1C121B011DF5}" dt="2021-02-10T09:04:58.701" v="30" actId="1076"/>
          <ac:picMkLst>
            <pc:docMk/>
            <pc:sldMk cId="188774311" sldId="258"/>
            <ac:picMk id="1026" creationId="{D8C77524-79C2-4025-9570-56399FCEF3F6}"/>
          </ac:picMkLst>
        </pc:picChg>
      </pc:sldChg>
      <pc:sldChg chg="delSp modSp">
        <pc:chgData name="Coates, Isabelle" userId="e03ffb72-7b31-484c-a1a6-29ee864a0981" providerId="ADAL" clId="{8C52249D-77D4-47BA-A5BF-1C121B011DF5}" dt="2021-02-10T09:11:08.864" v="304" actId="2711"/>
        <pc:sldMkLst>
          <pc:docMk/>
          <pc:sldMk cId="3396364745" sldId="259"/>
        </pc:sldMkLst>
        <pc:spChg chg="mod">
          <ac:chgData name="Coates, Isabelle" userId="e03ffb72-7b31-484c-a1a6-29ee864a0981" providerId="ADAL" clId="{8C52249D-77D4-47BA-A5BF-1C121B011DF5}" dt="2021-02-10T09:09:18.012" v="239" actId="20577"/>
          <ac:spMkLst>
            <pc:docMk/>
            <pc:sldMk cId="3396364745" sldId="259"/>
            <ac:spMk id="2" creationId="{E9272F0E-1F23-4605-A360-8DD777B96560}"/>
          </ac:spMkLst>
        </pc:spChg>
        <pc:spChg chg="mod">
          <ac:chgData name="Coates, Isabelle" userId="e03ffb72-7b31-484c-a1a6-29ee864a0981" providerId="ADAL" clId="{8C52249D-77D4-47BA-A5BF-1C121B011DF5}" dt="2021-02-10T09:11:08.864" v="304" actId="2711"/>
          <ac:spMkLst>
            <pc:docMk/>
            <pc:sldMk cId="3396364745" sldId="259"/>
            <ac:spMk id="9" creationId="{98E1078F-3A4D-4292-990B-BCAFDE64CCAB}"/>
          </ac:spMkLst>
        </pc:spChg>
        <pc:picChg chg="del">
          <ac:chgData name="Coates, Isabelle" userId="e03ffb72-7b31-484c-a1a6-29ee864a0981" providerId="ADAL" clId="{8C52249D-77D4-47BA-A5BF-1C121B011DF5}" dt="2021-02-10T09:09:21.113" v="240" actId="478"/>
          <ac:picMkLst>
            <pc:docMk/>
            <pc:sldMk cId="3396364745" sldId="259"/>
            <ac:picMk id="5" creationId="{A4499F0F-5651-408A-95FB-88D3C0ED851D}"/>
          </ac:picMkLst>
        </pc:picChg>
        <pc:picChg chg="del">
          <ac:chgData name="Coates, Isabelle" userId="e03ffb72-7b31-484c-a1a6-29ee864a0981" providerId="ADAL" clId="{8C52249D-77D4-47BA-A5BF-1C121B011DF5}" dt="2021-02-10T09:09:08.951" v="217" actId="478"/>
          <ac:picMkLst>
            <pc:docMk/>
            <pc:sldMk cId="3396364745" sldId="259"/>
            <ac:picMk id="6" creationId="{724DC7C4-5EE4-4FE4-B3E2-06245FF7FADD}"/>
          </ac:picMkLst>
        </pc:picChg>
      </pc:sldChg>
      <pc:sldChg chg="addSp modSp">
        <pc:chgData name="Coates, Isabelle" userId="e03ffb72-7b31-484c-a1a6-29ee864a0981" providerId="ADAL" clId="{8C52249D-77D4-47BA-A5BF-1C121B011DF5}" dt="2021-02-10T10:29:14.430" v="893" actId="1076"/>
        <pc:sldMkLst>
          <pc:docMk/>
          <pc:sldMk cId="3627442810" sldId="262"/>
        </pc:sldMkLst>
        <pc:spChg chg="mod">
          <ac:chgData name="Coates, Isabelle" userId="e03ffb72-7b31-484c-a1a6-29ee864a0981" providerId="ADAL" clId="{8C52249D-77D4-47BA-A5BF-1C121B011DF5}" dt="2021-02-10T10:27:55.320" v="878" actId="20577"/>
          <ac:spMkLst>
            <pc:docMk/>
            <pc:sldMk cId="3627442810" sldId="262"/>
            <ac:spMk id="2" creationId="{E9272F0E-1F23-4605-A360-8DD777B96560}"/>
          </ac:spMkLst>
        </pc:spChg>
        <pc:spChg chg="mod">
          <ac:chgData name="Coates, Isabelle" userId="e03ffb72-7b31-484c-a1a6-29ee864a0981" providerId="ADAL" clId="{8C52249D-77D4-47BA-A5BF-1C121B011DF5}" dt="2021-02-10T10:28:26.639" v="890" actId="20577"/>
          <ac:spMkLst>
            <pc:docMk/>
            <pc:sldMk cId="3627442810" sldId="262"/>
            <ac:spMk id="9" creationId="{98E1078F-3A4D-4292-990B-BCAFDE64CCAB}"/>
          </ac:spMkLst>
        </pc:spChg>
        <pc:picChg chg="add mod">
          <ac:chgData name="Coates, Isabelle" userId="e03ffb72-7b31-484c-a1a6-29ee864a0981" providerId="ADAL" clId="{8C52249D-77D4-47BA-A5BF-1C121B011DF5}" dt="2021-02-10T10:29:14.430" v="893" actId="1076"/>
          <ac:picMkLst>
            <pc:docMk/>
            <pc:sldMk cId="3627442810" sldId="262"/>
            <ac:picMk id="3" creationId="{CDBC79F4-B8EF-48E9-9D4A-165F8801BEE8}"/>
          </ac:picMkLst>
        </pc:picChg>
      </pc:sldChg>
      <pc:sldChg chg="addSp delSp modSp">
        <pc:chgData name="Coates, Isabelle" userId="e03ffb72-7b31-484c-a1a6-29ee864a0981" providerId="ADAL" clId="{8C52249D-77D4-47BA-A5BF-1C121B011DF5}" dt="2021-02-10T09:18:44.782" v="464" actId="1076"/>
        <pc:sldMkLst>
          <pc:docMk/>
          <pc:sldMk cId="4164490878" sldId="263"/>
        </pc:sldMkLst>
        <pc:spChg chg="mod">
          <ac:chgData name="Coates, Isabelle" userId="e03ffb72-7b31-484c-a1a6-29ee864a0981" providerId="ADAL" clId="{8C52249D-77D4-47BA-A5BF-1C121B011DF5}" dt="2021-02-10T09:17:45.017" v="452" actId="20577"/>
          <ac:spMkLst>
            <pc:docMk/>
            <pc:sldMk cId="4164490878" sldId="263"/>
            <ac:spMk id="2" creationId="{E9272F0E-1F23-4605-A360-8DD777B96560}"/>
          </ac:spMkLst>
        </pc:spChg>
        <pc:spChg chg="mod">
          <ac:chgData name="Coates, Isabelle" userId="e03ffb72-7b31-484c-a1a6-29ee864a0981" providerId="ADAL" clId="{8C52249D-77D4-47BA-A5BF-1C121B011DF5}" dt="2021-02-10T09:18:21.920" v="461" actId="20577"/>
          <ac:spMkLst>
            <pc:docMk/>
            <pc:sldMk cId="4164490878" sldId="263"/>
            <ac:spMk id="9" creationId="{98E1078F-3A4D-4292-990B-BCAFDE64CCAB}"/>
          </ac:spMkLst>
        </pc:spChg>
        <pc:picChg chg="add mod">
          <ac:chgData name="Coates, Isabelle" userId="e03ffb72-7b31-484c-a1a6-29ee864a0981" providerId="ADAL" clId="{8C52249D-77D4-47BA-A5BF-1C121B011DF5}" dt="2021-02-10T09:18:44.782" v="464" actId="1076"/>
          <ac:picMkLst>
            <pc:docMk/>
            <pc:sldMk cId="4164490878" sldId="263"/>
            <ac:picMk id="3" creationId="{73B0CA2E-BA16-4C3A-93BE-1B8BA83CE8FA}"/>
          </ac:picMkLst>
        </pc:picChg>
        <pc:picChg chg="del">
          <ac:chgData name="Coates, Isabelle" userId="e03ffb72-7b31-484c-a1a6-29ee864a0981" providerId="ADAL" clId="{8C52249D-77D4-47BA-A5BF-1C121B011DF5}" dt="2021-02-10T09:17:55.729" v="454" actId="478"/>
          <ac:picMkLst>
            <pc:docMk/>
            <pc:sldMk cId="4164490878" sldId="263"/>
            <ac:picMk id="4" creationId="{A3B009D5-A933-45D0-B846-A94A8CC677C3}"/>
          </ac:picMkLst>
        </pc:picChg>
        <pc:picChg chg="del">
          <ac:chgData name="Coates, Isabelle" userId="e03ffb72-7b31-484c-a1a6-29ee864a0981" providerId="ADAL" clId="{8C52249D-77D4-47BA-A5BF-1C121B011DF5}" dt="2021-02-10T09:17:53.825" v="453" actId="478"/>
          <ac:picMkLst>
            <pc:docMk/>
            <pc:sldMk cId="4164490878" sldId="263"/>
            <ac:picMk id="5" creationId="{B4FD5B02-CC0F-44E6-A03B-50C2B08C190A}"/>
          </ac:picMkLst>
        </pc:picChg>
        <pc:picChg chg="del">
          <ac:chgData name="Coates, Isabelle" userId="e03ffb72-7b31-484c-a1a6-29ee864a0981" providerId="ADAL" clId="{8C52249D-77D4-47BA-A5BF-1C121B011DF5}" dt="2021-02-10T09:17:57.331" v="455" actId="478"/>
          <ac:picMkLst>
            <pc:docMk/>
            <pc:sldMk cId="4164490878" sldId="263"/>
            <ac:picMk id="6" creationId="{163CFEB9-E3DF-45E6-9A52-252FBBEF9C62}"/>
          </ac:picMkLst>
        </pc:picChg>
      </pc:sldChg>
      <pc:sldChg chg="addSp delSp modSp">
        <pc:chgData name="Coates, Isabelle" userId="e03ffb72-7b31-484c-a1a6-29ee864a0981" providerId="ADAL" clId="{8C52249D-77D4-47BA-A5BF-1C121B011DF5}" dt="2021-02-10T09:13:48.416" v="332" actId="1076"/>
        <pc:sldMkLst>
          <pc:docMk/>
          <pc:sldMk cId="2576661922" sldId="264"/>
        </pc:sldMkLst>
        <pc:spChg chg="mod">
          <ac:chgData name="Coates, Isabelle" userId="e03ffb72-7b31-484c-a1a6-29ee864a0981" providerId="ADAL" clId="{8C52249D-77D4-47BA-A5BF-1C121B011DF5}" dt="2021-02-10T09:11:49.532" v="323" actId="20577"/>
          <ac:spMkLst>
            <pc:docMk/>
            <pc:sldMk cId="2576661922" sldId="264"/>
            <ac:spMk id="2" creationId="{E9272F0E-1F23-4605-A360-8DD777B96560}"/>
          </ac:spMkLst>
        </pc:spChg>
        <pc:spChg chg="del">
          <ac:chgData name="Coates, Isabelle" userId="e03ffb72-7b31-484c-a1a6-29ee864a0981" providerId="ADAL" clId="{8C52249D-77D4-47BA-A5BF-1C121B011DF5}" dt="2021-02-10T09:11:22.987" v="305" actId="478"/>
          <ac:spMkLst>
            <pc:docMk/>
            <pc:sldMk cId="2576661922" sldId="264"/>
            <ac:spMk id="9" creationId="{98E1078F-3A4D-4292-990B-BCAFDE64CCAB}"/>
          </ac:spMkLst>
        </pc:spChg>
        <pc:picChg chg="add mod modCrop">
          <ac:chgData name="Coates, Isabelle" userId="e03ffb72-7b31-484c-a1a6-29ee864a0981" providerId="ADAL" clId="{8C52249D-77D4-47BA-A5BF-1C121B011DF5}" dt="2021-02-10T09:13:48.416" v="332" actId="1076"/>
          <ac:picMkLst>
            <pc:docMk/>
            <pc:sldMk cId="2576661922" sldId="264"/>
            <ac:picMk id="3" creationId="{D5B07139-1604-4AD8-9CAC-3CB5DA87CDF4}"/>
          </ac:picMkLst>
        </pc:picChg>
        <pc:picChg chg="del mod">
          <ac:chgData name="Coates, Isabelle" userId="e03ffb72-7b31-484c-a1a6-29ee864a0981" providerId="ADAL" clId="{8C52249D-77D4-47BA-A5BF-1C121B011DF5}" dt="2021-02-10T09:11:24.502" v="307" actId="478"/>
          <ac:picMkLst>
            <pc:docMk/>
            <pc:sldMk cId="2576661922" sldId="264"/>
            <ac:picMk id="4" creationId="{78B69CA3-0B46-47D4-B79B-D1F50CFA6C2B}"/>
          </ac:picMkLst>
        </pc:picChg>
      </pc:sldChg>
      <pc:sldChg chg="del">
        <pc:chgData name="Coates, Isabelle" userId="e03ffb72-7b31-484c-a1a6-29ee864a0981" providerId="ADAL" clId="{8C52249D-77D4-47BA-A5BF-1C121B011DF5}" dt="2021-02-10T09:03:46.526" v="3" actId="2696"/>
        <pc:sldMkLst>
          <pc:docMk/>
          <pc:sldMk cId="249518684" sldId="301"/>
        </pc:sldMkLst>
      </pc:sldChg>
      <pc:sldChg chg="modSp">
        <pc:chgData name="Coates, Isabelle" userId="e03ffb72-7b31-484c-a1a6-29ee864a0981" providerId="ADAL" clId="{8C52249D-77D4-47BA-A5BF-1C121B011DF5}" dt="2021-02-10T09:03:53.712" v="9" actId="20577"/>
        <pc:sldMkLst>
          <pc:docMk/>
          <pc:sldMk cId="642590420" sldId="302"/>
        </pc:sldMkLst>
        <pc:spChg chg="mod">
          <ac:chgData name="Coates, Isabelle" userId="e03ffb72-7b31-484c-a1a6-29ee864a0981" providerId="ADAL" clId="{8C52249D-77D4-47BA-A5BF-1C121B011DF5}" dt="2021-02-10T09:03:53.712" v="9" actId="20577"/>
          <ac:spMkLst>
            <pc:docMk/>
            <pc:sldMk cId="642590420" sldId="302"/>
            <ac:spMk id="2" creationId="{604BA904-64A6-4E10-9DC9-EB509DE97374}"/>
          </ac:spMkLst>
        </pc:spChg>
      </pc:sldChg>
      <pc:sldChg chg="addSp modSp">
        <pc:chgData name="Coates, Isabelle" userId="e03ffb72-7b31-484c-a1a6-29ee864a0981" providerId="ADAL" clId="{8C52249D-77D4-47BA-A5BF-1C121B011DF5}" dt="2021-02-10T09:21:00.630" v="550" actId="1076"/>
        <pc:sldMkLst>
          <pc:docMk/>
          <pc:sldMk cId="1275453930" sldId="303"/>
        </pc:sldMkLst>
        <pc:spChg chg="mod">
          <ac:chgData name="Coates, Isabelle" userId="e03ffb72-7b31-484c-a1a6-29ee864a0981" providerId="ADAL" clId="{8C52249D-77D4-47BA-A5BF-1C121B011DF5}" dt="2021-02-10T09:19:33.759" v="489" actId="313"/>
          <ac:spMkLst>
            <pc:docMk/>
            <pc:sldMk cId="1275453930" sldId="303"/>
            <ac:spMk id="2" creationId="{E9272F0E-1F23-4605-A360-8DD777B96560}"/>
          </ac:spMkLst>
        </pc:spChg>
        <pc:spChg chg="mod">
          <ac:chgData name="Coates, Isabelle" userId="e03ffb72-7b31-484c-a1a6-29ee864a0981" providerId="ADAL" clId="{8C52249D-77D4-47BA-A5BF-1C121B011DF5}" dt="2021-02-10T09:20:51.195" v="547" actId="1076"/>
          <ac:spMkLst>
            <pc:docMk/>
            <pc:sldMk cId="1275453930" sldId="303"/>
            <ac:spMk id="9" creationId="{98E1078F-3A4D-4292-990B-BCAFDE64CCAB}"/>
          </ac:spMkLst>
        </pc:spChg>
        <pc:picChg chg="add mod">
          <ac:chgData name="Coates, Isabelle" userId="e03ffb72-7b31-484c-a1a6-29ee864a0981" providerId="ADAL" clId="{8C52249D-77D4-47BA-A5BF-1C121B011DF5}" dt="2021-02-10T09:21:00.630" v="550" actId="1076"/>
          <ac:picMkLst>
            <pc:docMk/>
            <pc:sldMk cId="1275453930" sldId="303"/>
            <ac:picMk id="3" creationId="{F84E0808-0048-4625-95D9-E9E0C859FCD8}"/>
          </ac:picMkLst>
        </pc:picChg>
      </pc:sldChg>
      <pc:sldChg chg="addSp delSp modSp">
        <pc:chgData name="Coates, Isabelle" userId="e03ffb72-7b31-484c-a1a6-29ee864a0981" providerId="ADAL" clId="{8C52249D-77D4-47BA-A5BF-1C121B011DF5}" dt="2021-02-10T09:24:16.891" v="617" actId="1076"/>
        <pc:sldMkLst>
          <pc:docMk/>
          <pc:sldMk cId="1364679081" sldId="304"/>
        </pc:sldMkLst>
        <pc:spChg chg="mod">
          <ac:chgData name="Coates, Isabelle" userId="e03ffb72-7b31-484c-a1a6-29ee864a0981" providerId="ADAL" clId="{8C52249D-77D4-47BA-A5BF-1C121B011DF5}" dt="2021-02-10T09:21:29.710" v="579" actId="20577"/>
          <ac:spMkLst>
            <pc:docMk/>
            <pc:sldMk cId="1364679081" sldId="304"/>
            <ac:spMk id="2" creationId="{E9272F0E-1F23-4605-A360-8DD777B96560}"/>
          </ac:spMkLst>
        </pc:spChg>
        <pc:spChg chg="add mod">
          <ac:chgData name="Coates, Isabelle" userId="e03ffb72-7b31-484c-a1a6-29ee864a0981" providerId="ADAL" clId="{8C52249D-77D4-47BA-A5BF-1C121B011DF5}" dt="2021-02-10T09:24:12.179" v="614" actId="1076"/>
          <ac:spMkLst>
            <pc:docMk/>
            <pc:sldMk cId="1364679081" sldId="304"/>
            <ac:spMk id="6" creationId="{894E6ADD-AFAA-460E-9A6D-6EDC92E8EE44}"/>
          </ac:spMkLst>
        </pc:spChg>
        <pc:picChg chg="del">
          <ac:chgData name="Coates, Isabelle" userId="e03ffb72-7b31-484c-a1a6-29ee864a0981" providerId="ADAL" clId="{8C52249D-77D4-47BA-A5BF-1C121B011DF5}" dt="2021-02-10T09:21:45.984" v="580" actId="478"/>
          <ac:picMkLst>
            <pc:docMk/>
            <pc:sldMk cId="1364679081" sldId="304"/>
            <ac:picMk id="3" creationId="{A0449543-68FB-4337-BADA-5D2267B8457D}"/>
          </ac:picMkLst>
        </pc:picChg>
        <pc:picChg chg="del">
          <ac:chgData name="Coates, Isabelle" userId="e03ffb72-7b31-484c-a1a6-29ee864a0981" providerId="ADAL" clId="{8C52249D-77D4-47BA-A5BF-1C121B011DF5}" dt="2021-02-10T09:21:45.984" v="580" actId="478"/>
          <ac:picMkLst>
            <pc:docMk/>
            <pc:sldMk cId="1364679081" sldId="304"/>
            <ac:picMk id="4" creationId="{2042C0BF-AB52-42E5-849C-8C7C67D003BF}"/>
          </ac:picMkLst>
        </pc:picChg>
        <pc:picChg chg="del">
          <ac:chgData name="Coates, Isabelle" userId="e03ffb72-7b31-484c-a1a6-29ee864a0981" providerId="ADAL" clId="{8C52249D-77D4-47BA-A5BF-1C121B011DF5}" dt="2021-02-10T09:21:45.984" v="580" actId="478"/>
          <ac:picMkLst>
            <pc:docMk/>
            <pc:sldMk cId="1364679081" sldId="304"/>
            <ac:picMk id="5" creationId="{5DD7A9E8-1D57-4511-9AA6-B9967753D8C1}"/>
          </ac:picMkLst>
        </pc:picChg>
        <pc:picChg chg="add mod modCrop">
          <ac:chgData name="Coates, Isabelle" userId="e03ffb72-7b31-484c-a1a6-29ee864a0981" providerId="ADAL" clId="{8C52249D-77D4-47BA-A5BF-1C121B011DF5}" dt="2021-02-10T09:24:16.891" v="617" actId="1076"/>
          <ac:picMkLst>
            <pc:docMk/>
            <pc:sldMk cId="1364679081" sldId="304"/>
            <ac:picMk id="7" creationId="{FBC074CA-6123-4157-93A8-1A8A07BF633D}"/>
          </ac:picMkLst>
        </pc:picChg>
      </pc:sldChg>
      <pc:sldChg chg="modSp">
        <pc:chgData name="Coates, Isabelle" userId="e03ffb72-7b31-484c-a1a6-29ee864a0981" providerId="ADAL" clId="{8C52249D-77D4-47BA-A5BF-1C121B011DF5}" dt="2021-02-10T10:26:35.077" v="818" actId="20577"/>
        <pc:sldMkLst>
          <pc:docMk/>
          <pc:sldMk cId="1655240104" sldId="305"/>
        </pc:sldMkLst>
        <pc:spChg chg="mod">
          <ac:chgData name="Coates, Isabelle" userId="e03ffb72-7b31-484c-a1a6-29ee864a0981" providerId="ADAL" clId="{8C52249D-77D4-47BA-A5BF-1C121B011DF5}" dt="2021-02-10T10:26:35.077" v="818" actId="20577"/>
          <ac:spMkLst>
            <pc:docMk/>
            <pc:sldMk cId="1655240104" sldId="305"/>
            <ac:spMk id="2" creationId="{604BA904-64A6-4E10-9DC9-EB509DE97374}"/>
          </ac:spMkLst>
        </pc:spChg>
      </pc:sldChg>
      <pc:sldChg chg="modSp">
        <pc:chgData name="Coates, Isabelle" userId="e03ffb72-7b31-484c-a1a6-29ee864a0981" providerId="ADAL" clId="{8C52249D-77D4-47BA-A5BF-1C121B011DF5}" dt="2021-02-10T10:50:17.366" v="1116" actId="20577"/>
        <pc:sldMkLst>
          <pc:docMk/>
          <pc:sldMk cId="2159654825" sldId="306"/>
        </pc:sldMkLst>
        <pc:spChg chg="mod">
          <ac:chgData name="Coates, Isabelle" userId="e03ffb72-7b31-484c-a1a6-29ee864a0981" providerId="ADAL" clId="{8C52249D-77D4-47BA-A5BF-1C121B011DF5}" dt="2021-02-10T10:50:17.366" v="1116" actId="20577"/>
          <ac:spMkLst>
            <pc:docMk/>
            <pc:sldMk cId="2159654825" sldId="306"/>
            <ac:spMk id="2" creationId="{604BA904-64A6-4E10-9DC9-EB509DE97374}"/>
          </ac:spMkLst>
        </pc:spChg>
      </pc:sldChg>
      <pc:sldChg chg="modSp">
        <pc:chgData name="Coates, Isabelle" userId="e03ffb72-7b31-484c-a1a6-29ee864a0981" providerId="ADAL" clId="{8C52249D-77D4-47BA-A5BF-1C121B011DF5}" dt="2021-02-10T10:42:44.856" v="987" actId="20577"/>
        <pc:sldMkLst>
          <pc:docMk/>
          <pc:sldMk cId="254805441" sldId="307"/>
        </pc:sldMkLst>
        <pc:spChg chg="mod">
          <ac:chgData name="Coates, Isabelle" userId="e03ffb72-7b31-484c-a1a6-29ee864a0981" providerId="ADAL" clId="{8C52249D-77D4-47BA-A5BF-1C121B011DF5}" dt="2021-02-10T10:30:06.778" v="919" actId="20577"/>
          <ac:spMkLst>
            <pc:docMk/>
            <pc:sldMk cId="254805441" sldId="307"/>
            <ac:spMk id="2" creationId="{E9272F0E-1F23-4605-A360-8DD777B96560}"/>
          </ac:spMkLst>
        </pc:spChg>
        <pc:spChg chg="mod">
          <ac:chgData name="Coates, Isabelle" userId="e03ffb72-7b31-484c-a1a6-29ee864a0981" providerId="ADAL" clId="{8C52249D-77D4-47BA-A5BF-1C121B011DF5}" dt="2021-02-10T10:42:44.856" v="987" actId="20577"/>
          <ac:spMkLst>
            <pc:docMk/>
            <pc:sldMk cId="254805441" sldId="307"/>
            <ac:spMk id="9" creationId="{98E1078F-3A4D-4292-990B-BCAFDE64CCAB}"/>
          </ac:spMkLst>
        </pc:spChg>
      </pc:sldChg>
      <pc:sldChg chg="addSp delSp modSp">
        <pc:chgData name="Coates, Isabelle" userId="e03ffb72-7b31-484c-a1a6-29ee864a0981" providerId="ADAL" clId="{8C52249D-77D4-47BA-A5BF-1C121B011DF5}" dt="2021-02-10T10:53:11.590" v="1172" actId="1076"/>
        <pc:sldMkLst>
          <pc:docMk/>
          <pc:sldMk cId="489371809" sldId="308"/>
        </pc:sldMkLst>
        <pc:spChg chg="mod">
          <ac:chgData name="Coates, Isabelle" userId="e03ffb72-7b31-484c-a1a6-29ee864a0981" providerId="ADAL" clId="{8C52249D-77D4-47BA-A5BF-1C121B011DF5}" dt="2021-02-10T10:50:52.539" v="1140" actId="20577"/>
          <ac:spMkLst>
            <pc:docMk/>
            <pc:sldMk cId="489371809" sldId="308"/>
            <ac:spMk id="2" creationId="{E9272F0E-1F23-4605-A360-8DD777B96560}"/>
          </ac:spMkLst>
        </pc:spChg>
        <pc:spChg chg="mod">
          <ac:chgData name="Coates, Isabelle" userId="e03ffb72-7b31-484c-a1a6-29ee864a0981" providerId="ADAL" clId="{8C52249D-77D4-47BA-A5BF-1C121B011DF5}" dt="2021-02-10T10:52:32.728" v="1169" actId="20577"/>
          <ac:spMkLst>
            <pc:docMk/>
            <pc:sldMk cId="489371809" sldId="308"/>
            <ac:spMk id="9" creationId="{98E1078F-3A4D-4292-990B-BCAFDE64CCAB}"/>
          </ac:spMkLst>
        </pc:spChg>
        <pc:picChg chg="add mod">
          <ac:chgData name="Coates, Isabelle" userId="e03ffb72-7b31-484c-a1a6-29ee864a0981" providerId="ADAL" clId="{8C52249D-77D4-47BA-A5BF-1C121B011DF5}" dt="2021-02-10T10:53:11.590" v="1172" actId="1076"/>
          <ac:picMkLst>
            <pc:docMk/>
            <pc:sldMk cId="489371809" sldId="308"/>
            <ac:picMk id="3" creationId="{BA9D4AC7-54EB-44B5-B26F-CC1E99BA10C2}"/>
          </ac:picMkLst>
        </pc:picChg>
        <pc:picChg chg="del">
          <ac:chgData name="Coates, Isabelle" userId="e03ffb72-7b31-484c-a1a6-29ee864a0981" providerId="ADAL" clId="{8C52249D-77D4-47BA-A5BF-1C121B011DF5}" dt="2021-02-10T10:52:23.998" v="1160" actId="478"/>
          <ac:picMkLst>
            <pc:docMk/>
            <pc:sldMk cId="489371809" sldId="308"/>
            <ac:picMk id="4" creationId="{6460A860-9861-4A56-A82F-D93EC44FCFA4}"/>
          </ac:picMkLst>
        </pc:picChg>
      </pc:sldChg>
      <pc:sldChg chg="delSp modSp">
        <pc:chgData name="Coates, Isabelle" userId="e03ffb72-7b31-484c-a1a6-29ee864a0981" providerId="ADAL" clId="{8C52249D-77D4-47BA-A5BF-1C121B011DF5}" dt="2021-02-10T10:55:31.985" v="1208" actId="2711"/>
        <pc:sldMkLst>
          <pc:docMk/>
          <pc:sldMk cId="2311421355" sldId="309"/>
        </pc:sldMkLst>
        <pc:spChg chg="mod">
          <ac:chgData name="Coates, Isabelle" userId="e03ffb72-7b31-484c-a1a6-29ee864a0981" providerId="ADAL" clId="{8C52249D-77D4-47BA-A5BF-1C121B011DF5}" dt="2021-02-10T10:54:17.501" v="1197" actId="20577"/>
          <ac:spMkLst>
            <pc:docMk/>
            <pc:sldMk cId="2311421355" sldId="309"/>
            <ac:spMk id="2" creationId="{E9272F0E-1F23-4605-A360-8DD777B96560}"/>
          </ac:spMkLst>
        </pc:spChg>
        <pc:spChg chg="mod">
          <ac:chgData name="Coates, Isabelle" userId="e03ffb72-7b31-484c-a1a6-29ee864a0981" providerId="ADAL" clId="{8C52249D-77D4-47BA-A5BF-1C121B011DF5}" dt="2021-02-10T10:55:31.985" v="1208" actId="2711"/>
          <ac:spMkLst>
            <pc:docMk/>
            <pc:sldMk cId="2311421355" sldId="309"/>
            <ac:spMk id="9" creationId="{98E1078F-3A4D-4292-990B-BCAFDE64CCAB}"/>
          </ac:spMkLst>
        </pc:spChg>
        <pc:picChg chg="del">
          <ac:chgData name="Coates, Isabelle" userId="e03ffb72-7b31-484c-a1a6-29ee864a0981" providerId="ADAL" clId="{8C52249D-77D4-47BA-A5BF-1C121B011DF5}" dt="2021-02-10T10:53:44.822" v="1175" actId="478"/>
          <ac:picMkLst>
            <pc:docMk/>
            <pc:sldMk cId="2311421355" sldId="309"/>
            <ac:picMk id="3" creationId="{3C8ED99A-6D01-4C31-85E0-C00543F41165}"/>
          </ac:picMkLst>
        </pc:picChg>
      </pc:sldChg>
      <pc:sldChg chg="addSp modSp">
        <pc:chgData name="Coates, Isabelle" userId="e03ffb72-7b31-484c-a1a6-29ee864a0981" providerId="ADAL" clId="{8C52249D-77D4-47BA-A5BF-1C121B011DF5}" dt="2021-02-10T11:00:18.744" v="1285" actId="1076"/>
        <pc:sldMkLst>
          <pc:docMk/>
          <pc:sldMk cId="905414402" sldId="310"/>
        </pc:sldMkLst>
        <pc:spChg chg="mod">
          <ac:chgData name="Coates, Isabelle" userId="e03ffb72-7b31-484c-a1a6-29ee864a0981" providerId="ADAL" clId="{8C52249D-77D4-47BA-A5BF-1C121B011DF5}" dt="2021-02-10T10:59:02.536" v="1266" actId="20577"/>
          <ac:spMkLst>
            <pc:docMk/>
            <pc:sldMk cId="905414402" sldId="310"/>
            <ac:spMk id="2" creationId="{E9272F0E-1F23-4605-A360-8DD777B96560}"/>
          </ac:spMkLst>
        </pc:spChg>
        <pc:spChg chg="mod">
          <ac:chgData name="Coates, Isabelle" userId="e03ffb72-7b31-484c-a1a6-29ee864a0981" providerId="ADAL" clId="{8C52249D-77D4-47BA-A5BF-1C121B011DF5}" dt="2021-02-10T11:00:01.971" v="1281" actId="20577"/>
          <ac:spMkLst>
            <pc:docMk/>
            <pc:sldMk cId="905414402" sldId="310"/>
            <ac:spMk id="9" creationId="{98E1078F-3A4D-4292-990B-BCAFDE64CCAB}"/>
          </ac:spMkLst>
        </pc:spChg>
        <pc:picChg chg="add mod modCrop">
          <ac:chgData name="Coates, Isabelle" userId="e03ffb72-7b31-484c-a1a6-29ee864a0981" providerId="ADAL" clId="{8C52249D-77D4-47BA-A5BF-1C121B011DF5}" dt="2021-02-10T11:00:18.744" v="1285" actId="1076"/>
          <ac:picMkLst>
            <pc:docMk/>
            <pc:sldMk cId="905414402" sldId="310"/>
            <ac:picMk id="3" creationId="{4A4DA680-5E0F-4CF7-B4F1-EA13BAD7EB1A}"/>
          </ac:picMkLst>
        </pc:picChg>
      </pc:sldChg>
      <pc:sldChg chg="modSp">
        <pc:chgData name="Coates, Isabelle" userId="e03ffb72-7b31-484c-a1a6-29ee864a0981" providerId="ADAL" clId="{8C52249D-77D4-47BA-A5BF-1C121B011DF5}" dt="2021-02-10T10:58:09.486" v="1247" actId="20577"/>
        <pc:sldMkLst>
          <pc:docMk/>
          <pc:sldMk cId="3213203467" sldId="311"/>
        </pc:sldMkLst>
        <pc:spChg chg="mod">
          <ac:chgData name="Coates, Isabelle" userId="e03ffb72-7b31-484c-a1a6-29ee864a0981" providerId="ADAL" clId="{8C52249D-77D4-47BA-A5BF-1C121B011DF5}" dt="2021-02-10T10:58:09.486" v="1247" actId="20577"/>
          <ac:spMkLst>
            <pc:docMk/>
            <pc:sldMk cId="3213203467" sldId="311"/>
            <ac:spMk id="2" creationId="{604BA904-64A6-4E10-9DC9-EB509DE97374}"/>
          </ac:spMkLst>
        </pc:spChg>
      </pc:sldChg>
      <pc:sldChg chg="delSp modSp">
        <pc:chgData name="Coates, Isabelle" userId="e03ffb72-7b31-484c-a1a6-29ee864a0981" providerId="ADAL" clId="{8C52249D-77D4-47BA-A5BF-1C121B011DF5}" dt="2021-02-10T11:07:23.618" v="1307" actId="2711"/>
        <pc:sldMkLst>
          <pc:docMk/>
          <pc:sldMk cId="2862325298" sldId="312"/>
        </pc:sldMkLst>
        <pc:spChg chg="mod">
          <ac:chgData name="Coates, Isabelle" userId="e03ffb72-7b31-484c-a1a6-29ee864a0981" providerId="ADAL" clId="{8C52249D-77D4-47BA-A5BF-1C121B011DF5}" dt="2021-02-10T11:00:47.442" v="1293" actId="20577"/>
          <ac:spMkLst>
            <pc:docMk/>
            <pc:sldMk cId="2862325298" sldId="312"/>
            <ac:spMk id="2" creationId="{E9272F0E-1F23-4605-A360-8DD777B96560}"/>
          </ac:spMkLst>
        </pc:spChg>
        <pc:spChg chg="mod">
          <ac:chgData name="Coates, Isabelle" userId="e03ffb72-7b31-484c-a1a6-29ee864a0981" providerId="ADAL" clId="{8C52249D-77D4-47BA-A5BF-1C121B011DF5}" dt="2021-02-10T11:07:23.618" v="1307" actId="2711"/>
          <ac:spMkLst>
            <pc:docMk/>
            <pc:sldMk cId="2862325298" sldId="312"/>
            <ac:spMk id="4" creationId="{C5217A67-994F-4AA6-B6D5-B739179CD48E}"/>
          </ac:spMkLst>
        </pc:spChg>
        <pc:picChg chg="del">
          <ac:chgData name="Coates, Isabelle" userId="e03ffb72-7b31-484c-a1a6-29ee864a0981" providerId="ADAL" clId="{8C52249D-77D4-47BA-A5BF-1C121B011DF5}" dt="2021-02-10T11:06:48.689" v="1298" actId="478"/>
          <ac:picMkLst>
            <pc:docMk/>
            <pc:sldMk cId="2862325298" sldId="312"/>
            <ac:picMk id="3" creationId="{D6877E79-2683-4B31-A0A1-D0B6E2A2141E}"/>
          </ac:picMkLst>
        </pc:picChg>
        <pc:picChg chg="del">
          <ac:chgData name="Coates, Isabelle" userId="e03ffb72-7b31-484c-a1a6-29ee864a0981" providerId="ADAL" clId="{8C52249D-77D4-47BA-A5BF-1C121B011DF5}" dt="2021-02-10T11:06:49.846" v="1299" actId="478"/>
          <ac:picMkLst>
            <pc:docMk/>
            <pc:sldMk cId="2862325298" sldId="312"/>
            <ac:picMk id="5" creationId="{543F3689-A9EC-4C30-82D4-4A9BE5CB02F3}"/>
          </ac:picMkLst>
        </pc:picChg>
      </pc:sldChg>
      <pc:sldChg chg="delSp modSp">
        <pc:chgData name="Coates, Isabelle" userId="e03ffb72-7b31-484c-a1a6-29ee864a0981" providerId="ADAL" clId="{8C52249D-77D4-47BA-A5BF-1C121B011DF5}" dt="2021-02-10T11:17:56.868" v="1572" actId="20577"/>
        <pc:sldMkLst>
          <pc:docMk/>
          <pc:sldMk cId="4045678960" sldId="313"/>
        </pc:sldMkLst>
        <pc:spChg chg="mod">
          <ac:chgData name="Coates, Isabelle" userId="e03ffb72-7b31-484c-a1a6-29ee864a0981" providerId="ADAL" clId="{8C52249D-77D4-47BA-A5BF-1C121B011DF5}" dt="2021-02-10T11:17:56.868" v="1572" actId="20577"/>
          <ac:spMkLst>
            <pc:docMk/>
            <pc:sldMk cId="4045678960" sldId="313"/>
            <ac:spMk id="2" creationId="{E9272F0E-1F23-4605-A360-8DD777B96560}"/>
          </ac:spMkLst>
        </pc:spChg>
        <pc:spChg chg="mod">
          <ac:chgData name="Coates, Isabelle" userId="e03ffb72-7b31-484c-a1a6-29ee864a0981" providerId="ADAL" clId="{8C52249D-77D4-47BA-A5BF-1C121B011DF5}" dt="2021-02-10T11:17:54.857" v="1570" actId="1076"/>
          <ac:spMkLst>
            <pc:docMk/>
            <pc:sldMk cId="4045678960" sldId="313"/>
            <ac:spMk id="4" creationId="{C5217A67-994F-4AA6-B6D5-B739179CD48E}"/>
          </ac:spMkLst>
        </pc:spChg>
        <pc:picChg chg="del">
          <ac:chgData name="Coates, Isabelle" userId="e03ffb72-7b31-484c-a1a6-29ee864a0981" providerId="ADAL" clId="{8C52249D-77D4-47BA-A5BF-1C121B011DF5}" dt="2021-02-10T11:15:59.489" v="1488" actId="478"/>
          <ac:picMkLst>
            <pc:docMk/>
            <pc:sldMk cId="4045678960" sldId="313"/>
            <ac:picMk id="7" creationId="{A2C9C24B-0CA3-4253-A361-FEF41CE01C1B}"/>
          </ac:picMkLst>
        </pc:picChg>
      </pc:sldChg>
      <pc:sldChg chg="modSp">
        <pc:chgData name="Coates, Isabelle" userId="e03ffb72-7b31-484c-a1a6-29ee864a0981" providerId="ADAL" clId="{8C52249D-77D4-47BA-A5BF-1C121B011DF5}" dt="2021-02-10T11:15:39.263" v="1457" actId="20577"/>
        <pc:sldMkLst>
          <pc:docMk/>
          <pc:sldMk cId="408099432" sldId="314"/>
        </pc:sldMkLst>
        <pc:spChg chg="mod">
          <ac:chgData name="Coates, Isabelle" userId="e03ffb72-7b31-484c-a1a6-29ee864a0981" providerId="ADAL" clId="{8C52249D-77D4-47BA-A5BF-1C121B011DF5}" dt="2021-02-10T11:15:39.263" v="1457" actId="20577"/>
          <ac:spMkLst>
            <pc:docMk/>
            <pc:sldMk cId="408099432" sldId="314"/>
            <ac:spMk id="2" creationId="{604BA904-64A6-4E10-9DC9-EB509DE97374}"/>
          </ac:spMkLst>
        </pc:spChg>
      </pc:sldChg>
      <pc:sldChg chg="del">
        <pc:chgData name="Coates, Isabelle" userId="e03ffb72-7b31-484c-a1a6-29ee864a0981" providerId="ADAL" clId="{8C52249D-77D4-47BA-A5BF-1C121B011DF5}" dt="2021-02-10T13:04:15.409" v="1895" actId="2696"/>
        <pc:sldMkLst>
          <pc:docMk/>
          <pc:sldMk cId="2865229127" sldId="315"/>
        </pc:sldMkLst>
      </pc:sldChg>
      <pc:sldChg chg="addSp delSp modSp ord">
        <pc:chgData name="Coates, Isabelle" userId="e03ffb72-7b31-484c-a1a6-29ee864a0981" providerId="ADAL" clId="{8C52249D-77D4-47BA-A5BF-1C121B011DF5}" dt="2021-02-10T11:19:04.798" v="1659" actId="1076"/>
        <pc:sldMkLst>
          <pc:docMk/>
          <pc:sldMk cId="2760449792" sldId="316"/>
        </pc:sldMkLst>
        <pc:spChg chg="mod">
          <ac:chgData name="Coates, Isabelle" userId="e03ffb72-7b31-484c-a1a6-29ee864a0981" providerId="ADAL" clId="{8C52249D-77D4-47BA-A5BF-1C121B011DF5}" dt="2021-02-10T11:18:20.139" v="1613" actId="20577"/>
          <ac:spMkLst>
            <pc:docMk/>
            <pc:sldMk cId="2760449792" sldId="316"/>
            <ac:spMk id="2" creationId="{E9272F0E-1F23-4605-A360-8DD777B96560}"/>
          </ac:spMkLst>
        </pc:spChg>
        <pc:spChg chg="mod">
          <ac:chgData name="Coates, Isabelle" userId="e03ffb72-7b31-484c-a1a6-29ee864a0981" providerId="ADAL" clId="{8C52249D-77D4-47BA-A5BF-1C121B011DF5}" dt="2021-02-10T11:18:37.469" v="1655" actId="20577"/>
          <ac:spMkLst>
            <pc:docMk/>
            <pc:sldMk cId="2760449792" sldId="316"/>
            <ac:spMk id="4" creationId="{C5217A67-994F-4AA6-B6D5-B739179CD48E}"/>
          </ac:spMkLst>
        </pc:spChg>
        <pc:picChg chg="del">
          <ac:chgData name="Coates, Isabelle" userId="e03ffb72-7b31-484c-a1a6-29ee864a0981" providerId="ADAL" clId="{8C52249D-77D4-47BA-A5BF-1C121B011DF5}" dt="2021-02-10T11:18:39.908" v="1656" actId="478"/>
          <ac:picMkLst>
            <pc:docMk/>
            <pc:sldMk cId="2760449792" sldId="316"/>
            <ac:picMk id="3" creationId="{5176129E-F309-483B-A585-0ADD0BC22290}"/>
          </ac:picMkLst>
        </pc:picChg>
        <pc:picChg chg="add mod">
          <ac:chgData name="Coates, Isabelle" userId="e03ffb72-7b31-484c-a1a6-29ee864a0981" providerId="ADAL" clId="{8C52249D-77D4-47BA-A5BF-1C121B011DF5}" dt="2021-02-10T11:19:04.798" v="1659" actId="1076"/>
          <ac:picMkLst>
            <pc:docMk/>
            <pc:sldMk cId="2760449792" sldId="316"/>
            <ac:picMk id="5" creationId="{53C9CF45-4135-4648-AAE2-D551B42BE906}"/>
          </ac:picMkLst>
        </pc:picChg>
      </pc:sldChg>
      <pc:sldChg chg="del">
        <pc:chgData name="Coates, Isabelle" userId="e03ffb72-7b31-484c-a1a6-29ee864a0981" providerId="ADAL" clId="{8C52249D-77D4-47BA-A5BF-1C121B011DF5}" dt="2021-02-10T13:04:15.802" v="1896" actId="2696"/>
        <pc:sldMkLst>
          <pc:docMk/>
          <pc:sldMk cId="2619276314" sldId="317"/>
        </pc:sldMkLst>
      </pc:sldChg>
      <pc:sldChg chg="del">
        <pc:chgData name="Coates, Isabelle" userId="e03ffb72-7b31-484c-a1a6-29ee864a0981" providerId="ADAL" clId="{8C52249D-77D4-47BA-A5BF-1C121B011DF5}" dt="2021-02-10T13:04:16.160" v="1897" actId="2696"/>
        <pc:sldMkLst>
          <pc:docMk/>
          <pc:sldMk cId="436776523" sldId="318"/>
        </pc:sldMkLst>
      </pc:sldChg>
      <pc:sldChg chg="del">
        <pc:chgData name="Coates, Isabelle" userId="e03ffb72-7b31-484c-a1a6-29ee864a0981" providerId="ADAL" clId="{8C52249D-77D4-47BA-A5BF-1C121B011DF5}" dt="2021-02-10T13:04:16.500" v="1898" actId="2696"/>
        <pc:sldMkLst>
          <pc:docMk/>
          <pc:sldMk cId="2243315643" sldId="319"/>
        </pc:sldMkLst>
      </pc:sldChg>
      <pc:sldChg chg="del">
        <pc:chgData name="Coates, Isabelle" userId="e03ffb72-7b31-484c-a1a6-29ee864a0981" providerId="ADAL" clId="{8C52249D-77D4-47BA-A5BF-1C121B011DF5}" dt="2021-02-10T13:04:16.733" v="1899" actId="2696"/>
        <pc:sldMkLst>
          <pc:docMk/>
          <pc:sldMk cId="545748883" sldId="320"/>
        </pc:sldMkLst>
      </pc:sldChg>
      <pc:sldChg chg="del">
        <pc:chgData name="Coates, Isabelle" userId="e03ffb72-7b31-484c-a1a6-29ee864a0981" providerId="ADAL" clId="{8C52249D-77D4-47BA-A5BF-1C121B011DF5}" dt="2021-02-10T13:04:16.894" v="1900" actId="2696"/>
        <pc:sldMkLst>
          <pc:docMk/>
          <pc:sldMk cId="4163844285" sldId="321"/>
        </pc:sldMkLst>
      </pc:sldChg>
      <pc:sldChg chg="del">
        <pc:chgData name="Coates, Isabelle" userId="e03ffb72-7b31-484c-a1a6-29ee864a0981" providerId="ADAL" clId="{8C52249D-77D4-47BA-A5BF-1C121B011DF5}" dt="2021-02-10T13:04:17.017" v="1901" actId="2696"/>
        <pc:sldMkLst>
          <pc:docMk/>
          <pc:sldMk cId="3930268421" sldId="323"/>
        </pc:sldMkLst>
      </pc:sldChg>
      <pc:sldChg chg="del">
        <pc:chgData name="Coates, Isabelle" userId="e03ffb72-7b31-484c-a1a6-29ee864a0981" providerId="ADAL" clId="{8C52249D-77D4-47BA-A5BF-1C121B011DF5}" dt="2021-02-10T13:04:17.150" v="1902" actId="2696"/>
        <pc:sldMkLst>
          <pc:docMk/>
          <pc:sldMk cId="1162350262" sldId="324"/>
        </pc:sldMkLst>
      </pc:sldChg>
      <pc:sldChg chg="del">
        <pc:chgData name="Coates, Isabelle" userId="e03ffb72-7b31-484c-a1a6-29ee864a0981" providerId="ADAL" clId="{8C52249D-77D4-47BA-A5BF-1C121B011DF5}" dt="2021-02-10T13:04:17.293" v="1903" actId="2696"/>
        <pc:sldMkLst>
          <pc:docMk/>
          <pc:sldMk cId="2823461513" sldId="325"/>
        </pc:sldMkLst>
      </pc:sldChg>
      <pc:sldChg chg="del">
        <pc:chgData name="Coates, Isabelle" userId="e03ffb72-7b31-484c-a1a6-29ee864a0981" providerId="ADAL" clId="{8C52249D-77D4-47BA-A5BF-1C121B011DF5}" dt="2021-02-10T13:04:17.541" v="1905" actId="2696"/>
        <pc:sldMkLst>
          <pc:docMk/>
          <pc:sldMk cId="3574630999" sldId="326"/>
        </pc:sldMkLst>
      </pc:sldChg>
      <pc:sldChg chg="del">
        <pc:chgData name="Coates, Isabelle" userId="e03ffb72-7b31-484c-a1a6-29ee864a0981" providerId="ADAL" clId="{8C52249D-77D4-47BA-A5BF-1C121B011DF5}" dt="2021-02-10T13:04:17.425" v="1904" actId="2696"/>
        <pc:sldMkLst>
          <pc:docMk/>
          <pc:sldMk cId="3842297841" sldId="327"/>
        </pc:sldMkLst>
      </pc:sldChg>
      <pc:sldChg chg="del">
        <pc:chgData name="Coates, Isabelle" userId="e03ffb72-7b31-484c-a1a6-29ee864a0981" providerId="ADAL" clId="{8C52249D-77D4-47BA-A5BF-1C121B011DF5}" dt="2021-02-10T13:04:17.825" v="1906" actId="2696"/>
        <pc:sldMkLst>
          <pc:docMk/>
          <pc:sldMk cId="1793776935" sldId="328"/>
        </pc:sldMkLst>
      </pc:sldChg>
      <pc:sldChg chg="del">
        <pc:chgData name="Coates, Isabelle" userId="e03ffb72-7b31-484c-a1a6-29ee864a0981" providerId="ADAL" clId="{8C52249D-77D4-47BA-A5BF-1C121B011DF5}" dt="2021-02-10T13:04:18.146" v="1907" actId="2696"/>
        <pc:sldMkLst>
          <pc:docMk/>
          <pc:sldMk cId="2622881674" sldId="329"/>
        </pc:sldMkLst>
      </pc:sldChg>
      <pc:sldChg chg="del">
        <pc:chgData name="Coates, Isabelle" userId="e03ffb72-7b31-484c-a1a6-29ee864a0981" providerId="ADAL" clId="{8C52249D-77D4-47BA-A5BF-1C121B011DF5}" dt="2021-02-10T13:04:18.415" v="1908" actId="2696"/>
        <pc:sldMkLst>
          <pc:docMk/>
          <pc:sldMk cId="2138760051" sldId="330"/>
        </pc:sldMkLst>
      </pc:sldChg>
      <pc:sldChg chg="del">
        <pc:chgData name="Coates, Isabelle" userId="e03ffb72-7b31-484c-a1a6-29ee864a0981" providerId="ADAL" clId="{8C52249D-77D4-47BA-A5BF-1C121B011DF5}" dt="2021-02-10T13:04:18.999" v="1910" actId="2696"/>
        <pc:sldMkLst>
          <pc:docMk/>
          <pc:sldMk cId="3125323241" sldId="331"/>
        </pc:sldMkLst>
      </pc:sldChg>
      <pc:sldChg chg="del">
        <pc:chgData name="Coates, Isabelle" userId="e03ffb72-7b31-484c-a1a6-29ee864a0981" providerId="ADAL" clId="{8C52249D-77D4-47BA-A5BF-1C121B011DF5}" dt="2021-02-10T13:04:18.679" v="1909" actId="2696"/>
        <pc:sldMkLst>
          <pc:docMk/>
          <pc:sldMk cId="3235611894" sldId="332"/>
        </pc:sldMkLst>
      </pc:sldChg>
      <pc:sldChg chg="del">
        <pc:chgData name="Coates, Isabelle" userId="e03ffb72-7b31-484c-a1a6-29ee864a0981" providerId="ADAL" clId="{8C52249D-77D4-47BA-A5BF-1C121B011DF5}" dt="2021-02-10T13:04:19.316" v="1911" actId="2696"/>
        <pc:sldMkLst>
          <pc:docMk/>
          <pc:sldMk cId="1969077992" sldId="333"/>
        </pc:sldMkLst>
      </pc:sldChg>
      <pc:sldChg chg="del">
        <pc:chgData name="Coates, Isabelle" userId="e03ffb72-7b31-484c-a1a6-29ee864a0981" providerId="ADAL" clId="{8C52249D-77D4-47BA-A5BF-1C121B011DF5}" dt="2021-02-10T13:04:19.510" v="1912" actId="2696"/>
        <pc:sldMkLst>
          <pc:docMk/>
          <pc:sldMk cId="2660440344" sldId="334"/>
        </pc:sldMkLst>
      </pc:sldChg>
      <pc:sldChg chg="del">
        <pc:chgData name="Coates, Isabelle" userId="e03ffb72-7b31-484c-a1a6-29ee864a0981" providerId="ADAL" clId="{8C52249D-77D4-47BA-A5BF-1C121B011DF5}" dt="2021-02-10T13:04:20.078" v="1913" actId="2696"/>
        <pc:sldMkLst>
          <pc:docMk/>
          <pc:sldMk cId="471436455" sldId="336"/>
        </pc:sldMkLst>
      </pc:sldChg>
      <pc:sldChg chg="del">
        <pc:chgData name="Coates, Isabelle" userId="e03ffb72-7b31-484c-a1a6-29ee864a0981" providerId="ADAL" clId="{8C52249D-77D4-47BA-A5BF-1C121B011DF5}" dt="2021-02-10T13:04:21.448" v="1914" actId="2696"/>
        <pc:sldMkLst>
          <pc:docMk/>
          <pc:sldMk cId="2788671745" sldId="337"/>
        </pc:sldMkLst>
      </pc:sldChg>
      <pc:sldChg chg="addSp delSp modSp add">
        <pc:chgData name="Coates, Isabelle" userId="e03ffb72-7b31-484c-a1a6-29ee864a0981" providerId="ADAL" clId="{8C52249D-77D4-47BA-A5BF-1C121B011DF5}" dt="2021-02-10T09:14:32.348" v="338" actId="20577"/>
        <pc:sldMkLst>
          <pc:docMk/>
          <pc:sldMk cId="1110486088" sldId="338"/>
        </pc:sldMkLst>
        <pc:spChg chg="mod">
          <ac:chgData name="Coates, Isabelle" userId="e03ffb72-7b31-484c-a1a6-29ee864a0981" providerId="ADAL" clId="{8C52249D-77D4-47BA-A5BF-1C121B011DF5}" dt="2021-02-10T09:14:32.348" v="338" actId="20577"/>
          <ac:spMkLst>
            <pc:docMk/>
            <pc:sldMk cId="1110486088" sldId="338"/>
            <ac:spMk id="2" creationId="{E9272F0E-1F23-4605-A360-8DD777B96560}"/>
          </ac:spMkLst>
        </pc:spChg>
        <pc:picChg chg="del">
          <ac:chgData name="Coates, Isabelle" userId="e03ffb72-7b31-484c-a1a6-29ee864a0981" providerId="ADAL" clId="{8C52249D-77D4-47BA-A5BF-1C121B011DF5}" dt="2021-02-10T09:14:00.718" v="333" actId="478"/>
          <ac:picMkLst>
            <pc:docMk/>
            <pc:sldMk cId="1110486088" sldId="338"/>
            <ac:picMk id="3" creationId="{D5B07139-1604-4AD8-9CAC-3CB5DA87CDF4}"/>
          </ac:picMkLst>
        </pc:picChg>
        <pc:picChg chg="add mod">
          <ac:chgData name="Coates, Isabelle" userId="e03ffb72-7b31-484c-a1a6-29ee864a0981" providerId="ADAL" clId="{8C52249D-77D4-47BA-A5BF-1C121B011DF5}" dt="2021-02-10T09:14:30.362" v="336" actId="1076"/>
          <ac:picMkLst>
            <pc:docMk/>
            <pc:sldMk cId="1110486088" sldId="338"/>
            <ac:picMk id="4" creationId="{A189AA5B-6092-4672-9F79-A4E0BA78B97A}"/>
          </ac:picMkLst>
        </pc:picChg>
      </pc:sldChg>
      <pc:sldChg chg="addSp delSp modSp add">
        <pc:chgData name="Coates, Isabelle" userId="e03ffb72-7b31-484c-a1a6-29ee864a0981" providerId="ADAL" clId="{8C52249D-77D4-47BA-A5BF-1C121B011DF5}" dt="2021-02-10T09:15:20.764" v="352" actId="1076"/>
        <pc:sldMkLst>
          <pc:docMk/>
          <pc:sldMk cId="2027091255" sldId="339"/>
        </pc:sldMkLst>
        <pc:spChg chg="mod">
          <ac:chgData name="Coates, Isabelle" userId="e03ffb72-7b31-484c-a1a6-29ee864a0981" providerId="ADAL" clId="{8C52249D-77D4-47BA-A5BF-1C121B011DF5}" dt="2021-02-10T09:15:07.045" v="345" actId="20577"/>
          <ac:spMkLst>
            <pc:docMk/>
            <pc:sldMk cId="2027091255" sldId="339"/>
            <ac:spMk id="2" creationId="{E9272F0E-1F23-4605-A360-8DD777B96560}"/>
          </ac:spMkLst>
        </pc:spChg>
        <pc:graphicFrameChg chg="add del modGraphic">
          <ac:chgData name="Coates, Isabelle" userId="e03ffb72-7b31-484c-a1a6-29ee864a0981" providerId="ADAL" clId="{8C52249D-77D4-47BA-A5BF-1C121B011DF5}" dt="2021-02-10T09:15:04.704" v="342" actId="478"/>
          <ac:graphicFrameMkLst>
            <pc:docMk/>
            <pc:sldMk cId="2027091255" sldId="339"/>
            <ac:graphicFrameMk id="5" creationId="{2F34EA3D-5A56-42A0-B4CA-E417704E7AA0}"/>
          </ac:graphicFrameMkLst>
        </pc:graphicFrameChg>
        <pc:picChg chg="del">
          <ac:chgData name="Coates, Isabelle" userId="e03ffb72-7b31-484c-a1a6-29ee864a0981" providerId="ADAL" clId="{8C52249D-77D4-47BA-A5BF-1C121B011DF5}" dt="2021-02-10T09:15:08.426" v="346" actId="478"/>
          <ac:picMkLst>
            <pc:docMk/>
            <pc:sldMk cId="2027091255" sldId="339"/>
            <ac:picMk id="4" creationId="{A189AA5B-6092-4672-9F79-A4E0BA78B97A}"/>
          </ac:picMkLst>
        </pc:picChg>
        <pc:picChg chg="add mod">
          <ac:chgData name="Coates, Isabelle" userId="e03ffb72-7b31-484c-a1a6-29ee864a0981" providerId="ADAL" clId="{8C52249D-77D4-47BA-A5BF-1C121B011DF5}" dt="2021-02-10T09:15:20.764" v="352" actId="1076"/>
          <ac:picMkLst>
            <pc:docMk/>
            <pc:sldMk cId="2027091255" sldId="339"/>
            <ac:picMk id="6" creationId="{1DDB7D6E-249F-4B45-AFA1-CCF9DF8C5373}"/>
          </ac:picMkLst>
        </pc:picChg>
      </pc:sldChg>
      <pc:sldChg chg="addSp delSp modSp add">
        <pc:chgData name="Coates, Isabelle" userId="e03ffb72-7b31-484c-a1a6-29ee864a0981" providerId="ADAL" clId="{8C52249D-77D4-47BA-A5BF-1C121B011DF5}" dt="2021-02-10T09:16:37.405" v="372" actId="1076"/>
        <pc:sldMkLst>
          <pc:docMk/>
          <pc:sldMk cId="3138855905" sldId="340"/>
        </pc:sldMkLst>
        <pc:spChg chg="mod">
          <ac:chgData name="Coates, Isabelle" userId="e03ffb72-7b31-484c-a1a6-29ee864a0981" providerId="ADAL" clId="{8C52249D-77D4-47BA-A5BF-1C121B011DF5}" dt="2021-02-10T09:16:14.042" v="366" actId="20577"/>
          <ac:spMkLst>
            <pc:docMk/>
            <pc:sldMk cId="3138855905" sldId="340"/>
            <ac:spMk id="2" creationId="{E9272F0E-1F23-4605-A360-8DD777B96560}"/>
          </ac:spMkLst>
        </pc:spChg>
        <pc:picChg chg="add mod modCrop">
          <ac:chgData name="Coates, Isabelle" userId="e03ffb72-7b31-484c-a1a6-29ee864a0981" providerId="ADAL" clId="{8C52249D-77D4-47BA-A5BF-1C121B011DF5}" dt="2021-02-10T09:16:19.004" v="368" actId="1076"/>
          <ac:picMkLst>
            <pc:docMk/>
            <pc:sldMk cId="3138855905" sldId="340"/>
            <ac:picMk id="3" creationId="{8F21920E-250C-4110-9DED-339F165AD9A0}"/>
          </ac:picMkLst>
        </pc:picChg>
        <pc:picChg chg="add mod modCrop">
          <ac:chgData name="Coates, Isabelle" userId="e03ffb72-7b31-484c-a1a6-29ee864a0981" providerId="ADAL" clId="{8C52249D-77D4-47BA-A5BF-1C121B011DF5}" dt="2021-02-10T09:16:37.405" v="372" actId="1076"/>
          <ac:picMkLst>
            <pc:docMk/>
            <pc:sldMk cId="3138855905" sldId="340"/>
            <ac:picMk id="4" creationId="{FA8B5AB8-AF95-4028-A521-8ACA7F20F8BE}"/>
          </ac:picMkLst>
        </pc:picChg>
        <pc:picChg chg="del">
          <ac:chgData name="Coates, Isabelle" userId="e03ffb72-7b31-484c-a1a6-29ee864a0981" providerId="ADAL" clId="{8C52249D-77D4-47BA-A5BF-1C121B011DF5}" dt="2021-02-10T09:15:59.225" v="354" actId="478"/>
          <ac:picMkLst>
            <pc:docMk/>
            <pc:sldMk cId="3138855905" sldId="340"/>
            <ac:picMk id="6" creationId="{1DDB7D6E-249F-4B45-AFA1-CCF9DF8C5373}"/>
          </ac:picMkLst>
        </pc:picChg>
      </pc:sldChg>
      <pc:sldChg chg="addSp delSp modSp add ord">
        <pc:chgData name="Coates, Isabelle" userId="e03ffb72-7b31-484c-a1a6-29ee864a0981" providerId="ADAL" clId="{8C52249D-77D4-47BA-A5BF-1C121B011DF5}" dt="2021-02-10T10:25:49.048" v="735" actId="20577"/>
        <pc:sldMkLst>
          <pc:docMk/>
          <pc:sldMk cId="2627067384" sldId="341"/>
        </pc:sldMkLst>
        <pc:spChg chg="mod">
          <ac:chgData name="Coates, Isabelle" userId="e03ffb72-7b31-484c-a1a6-29ee864a0981" providerId="ADAL" clId="{8C52249D-77D4-47BA-A5BF-1C121B011DF5}" dt="2021-02-10T09:32:14.494" v="706" actId="20577"/>
          <ac:spMkLst>
            <pc:docMk/>
            <pc:sldMk cId="2627067384" sldId="341"/>
            <ac:spMk id="2" creationId="{E9272F0E-1F23-4605-A360-8DD777B96560}"/>
          </ac:spMkLst>
        </pc:spChg>
        <pc:spChg chg="add del">
          <ac:chgData name="Coates, Isabelle" userId="e03ffb72-7b31-484c-a1a6-29ee864a0981" providerId="ADAL" clId="{8C52249D-77D4-47BA-A5BF-1C121B011DF5}" dt="2021-02-10T09:27:07.422" v="646"/>
          <ac:spMkLst>
            <pc:docMk/>
            <pc:sldMk cId="2627067384" sldId="341"/>
            <ac:spMk id="3" creationId="{677A3A04-663F-494C-BAFC-1869868D7790}"/>
          </ac:spMkLst>
        </pc:spChg>
        <pc:spChg chg="mod">
          <ac:chgData name="Coates, Isabelle" userId="e03ffb72-7b31-484c-a1a6-29ee864a0981" providerId="ADAL" clId="{8C52249D-77D4-47BA-A5BF-1C121B011DF5}" dt="2021-02-10T10:25:49.048" v="735" actId="20577"/>
          <ac:spMkLst>
            <pc:docMk/>
            <pc:sldMk cId="2627067384" sldId="341"/>
            <ac:spMk id="6" creationId="{894E6ADD-AFAA-460E-9A6D-6EDC92E8EE44}"/>
          </ac:spMkLst>
        </pc:spChg>
        <pc:picChg chg="add mod">
          <ac:chgData name="Coates, Isabelle" userId="e03ffb72-7b31-484c-a1a6-29ee864a0981" providerId="ADAL" clId="{8C52249D-77D4-47BA-A5BF-1C121B011DF5}" dt="2021-02-10T10:25:37.619" v="734" actId="1076"/>
          <ac:picMkLst>
            <pc:docMk/>
            <pc:sldMk cId="2627067384" sldId="341"/>
            <ac:picMk id="4" creationId="{3DA0539D-14C7-4DBE-94D4-21F765101B46}"/>
          </ac:picMkLst>
        </pc:picChg>
        <pc:picChg chg="del">
          <ac:chgData name="Coates, Isabelle" userId="e03ffb72-7b31-484c-a1a6-29ee864a0981" providerId="ADAL" clId="{8C52249D-77D4-47BA-A5BF-1C121B011DF5}" dt="2021-02-10T09:27:17.654" v="649" actId="478"/>
          <ac:picMkLst>
            <pc:docMk/>
            <pc:sldMk cId="2627067384" sldId="341"/>
            <ac:picMk id="7" creationId="{FBC074CA-6123-4157-93A8-1A8A07BF633D}"/>
          </ac:picMkLst>
        </pc:picChg>
      </pc:sldChg>
      <pc:sldChg chg="add del">
        <pc:chgData name="Coates, Isabelle" userId="e03ffb72-7b31-484c-a1a6-29ee864a0981" providerId="ADAL" clId="{8C52249D-77D4-47BA-A5BF-1C121B011DF5}" dt="2021-02-10T09:17:15.321" v="374" actId="2696"/>
        <pc:sldMkLst>
          <pc:docMk/>
          <pc:sldMk cId="3726240726" sldId="341"/>
        </pc:sldMkLst>
      </pc:sldChg>
      <pc:sldChg chg="addSp modSp add">
        <pc:chgData name="Coates, Isabelle" userId="e03ffb72-7b31-484c-a1a6-29ee864a0981" providerId="ADAL" clId="{8C52249D-77D4-47BA-A5BF-1C121B011DF5}" dt="2021-02-10T10:26:12.155" v="798" actId="20577"/>
        <pc:sldMkLst>
          <pc:docMk/>
          <pc:sldMk cId="4286736446" sldId="342"/>
        </pc:sldMkLst>
        <pc:spChg chg="mod">
          <ac:chgData name="Coates, Isabelle" userId="e03ffb72-7b31-484c-a1a6-29ee864a0981" providerId="ADAL" clId="{8C52249D-77D4-47BA-A5BF-1C121B011DF5}" dt="2021-02-10T10:26:12.155" v="798" actId="20577"/>
          <ac:spMkLst>
            <pc:docMk/>
            <pc:sldMk cId="4286736446" sldId="342"/>
            <ac:spMk id="2" creationId="{55B54EA9-71E8-42EA-8DD4-482B9783B85B}"/>
          </ac:spMkLst>
        </pc:spChg>
        <pc:picChg chg="add mod">
          <ac:chgData name="Coates, Isabelle" userId="e03ffb72-7b31-484c-a1a6-29ee864a0981" providerId="ADAL" clId="{8C52249D-77D4-47BA-A5BF-1C121B011DF5}" dt="2021-02-10T10:25:29.650" v="732" actId="1076"/>
          <ac:picMkLst>
            <pc:docMk/>
            <pc:sldMk cId="4286736446" sldId="342"/>
            <ac:picMk id="3" creationId="{BE630E42-309C-4771-914C-26529B2AC41E}"/>
          </ac:picMkLst>
        </pc:picChg>
      </pc:sldChg>
      <pc:sldChg chg="modSp add ord">
        <pc:chgData name="Coates, Isabelle" userId="e03ffb72-7b31-484c-a1a6-29ee864a0981" providerId="ADAL" clId="{8C52249D-77D4-47BA-A5BF-1C121B011DF5}" dt="2021-02-10T10:27:05.093" v="840" actId="20577"/>
        <pc:sldMkLst>
          <pc:docMk/>
          <pc:sldMk cId="1952967477" sldId="343"/>
        </pc:sldMkLst>
        <pc:spChg chg="mod">
          <ac:chgData name="Coates, Isabelle" userId="e03ffb72-7b31-484c-a1a6-29ee864a0981" providerId="ADAL" clId="{8C52249D-77D4-47BA-A5BF-1C121B011DF5}" dt="2021-02-10T10:27:05.093" v="840" actId="20577"/>
          <ac:spMkLst>
            <pc:docMk/>
            <pc:sldMk cId="1952967477" sldId="343"/>
            <ac:spMk id="2" creationId="{604BA904-64A6-4E10-9DC9-EB509DE97374}"/>
          </ac:spMkLst>
        </pc:spChg>
      </pc:sldChg>
      <pc:sldChg chg="modSp add ord">
        <pc:chgData name="Coates, Isabelle" userId="e03ffb72-7b31-484c-a1a6-29ee864a0981" providerId="ADAL" clId="{8C52249D-77D4-47BA-A5BF-1C121B011DF5}" dt="2021-02-10T10:27:25.744" v="853" actId="20577"/>
        <pc:sldMkLst>
          <pc:docMk/>
          <pc:sldMk cId="737912509" sldId="344"/>
        </pc:sldMkLst>
        <pc:spChg chg="mod">
          <ac:chgData name="Coates, Isabelle" userId="e03ffb72-7b31-484c-a1a6-29ee864a0981" providerId="ADAL" clId="{8C52249D-77D4-47BA-A5BF-1C121B011DF5}" dt="2021-02-10T10:27:25.744" v="853" actId="20577"/>
          <ac:spMkLst>
            <pc:docMk/>
            <pc:sldMk cId="737912509" sldId="344"/>
            <ac:spMk id="2" creationId="{604BA904-64A6-4E10-9DC9-EB509DE97374}"/>
          </ac:spMkLst>
        </pc:spChg>
      </pc:sldChg>
      <pc:sldChg chg="addSp delSp modSp add">
        <pc:chgData name="Coates, Isabelle" userId="e03ffb72-7b31-484c-a1a6-29ee864a0981" providerId="ADAL" clId="{8C52249D-77D4-47BA-A5BF-1C121B011DF5}" dt="2021-02-10T10:42:22.529" v="984" actId="2711"/>
        <pc:sldMkLst>
          <pc:docMk/>
          <pc:sldMk cId="3725214772" sldId="345"/>
        </pc:sldMkLst>
        <pc:spChg chg="mod">
          <ac:chgData name="Coates, Isabelle" userId="e03ffb72-7b31-484c-a1a6-29ee864a0981" providerId="ADAL" clId="{8C52249D-77D4-47BA-A5BF-1C121B011DF5}" dt="2021-02-10T10:41:08.407" v="966" actId="20577"/>
          <ac:spMkLst>
            <pc:docMk/>
            <pc:sldMk cId="3725214772" sldId="345"/>
            <ac:spMk id="2" creationId="{E9272F0E-1F23-4605-A360-8DD777B96560}"/>
          </ac:spMkLst>
        </pc:spChg>
        <pc:spChg chg="add del">
          <ac:chgData name="Coates, Isabelle" userId="e03ffb72-7b31-484c-a1a6-29ee864a0981" providerId="ADAL" clId="{8C52249D-77D4-47BA-A5BF-1C121B011DF5}" dt="2021-02-10T10:41:16.009" v="968"/>
          <ac:spMkLst>
            <pc:docMk/>
            <pc:sldMk cId="3725214772" sldId="345"/>
            <ac:spMk id="3" creationId="{D6C29F12-E816-4937-981E-E1657C9FE7A3}"/>
          </ac:spMkLst>
        </pc:spChg>
        <pc:spChg chg="mod">
          <ac:chgData name="Coates, Isabelle" userId="e03ffb72-7b31-484c-a1a6-29ee864a0981" providerId="ADAL" clId="{8C52249D-77D4-47BA-A5BF-1C121B011DF5}" dt="2021-02-10T10:42:22.529" v="984" actId="2711"/>
          <ac:spMkLst>
            <pc:docMk/>
            <pc:sldMk cId="3725214772" sldId="345"/>
            <ac:spMk id="6" creationId="{894E6ADD-AFAA-460E-9A6D-6EDC92E8EE44}"/>
          </ac:spMkLst>
        </pc:spChg>
        <pc:picChg chg="del">
          <ac:chgData name="Coates, Isabelle" userId="e03ffb72-7b31-484c-a1a6-29ee864a0981" providerId="ADAL" clId="{8C52249D-77D4-47BA-A5BF-1C121B011DF5}" dt="2021-02-10T10:41:24.660" v="970" actId="478"/>
          <ac:picMkLst>
            <pc:docMk/>
            <pc:sldMk cId="3725214772" sldId="345"/>
            <ac:picMk id="7" creationId="{FBC074CA-6123-4157-93A8-1A8A07BF633D}"/>
          </ac:picMkLst>
        </pc:picChg>
      </pc:sldChg>
      <pc:sldChg chg="addSp modSp add">
        <pc:chgData name="Coates, Isabelle" userId="e03ffb72-7b31-484c-a1a6-29ee864a0981" providerId="ADAL" clId="{8C52249D-77D4-47BA-A5BF-1C121B011DF5}" dt="2021-02-10T10:46:08.215" v="1042" actId="1076"/>
        <pc:sldMkLst>
          <pc:docMk/>
          <pc:sldMk cId="1343085274" sldId="346"/>
        </pc:sldMkLst>
        <pc:spChg chg="mod">
          <ac:chgData name="Coates, Isabelle" userId="e03ffb72-7b31-484c-a1a6-29ee864a0981" providerId="ADAL" clId="{8C52249D-77D4-47BA-A5BF-1C121B011DF5}" dt="2021-02-10T10:44:42.418" v="1039" actId="2711"/>
          <ac:spMkLst>
            <pc:docMk/>
            <pc:sldMk cId="1343085274" sldId="346"/>
            <ac:spMk id="9" creationId="{98E1078F-3A4D-4292-990B-BCAFDE64CCAB}"/>
          </ac:spMkLst>
        </pc:spChg>
        <pc:picChg chg="add mod">
          <ac:chgData name="Coates, Isabelle" userId="e03ffb72-7b31-484c-a1a6-29ee864a0981" providerId="ADAL" clId="{8C52249D-77D4-47BA-A5BF-1C121B011DF5}" dt="2021-02-10T10:46:08.215" v="1042" actId="1076"/>
          <ac:picMkLst>
            <pc:docMk/>
            <pc:sldMk cId="1343085274" sldId="346"/>
            <ac:picMk id="3" creationId="{645103ED-7300-4975-AC78-A3017CF84FB3}"/>
          </ac:picMkLst>
        </pc:picChg>
      </pc:sldChg>
      <pc:sldChg chg="addSp delSp modSp add">
        <pc:chgData name="Coates, Isabelle" userId="e03ffb72-7b31-484c-a1a6-29ee864a0981" providerId="ADAL" clId="{8C52249D-77D4-47BA-A5BF-1C121B011DF5}" dt="2021-02-10T10:47:49.667" v="1084" actId="313"/>
        <pc:sldMkLst>
          <pc:docMk/>
          <pc:sldMk cId="2529014473" sldId="347"/>
        </pc:sldMkLst>
        <pc:spChg chg="mod">
          <ac:chgData name="Coates, Isabelle" userId="e03ffb72-7b31-484c-a1a6-29ee864a0981" providerId="ADAL" clId="{8C52249D-77D4-47BA-A5BF-1C121B011DF5}" dt="2021-02-10T10:47:49.667" v="1084" actId="313"/>
          <ac:spMkLst>
            <pc:docMk/>
            <pc:sldMk cId="2529014473" sldId="347"/>
            <ac:spMk id="2" creationId="{E9272F0E-1F23-4605-A360-8DD777B96560}"/>
          </ac:spMkLst>
        </pc:spChg>
        <pc:spChg chg="del">
          <ac:chgData name="Coates, Isabelle" userId="e03ffb72-7b31-484c-a1a6-29ee864a0981" providerId="ADAL" clId="{8C52249D-77D4-47BA-A5BF-1C121B011DF5}" dt="2021-02-10T10:47:25.285" v="1044" actId="478"/>
          <ac:spMkLst>
            <pc:docMk/>
            <pc:sldMk cId="2529014473" sldId="347"/>
            <ac:spMk id="9" creationId="{98E1078F-3A4D-4292-990B-BCAFDE64CCAB}"/>
          </ac:spMkLst>
        </pc:spChg>
        <pc:picChg chg="del">
          <ac:chgData name="Coates, Isabelle" userId="e03ffb72-7b31-484c-a1a6-29ee864a0981" providerId="ADAL" clId="{8C52249D-77D4-47BA-A5BF-1C121B011DF5}" dt="2021-02-10T10:47:25.285" v="1044" actId="478"/>
          <ac:picMkLst>
            <pc:docMk/>
            <pc:sldMk cId="2529014473" sldId="347"/>
            <ac:picMk id="3" creationId="{645103ED-7300-4975-AC78-A3017CF84FB3}"/>
          </ac:picMkLst>
        </pc:picChg>
        <pc:picChg chg="add mod">
          <ac:chgData name="Coates, Isabelle" userId="e03ffb72-7b31-484c-a1a6-29ee864a0981" providerId="ADAL" clId="{8C52249D-77D4-47BA-A5BF-1C121B011DF5}" dt="2021-02-10T10:47:39.439" v="1049" actId="1076"/>
          <ac:picMkLst>
            <pc:docMk/>
            <pc:sldMk cId="2529014473" sldId="347"/>
            <ac:picMk id="4" creationId="{1EE795A0-403B-4DAD-AC7F-43CF570BE73E}"/>
          </ac:picMkLst>
        </pc:picChg>
      </pc:sldChg>
      <pc:sldChg chg="addSp delSp modSp add">
        <pc:chgData name="Coates, Isabelle" userId="e03ffb72-7b31-484c-a1a6-29ee864a0981" providerId="ADAL" clId="{8C52249D-77D4-47BA-A5BF-1C121B011DF5}" dt="2021-02-10T10:49:53.282" v="1103" actId="113"/>
        <pc:sldMkLst>
          <pc:docMk/>
          <pc:sldMk cId="3289152568" sldId="348"/>
        </pc:sldMkLst>
        <pc:spChg chg="mod">
          <ac:chgData name="Coates, Isabelle" userId="e03ffb72-7b31-484c-a1a6-29ee864a0981" providerId="ADAL" clId="{8C52249D-77D4-47BA-A5BF-1C121B011DF5}" dt="2021-02-10T10:48:53.973" v="1091"/>
          <ac:spMkLst>
            <pc:docMk/>
            <pc:sldMk cId="3289152568" sldId="348"/>
            <ac:spMk id="2" creationId="{E9272F0E-1F23-4605-A360-8DD777B96560}"/>
          </ac:spMkLst>
        </pc:spChg>
        <pc:spChg chg="add mod">
          <ac:chgData name="Coates, Isabelle" userId="e03ffb72-7b31-484c-a1a6-29ee864a0981" providerId="ADAL" clId="{8C52249D-77D4-47BA-A5BF-1C121B011DF5}" dt="2021-02-10T10:49:53.282" v="1103" actId="113"/>
          <ac:spMkLst>
            <pc:docMk/>
            <pc:sldMk cId="3289152568" sldId="348"/>
            <ac:spMk id="3" creationId="{E47D1A5A-7417-42E6-A1A3-6B439BD1AA38}"/>
          </ac:spMkLst>
        </pc:spChg>
        <pc:spChg chg="add mod">
          <ac:chgData name="Coates, Isabelle" userId="e03ffb72-7b31-484c-a1a6-29ee864a0981" providerId="ADAL" clId="{8C52249D-77D4-47BA-A5BF-1C121B011DF5}" dt="2021-02-10T10:49:11.632" v="1095" actId="571"/>
          <ac:spMkLst>
            <pc:docMk/>
            <pc:sldMk cId="3289152568" sldId="348"/>
            <ac:spMk id="7" creationId="{B09AFDDA-2AED-45E3-81E4-D3905DEC6607}"/>
          </ac:spMkLst>
        </pc:spChg>
        <pc:picChg chg="del mod">
          <ac:chgData name="Coates, Isabelle" userId="e03ffb72-7b31-484c-a1a6-29ee864a0981" providerId="ADAL" clId="{8C52249D-77D4-47BA-A5BF-1C121B011DF5}" dt="2021-02-10T10:48:10.753" v="1087" actId="478"/>
          <ac:picMkLst>
            <pc:docMk/>
            <pc:sldMk cId="3289152568" sldId="348"/>
            <ac:picMk id="4" creationId="{1EE795A0-403B-4DAD-AC7F-43CF570BE73E}"/>
          </ac:picMkLst>
        </pc:picChg>
      </pc:sldChg>
      <pc:sldChg chg="addSp modSp add">
        <pc:chgData name="Coates, Isabelle" userId="e03ffb72-7b31-484c-a1a6-29ee864a0981" providerId="ADAL" clId="{8C52249D-77D4-47BA-A5BF-1C121B011DF5}" dt="2021-02-10T10:57:05.337" v="1234" actId="1076"/>
        <pc:sldMkLst>
          <pc:docMk/>
          <pc:sldMk cId="811885975" sldId="349"/>
        </pc:sldMkLst>
        <pc:spChg chg="mod">
          <ac:chgData name="Coates, Isabelle" userId="e03ffb72-7b31-484c-a1a6-29ee864a0981" providerId="ADAL" clId="{8C52249D-77D4-47BA-A5BF-1C121B011DF5}" dt="2021-02-10T10:57:02.234" v="1233" actId="20577"/>
          <ac:spMkLst>
            <pc:docMk/>
            <pc:sldMk cId="811885975" sldId="349"/>
            <ac:spMk id="9" creationId="{98E1078F-3A4D-4292-990B-BCAFDE64CCAB}"/>
          </ac:spMkLst>
        </pc:spChg>
        <pc:picChg chg="add mod">
          <ac:chgData name="Coates, Isabelle" userId="e03ffb72-7b31-484c-a1a6-29ee864a0981" providerId="ADAL" clId="{8C52249D-77D4-47BA-A5BF-1C121B011DF5}" dt="2021-02-10T10:57:05.337" v="1234" actId="1076"/>
          <ac:picMkLst>
            <pc:docMk/>
            <pc:sldMk cId="811885975" sldId="349"/>
            <ac:picMk id="3" creationId="{7B1BC427-0FC0-4743-B46A-C61B3204C5D9}"/>
          </ac:picMkLst>
        </pc:picChg>
      </pc:sldChg>
      <pc:sldChg chg="addSp delSp modSp add ord">
        <pc:chgData name="Coates, Isabelle" userId="e03ffb72-7b31-484c-a1a6-29ee864a0981" providerId="ADAL" clId="{8C52249D-77D4-47BA-A5BF-1C121B011DF5}" dt="2021-02-10T10:57:46.734" v="1240" actId="1076"/>
        <pc:sldMkLst>
          <pc:docMk/>
          <pc:sldMk cId="167526092" sldId="350"/>
        </pc:sldMkLst>
        <pc:picChg chg="add mod">
          <ac:chgData name="Coates, Isabelle" userId="e03ffb72-7b31-484c-a1a6-29ee864a0981" providerId="ADAL" clId="{8C52249D-77D4-47BA-A5BF-1C121B011DF5}" dt="2021-02-10T10:57:46.734" v="1240" actId="1076"/>
          <ac:picMkLst>
            <pc:docMk/>
            <pc:sldMk cId="167526092" sldId="350"/>
            <ac:picMk id="3" creationId="{E30278D9-7D32-44A4-AC9A-03C4AE679AC9}"/>
          </ac:picMkLst>
        </pc:picChg>
        <pc:picChg chg="del">
          <ac:chgData name="Coates, Isabelle" userId="e03ffb72-7b31-484c-a1a6-29ee864a0981" providerId="ADAL" clId="{8C52249D-77D4-47BA-A5BF-1C121B011DF5}" dt="2021-02-10T10:57:27.344" v="1237" actId="478"/>
          <ac:picMkLst>
            <pc:docMk/>
            <pc:sldMk cId="167526092" sldId="350"/>
            <ac:picMk id="4" creationId="{1EE795A0-403B-4DAD-AC7F-43CF570BE73E}"/>
          </ac:picMkLst>
        </pc:picChg>
      </pc:sldChg>
      <pc:sldChg chg="addSp modSp add">
        <pc:chgData name="Coates, Isabelle" userId="e03ffb72-7b31-484c-a1a6-29ee864a0981" providerId="ADAL" clId="{8C52249D-77D4-47BA-A5BF-1C121B011DF5}" dt="2021-02-10T11:09:05.257" v="1378" actId="1076"/>
        <pc:sldMkLst>
          <pc:docMk/>
          <pc:sldMk cId="3774268630" sldId="351"/>
        </pc:sldMkLst>
        <pc:spChg chg="mod">
          <ac:chgData name="Coates, Isabelle" userId="e03ffb72-7b31-484c-a1a6-29ee864a0981" providerId="ADAL" clId="{8C52249D-77D4-47BA-A5BF-1C121B011DF5}" dt="2021-02-10T11:07:56.632" v="1356" actId="20577"/>
          <ac:spMkLst>
            <pc:docMk/>
            <pc:sldMk cId="3774268630" sldId="351"/>
            <ac:spMk id="2" creationId="{E9272F0E-1F23-4605-A360-8DD777B96560}"/>
          </ac:spMkLst>
        </pc:spChg>
        <pc:spChg chg="mod">
          <ac:chgData name="Coates, Isabelle" userId="e03ffb72-7b31-484c-a1a6-29ee864a0981" providerId="ADAL" clId="{8C52249D-77D4-47BA-A5BF-1C121B011DF5}" dt="2021-02-10T11:08:56.366" v="1375" actId="20577"/>
          <ac:spMkLst>
            <pc:docMk/>
            <pc:sldMk cId="3774268630" sldId="351"/>
            <ac:spMk id="4" creationId="{C5217A67-994F-4AA6-B6D5-B739179CD48E}"/>
          </ac:spMkLst>
        </pc:spChg>
        <pc:picChg chg="add mod">
          <ac:chgData name="Coates, Isabelle" userId="e03ffb72-7b31-484c-a1a6-29ee864a0981" providerId="ADAL" clId="{8C52249D-77D4-47BA-A5BF-1C121B011DF5}" dt="2021-02-10T11:09:05.257" v="1378" actId="1076"/>
          <ac:picMkLst>
            <pc:docMk/>
            <pc:sldMk cId="3774268630" sldId="351"/>
            <ac:picMk id="3" creationId="{CE83AB65-4EA0-476A-B01C-4417C39638FE}"/>
          </ac:picMkLst>
        </pc:picChg>
      </pc:sldChg>
      <pc:sldChg chg="addSp delSp modSp add">
        <pc:chgData name="Coates, Isabelle" userId="e03ffb72-7b31-484c-a1a6-29ee864a0981" providerId="ADAL" clId="{8C52249D-77D4-47BA-A5BF-1C121B011DF5}" dt="2021-02-10T11:09:50.835" v="1421" actId="20577"/>
        <pc:sldMkLst>
          <pc:docMk/>
          <pc:sldMk cId="1149936002" sldId="352"/>
        </pc:sldMkLst>
        <pc:spChg chg="mod">
          <ac:chgData name="Coates, Isabelle" userId="e03ffb72-7b31-484c-a1a6-29ee864a0981" providerId="ADAL" clId="{8C52249D-77D4-47BA-A5BF-1C121B011DF5}" dt="2021-02-10T11:09:50.835" v="1421" actId="20577"/>
          <ac:spMkLst>
            <pc:docMk/>
            <pc:sldMk cId="1149936002" sldId="352"/>
            <ac:spMk id="2" creationId="{EDB4917B-D986-42C5-9AF5-6D3A41FA34E1}"/>
          </ac:spMkLst>
        </pc:spChg>
        <pc:spChg chg="del">
          <ac:chgData name="Coates, Isabelle" userId="e03ffb72-7b31-484c-a1a6-29ee864a0981" providerId="ADAL" clId="{8C52249D-77D4-47BA-A5BF-1C121B011DF5}" dt="2021-02-10T11:09:35.825" v="1380" actId="478"/>
          <ac:spMkLst>
            <pc:docMk/>
            <pc:sldMk cId="1149936002" sldId="352"/>
            <ac:spMk id="3" creationId="{FEC9E9B0-F822-4E26-A4E7-C6D2E33390E8}"/>
          </ac:spMkLst>
        </pc:spChg>
        <pc:picChg chg="add mod">
          <ac:chgData name="Coates, Isabelle" userId="e03ffb72-7b31-484c-a1a6-29ee864a0981" providerId="ADAL" clId="{8C52249D-77D4-47BA-A5BF-1C121B011DF5}" dt="2021-02-10T11:09:42.668" v="1383" actId="1076"/>
          <ac:picMkLst>
            <pc:docMk/>
            <pc:sldMk cId="1149936002" sldId="352"/>
            <ac:picMk id="4" creationId="{B721E27E-AA8B-4424-B63B-7D400A9D4590}"/>
          </ac:picMkLst>
        </pc:picChg>
      </pc:sldChg>
      <pc:sldChg chg="addSp delSp modSp add">
        <pc:chgData name="Coates, Isabelle" userId="e03ffb72-7b31-484c-a1a6-29ee864a0981" providerId="ADAL" clId="{8C52249D-77D4-47BA-A5BF-1C121B011DF5}" dt="2021-02-10T11:20:40.951" v="1702" actId="1076"/>
        <pc:sldMkLst>
          <pc:docMk/>
          <pc:sldMk cId="1278485322" sldId="353"/>
        </pc:sldMkLst>
        <pc:spChg chg="mod">
          <ac:chgData name="Coates, Isabelle" userId="e03ffb72-7b31-484c-a1a6-29ee864a0981" providerId="ADAL" clId="{8C52249D-77D4-47BA-A5BF-1C121B011DF5}" dt="2021-02-10T11:19:26.066" v="1680" actId="20577"/>
          <ac:spMkLst>
            <pc:docMk/>
            <pc:sldMk cId="1278485322" sldId="353"/>
            <ac:spMk id="2" creationId="{E9272F0E-1F23-4605-A360-8DD777B96560}"/>
          </ac:spMkLst>
        </pc:spChg>
        <pc:spChg chg="mod">
          <ac:chgData name="Coates, Isabelle" userId="e03ffb72-7b31-484c-a1a6-29ee864a0981" providerId="ADAL" clId="{8C52249D-77D4-47BA-A5BF-1C121B011DF5}" dt="2021-02-10T11:20:38.860" v="1701" actId="20577"/>
          <ac:spMkLst>
            <pc:docMk/>
            <pc:sldMk cId="1278485322" sldId="353"/>
            <ac:spMk id="4" creationId="{C5217A67-994F-4AA6-B6D5-B739179CD48E}"/>
          </ac:spMkLst>
        </pc:spChg>
        <pc:picChg chg="add mod">
          <ac:chgData name="Coates, Isabelle" userId="e03ffb72-7b31-484c-a1a6-29ee864a0981" providerId="ADAL" clId="{8C52249D-77D4-47BA-A5BF-1C121B011DF5}" dt="2021-02-10T11:20:40.951" v="1702" actId="1076"/>
          <ac:picMkLst>
            <pc:docMk/>
            <pc:sldMk cId="1278485322" sldId="353"/>
            <ac:picMk id="3" creationId="{8B383194-21B2-4048-AE47-50C4A7D94CC3}"/>
          </ac:picMkLst>
        </pc:picChg>
        <pc:picChg chg="del">
          <ac:chgData name="Coates, Isabelle" userId="e03ffb72-7b31-484c-a1a6-29ee864a0981" providerId="ADAL" clId="{8C52249D-77D4-47BA-A5BF-1C121B011DF5}" dt="2021-02-10T11:19:36.721" v="1682" actId="478"/>
          <ac:picMkLst>
            <pc:docMk/>
            <pc:sldMk cId="1278485322" sldId="353"/>
            <ac:picMk id="5" creationId="{53C9CF45-4135-4648-AAE2-D551B42BE906}"/>
          </ac:picMkLst>
        </pc:picChg>
      </pc:sldChg>
      <pc:sldChg chg="addSp delSp modSp add">
        <pc:chgData name="Coates, Isabelle" userId="e03ffb72-7b31-484c-a1a6-29ee864a0981" providerId="ADAL" clId="{8C52249D-77D4-47BA-A5BF-1C121B011DF5}" dt="2021-02-10T11:22:00.494" v="1738" actId="1076"/>
        <pc:sldMkLst>
          <pc:docMk/>
          <pc:sldMk cId="3718516911" sldId="354"/>
        </pc:sldMkLst>
        <pc:spChg chg="mod">
          <ac:chgData name="Coates, Isabelle" userId="e03ffb72-7b31-484c-a1a6-29ee864a0981" providerId="ADAL" clId="{8C52249D-77D4-47BA-A5BF-1C121B011DF5}" dt="2021-02-10T11:20:57.493" v="1713" actId="20577"/>
          <ac:spMkLst>
            <pc:docMk/>
            <pc:sldMk cId="3718516911" sldId="354"/>
            <ac:spMk id="2" creationId="{E9272F0E-1F23-4605-A360-8DD777B96560}"/>
          </ac:spMkLst>
        </pc:spChg>
        <pc:spChg chg="mod">
          <ac:chgData name="Coates, Isabelle" userId="e03ffb72-7b31-484c-a1a6-29ee864a0981" providerId="ADAL" clId="{8C52249D-77D4-47BA-A5BF-1C121B011DF5}" dt="2021-02-10T11:21:25.992" v="1733" actId="20577"/>
          <ac:spMkLst>
            <pc:docMk/>
            <pc:sldMk cId="3718516911" sldId="354"/>
            <ac:spMk id="4" creationId="{C5217A67-994F-4AA6-B6D5-B739179CD48E}"/>
          </ac:spMkLst>
        </pc:spChg>
        <pc:picChg chg="del">
          <ac:chgData name="Coates, Isabelle" userId="e03ffb72-7b31-484c-a1a6-29ee864a0981" providerId="ADAL" clId="{8C52249D-77D4-47BA-A5BF-1C121B011DF5}" dt="2021-02-10T11:21:04.358" v="1714" actId="478"/>
          <ac:picMkLst>
            <pc:docMk/>
            <pc:sldMk cId="3718516911" sldId="354"/>
            <ac:picMk id="3" creationId="{8B383194-21B2-4048-AE47-50C4A7D94CC3}"/>
          </ac:picMkLst>
        </pc:picChg>
        <pc:picChg chg="add mod">
          <ac:chgData name="Coates, Isabelle" userId="e03ffb72-7b31-484c-a1a6-29ee864a0981" providerId="ADAL" clId="{8C52249D-77D4-47BA-A5BF-1C121B011DF5}" dt="2021-02-10T11:22:00.494" v="1738" actId="1076"/>
          <ac:picMkLst>
            <pc:docMk/>
            <pc:sldMk cId="3718516911" sldId="354"/>
            <ac:picMk id="5" creationId="{B9A53541-5241-42AD-B11B-9A5A27113C7C}"/>
          </ac:picMkLst>
        </pc:picChg>
      </pc:sldChg>
      <pc:sldChg chg="addSp delSp modSp add">
        <pc:chgData name="Coates, Isabelle" userId="e03ffb72-7b31-484c-a1a6-29ee864a0981" providerId="ADAL" clId="{8C52249D-77D4-47BA-A5BF-1C121B011DF5}" dt="2021-02-10T11:23:36.170" v="1758" actId="1076"/>
        <pc:sldMkLst>
          <pc:docMk/>
          <pc:sldMk cId="2060440708" sldId="355"/>
        </pc:sldMkLst>
        <pc:spChg chg="mod">
          <ac:chgData name="Coates, Isabelle" userId="e03ffb72-7b31-484c-a1a6-29ee864a0981" providerId="ADAL" clId="{8C52249D-77D4-47BA-A5BF-1C121B011DF5}" dt="2021-02-10T11:22:43.918" v="1740"/>
          <ac:spMkLst>
            <pc:docMk/>
            <pc:sldMk cId="2060440708" sldId="355"/>
            <ac:spMk id="2" creationId="{E9272F0E-1F23-4605-A360-8DD777B96560}"/>
          </ac:spMkLst>
        </pc:spChg>
        <pc:spChg chg="mod">
          <ac:chgData name="Coates, Isabelle" userId="e03ffb72-7b31-484c-a1a6-29ee864a0981" providerId="ADAL" clId="{8C52249D-77D4-47BA-A5BF-1C121B011DF5}" dt="2021-02-10T11:23:08.457" v="1753" actId="20577"/>
          <ac:spMkLst>
            <pc:docMk/>
            <pc:sldMk cId="2060440708" sldId="355"/>
            <ac:spMk id="4" creationId="{C5217A67-994F-4AA6-B6D5-B739179CD48E}"/>
          </ac:spMkLst>
        </pc:spChg>
        <pc:picChg chg="add mod">
          <ac:chgData name="Coates, Isabelle" userId="e03ffb72-7b31-484c-a1a6-29ee864a0981" providerId="ADAL" clId="{8C52249D-77D4-47BA-A5BF-1C121B011DF5}" dt="2021-02-10T11:23:36.170" v="1758" actId="1076"/>
          <ac:picMkLst>
            <pc:docMk/>
            <pc:sldMk cId="2060440708" sldId="355"/>
            <ac:picMk id="3" creationId="{22543917-FD6B-4790-92C5-6ADBF9B9F1DF}"/>
          </ac:picMkLst>
        </pc:picChg>
        <pc:picChg chg="del">
          <ac:chgData name="Coates, Isabelle" userId="e03ffb72-7b31-484c-a1a6-29ee864a0981" providerId="ADAL" clId="{8C52249D-77D4-47BA-A5BF-1C121B011DF5}" dt="2021-02-10T11:23:14.365" v="1754" actId="478"/>
          <ac:picMkLst>
            <pc:docMk/>
            <pc:sldMk cId="2060440708" sldId="355"/>
            <ac:picMk id="5" creationId="{B9A53541-5241-42AD-B11B-9A5A27113C7C}"/>
          </ac:picMkLst>
        </pc:picChg>
      </pc:sldChg>
      <pc:sldChg chg="addSp delSp modSp add">
        <pc:chgData name="Coates, Isabelle" userId="e03ffb72-7b31-484c-a1a6-29ee864a0981" providerId="ADAL" clId="{8C52249D-77D4-47BA-A5BF-1C121B011DF5}" dt="2021-02-10T11:27:42.923" v="1890" actId="732"/>
        <pc:sldMkLst>
          <pc:docMk/>
          <pc:sldMk cId="2220461825" sldId="356"/>
        </pc:sldMkLst>
        <pc:spChg chg="mod">
          <ac:chgData name="Coates, Isabelle" userId="e03ffb72-7b31-484c-a1a6-29ee864a0981" providerId="ADAL" clId="{8C52249D-77D4-47BA-A5BF-1C121B011DF5}" dt="2021-02-10T11:25:50.815" v="1836" actId="1076"/>
          <ac:spMkLst>
            <pc:docMk/>
            <pc:sldMk cId="2220461825" sldId="356"/>
            <ac:spMk id="2" creationId="{E9272F0E-1F23-4605-A360-8DD777B96560}"/>
          </ac:spMkLst>
        </pc:spChg>
        <pc:spChg chg="mod">
          <ac:chgData name="Coates, Isabelle" userId="e03ffb72-7b31-484c-a1a6-29ee864a0981" providerId="ADAL" clId="{8C52249D-77D4-47BA-A5BF-1C121B011DF5}" dt="2021-02-10T11:27:15.274" v="1883" actId="1076"/>
          <ac:spMkLst>
            <pc:docMk/>
            <pc:sldMk cId="2220461825" sldId="356"/>
            <ac:spMk id="4" creationId="{C5217A67-994F-4AA6-B6D5-B739179CD48E}"/>
          </ac:spMkLst>
        </pc:spChg>
        <pc:picChg chg="del">
          <ac:chgData name="Coates, Isabelle" userId="e03ffb72-7b31-484c-a1a6-29ee864a0981" providerId="ADAL" clId="{8C52249D-77D4-47BA-A5BF-1C121B011DF5}" dt="2021-02-10T11:24:09.237" v="1770" actId="478"/>
          <ac:picMkLst>
            <pc:docMk/>
            <pc:sldMk cId="2220461825" sldId="356"/>
            <ac:picMk id="3" creationId="{22543917-FD6B-4790-92C5-6ADBF9B9F1DF}"/>
          </ac:picMkLst>
        </pc:picChg>
        <pc:picChg chg="add del mod">
          <ac:chgData name="Coates, Isabelle" userId="e03ffb72-7b31-484c-a1a6-29ee864a0981" providerId="ADAL" clId="{8C52249D-77D4-47BA-A5BF-1C121B011DF5}" dt="2021-02-10T11:26:00.602" v="1837" actId="478"/>
          <ac:picMkLst>
            <pc:docMk/>
            <pc:sldMk cId="2220461825" sldId="356"/>
            <ac:picMk id="5" creationId="{F6578CFD-AC13-4618-BC90-B6245F637760}"/>
          </ac:picMkLst>
        </pc:picChg>
        <pc:picChg chg="add mod">
          <ac:chgData name="Coates, Isabelle" userId="e03ffb72-7b31-484c-a1a6-29ee864a0981" providerId="ADAL" clId="{8C52249D-77D4-47BA-A5BF-1C121B011DF5}" dt="2021-02-10T11:26:55.681" v="1881" actId="1076"/>
          <ac:picMkLst>
            <pc:docMk/>
            <pc:sldMk cId="2220461825" sldId="356"/>
            <ac:picMk id="6" creationId="{398E371D-4768-4447-A4FF-5F150EBB26F8}"/>
          </ac:picMkLst>
        </pc:picChg>
        <pc:picChg chg="add mod modCrop">
          <ac:chgData name="Coates, Isabelle" userId="e03ffb72-7b31-484c-a1a6-29ee864a0981" providerId="ADAL" clId="{8C52249D-77D4-47BA-A5BF-1C121B011DF5}" dt="2021-02-10T11:27:42.923" v="1890" actId="732"/>
          <ac:picMkLst>
            <pc:docMk/>
            <pc:sldMk cId="2220461825" sldId="356"/>
            <ac:picMk id="7" creationId="{7447EF0F-7104-42DE-A125-3E58CBB7E9D3}"/>
          </ac:picMkLst>
        </pc:picChg>
      </pc:sldChg>
      <pc:sldChg chg="delSp modSp add del">
        <pc:chgData name="Coates, Isabelle" userId="e03ffb72-7b31-484c-a1a6-29ee864a0981" providerId="ADAL" clId="{8C52249D-77D4-47BA-A5BF-1C121B011DF5}" dt="2021-02-10T13:04:14.480" v="1894" actId="2696"/>
        <pc:sldMkLst>
          <pc:docMk/>
          <pc:sldMk cId="2622299076" sldId="357"/>
        </pc:sldMkLst>
        <pc:picChg chg="del mod">
          <ac:chgData name="Coates, Isabelle" userId="e03ffb72-7b31-484c-a1a6-29ee864a0981" providerId="ADAL" clId="{8C52249D-77D4-47BA-A5BF-1C121B011DF5}" dt="2021-02-10T11:28:23.787" v="1893" actId="478"/>
          <ac:picMkLst>
            <pc:docMk/>
            <pc:sldMk cId="2622299076" sldId="357"/>
            <ac:picMk id="7" creationId="{7447EF0F-7104-42DE-A125-3E58CBB7E9D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153FD-D431-44B2-9D42-DBE97DF674D2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109B8-0E78-411E-864C-196BB042F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13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64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175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606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626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502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963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894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843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924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E1C11D-3CCD-4925-AA20-00A16D49928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0294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732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732C3C-A191-48C2-A7E8-9C96AF841A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70638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2792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1005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021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8332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224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012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3578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3462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1389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551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7859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5533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E1C11D-3CCD-4925-AA20-00A16D49928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7218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4518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015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6810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3193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830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5113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5543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46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5549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E1C11D-3CCD-4925-AA20-00A16D49928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07184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8567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4698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4747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5874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5234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2628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25414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7491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337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28989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9511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2899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0067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7861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98005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E1C11D-3CCD-4925-AA20-00A16D49928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26711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867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593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316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540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09B8-0E78-411E-864C-196BB042FA3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411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16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32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76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848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168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959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9517-8E69-4FF1-9294-E1E54A394BAE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07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8E48-174D-4FEB-9E49-805E25B6E4DE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15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E718-7869-4C6F-963F-37646651C408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3163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8F81-CFCC-4380-95A1-3EA40326D83F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957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D059-B916-4F7C-A4ED-4054F320AB5E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96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7368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09DA-8BB6-47A9-8041-F86B534ABC44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629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D52A-4DB9-477E-8FA6-EFA1723225C0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074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5BC2-041D-4BFD-90E5-0281AA95C4F8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1104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9882C83-E2E7-4E14-8989-44350B9DDE3D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538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EFFE-95A2-43FF-99D5-6E7D22FB0B88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425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F6ED-3CC4-4AFC-845E-EA395F55A80F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464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8A29-D8FB-46E0-94ED-76B45654629F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4125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F942-E3E4-447D-BFAE-5B5B25F76F4C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729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C4CE-C594-4506-B364-99EFEEFBB023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7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97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88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359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3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63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51ECC-8CB2-4F6B-96D8-F17C9B8106C6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3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D451ECC-8CB2-4F6B-96D8-F17C9B8106C6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17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D451ECC-8CB2-4F6B-96D8-F17C9B8106C6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641F4CF-FC58-4888-8F51-C58D8929C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002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6F7BD38-A805-4B2C-9BDF-D56E94387879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583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8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2EDBF-A0DE-4B4E-98B6-730797C81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anchor="ctr">
            <a:normAutofit/>
          </a:bodyPr>
          <a:lstStyle/>
          <a:p>
            <a:r>
              <a:rPr lang="en-GB" sz="6600" dirty="0"/>
              <a:t>Into the </a:t>
            </a:r>
            <a:r>
              <a:rPr lang="en-GB" sz="6600" dirty="0" err="1"/>
              <a:t>Tidyverse</a:t>
            </a:r>
            <a:br>
              <a:rPr lang="en-GB" sz="6600" dirty="0"/>
            </a:br>
            <a:br>
              <a:rPr lang="en-GB" sz="6600" dirty="0"/>
            </a:br>
            <a:r>
              <a:rPr lang="en-GB" sz="6600" dirty="0"/>
              <a:t>Session 4a</a:t>
            </a: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5A79B-51A8-4F09-BF9D-D5F83D746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8" y="2367299"/>
            <a:ext cx="3994015" cy="2294852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 dirty="0"/>
              <a:t>Course written by Tim </a:t>
            </a:r>
            <a:r>
              <a:rPr lang="en-US" sz="2800" dirty="0" err="1"/>
              <a:t>Hardgreeves</a:t>
            </a:r>
            <a:r>
              <a:rPr lang="en-US" sz="2800" dirty="0"/>
              <a:t> </a:t>
            </a:r>
          </a:p>
          <a:p>
            <a:pPr algn="ctr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063933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Table 4a and 4b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21920E-250C-4110-9DED-339F165AD9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669"/>
          <a:stretch/>
        </p:blipFill>
        <p:spPr>
          <a:xfrm>
            <a:off x="1854822" y="4577089"/>
            <a:ext cx="8482356" cy="16849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8B5AB8-AF95-4028-A521-8ACA7F20F8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992"/>
          <a:stretch/>
        </p:blipFill>
        <p:spPr>
          <a:xfrm>
            <a:off x="1854820" y="2409686"/>
            <a:ext cx="8482356" cy="163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55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Rules of Tidy Data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1078F-3A4D-4292-990B-BCAFDE64CCAB}"/>
              </a:ext>
            </a:extLst>
          </p:cNvPr>
          <p:cNvSpPr/>
          <p:nvPr/>
        </p:nvSpPr>
        <p:spPr>
          <a:xfrm>
            <a:off x="589019" y="2274838"/>
            <a:ext cx="110139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There a three interrelated rules which make a dataset tidy:</a:t>
            </a:r>
          </a:p>
          <a:p>
            <a:pPr lvl="0">
              <a:defRPr/>
            </a:pPr>
            <a:r>
              <a:rPr lang="en-GB" dirty="0">
                <a:solidFill>
                  <a:srgbClr val="000000"/>
                </a:solidFill>
              </a:rPr>
              <a:t> 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n-GB" dirty="0">
                <a:solidFill>
                  <a:srgbClr val="000000"/>
                </a:solidFill>
              </a:rPr>
              <a:t>Each variable (a value you can measure) must have its own column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n-GB" dirty="0">
                <a:solidFill>
                  <a:srgbClr val="000000"/>
                </a:solidFill>
              </a:rPr>
              <a:t>Each observation (a thing which has measurable properties) must have its own row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n-GB" dirty="0">
                <a:solidFill>
                  <a:srgbClr val="000000"/>
                </a:solidFill>
              </a:rPr>
              <a:t>Each value must have its own cell</a:t>
            </a: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B0CA2E-BA16-4C3A-93BE-1B8BA83CE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766" y="3936710"/>
            <a:ext cx="7641804" cy="252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90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3777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Satisfying the rules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1078F-3A4D-4292-990B-BCAFDE64CCAB}"/>
              </a:ext>
            </a:extLst>
          </p:cNvPr>
          <p:cNvSpPr/>
          <p:nvPr/>
        </p:nvSpPr>
        <p:spPr>
          <a:xfrm>
            <a:off x="691346" y="2397948"/>
            <a:ext cx="1118388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GB" dirty="0"/>
              <a:t>Only the first representation was tidy </a:t>
            </a:r>
          </a:p>
          <a:p>
            <a:br>
              <a:rPr lang="en-GB" sz="2000" dirty="0"/>
            </a:br>
            <a:endParaRPr lang="en-GB" dirty="0">
              <a:solidFill>
                <a:srgbClr val="000000"/>
              </a:solidFill>
            </a:endParaRPr>
          </a:p>
          <a:p>
            <a:pPr fontAlgn="base"/>
            <a:endParaRPr lang="en-GB" dirty="0"/>
          </a:p>
          <a:p>
            <a:pPr fontAlgn="base"/>
            <a:endParaRPr lang="en-GB" dirty="0"/>
          </a:p>
          <a:p>
            <a:pPr fontAlgn="base"/>
            <a:endParaRPr lang="en-GB" dirty="0"/>
          </a:p>
          <a:p>
            <a:pPr fontAlgn="base"/>
            <a:endParaRPr lang="en-GB" dirty="0"/>
          </a:p>
          <a:p>
            <a:pPr fontAlgn="base"/>
            <a:endParaRPr lang="en-GB" dirty="0"/>
          </a:p>
          <a:p>
            <a:pPr fontAlgn="base"/>
            <a:endParaRPr lang="en-GB" dirty="0"/>
          </a:p>
          <a:p>
            <a:pPr marL="342900" indent="-342900" fontAlgn="base">
              <a:buFont typeface="+mj-lt"/>
              <a:buAutoNum type="arabicPeriod"/>
            </a:pPr>
            <a:endParaRPr lang="en-GB" dirty="0"/>
          </a:p>
          <a:p>
            <a:pPr marL="342900" indent="-342900" fontAlgn="base">
              <a:buFont typeface="+mj-lt"/>
              <a:buAutoNum type="arabicPeriod"/>
            </a:pPr>
            <a:endParaRPr lang="en-GB" dirty="0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4E0808-0048-4625-95D9-E9E0C859F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236" y="2783539"/>
            <a:ext cx="7324954" cy="200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03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Table 2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9AA5B-6092-4672-9F79-A4E0BA78B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736" y="2657933"/>
            <a:ext cx="8274528" cy="351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2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Table 3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DB7D6E-249F-4B45-AFA1-CCF9DF8C5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193" y="2994586"/>
            <a:ext cx="9327614" cy="251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91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Table 4a and 4b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21920E-250C-4110-9DED-339F165AD9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669"/>
          <a:stretch/>
        </p:blipFill>
        <p:spPr>
          <a:xfrm>
            <a:off x="1854822" y="4577089"/>
            <a:ext cx="8482356" cy="16849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8B5AB8-AF95-4028-A521-8ACA7F20F8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992"/>
          <a:stretch/>
        </p:blipFill>
        <p:spPr>
          <a:xfrm>
            <a:off x="1854820" y="2409686"/>
            <a:ext cx="8482356" cy="163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85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Basic steps for tidy data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42308D-0C77-4527-98F7-1C25325FFF19}"/>
              </a:ext>
            </a:extLst>
          </p:cNvPr>
          <p:cNvSpPr/>
          <p:nvPr/>
        </p:nvSpPr>
        <p:spPr>
          <a:xfrm>
            <a:off x="3047998" y="305389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If you conduct these steps you will end up with tidy data: </a:t>
            </a:r>
          </a:p>
          <a:p>
            <a:endParaRPr lang="en-GB" dirty="0"/>
          </a:p>
          <a:p>
            <a:r>
              <a:rPr lang="en-GB" dirty="0"/>
              <a:t>Put each dataset in </a:t>
            </a:r>
            <a:r>
              <a:rPr lang="en-GB" dirty="0" err="1"/>
              <a:t>tibble</a:t>
            </a:r>
            <a:endParaRPr lang="en-GB" dirty="0"/>
          </a:p>
          <a:p>
            <a:r>
              <a:rPr lang="en-GB" dirty="0"/>
              <a:t>Put each variable in its own column</a:t>
            </a:r>
          </a:p>
        </p:txBody>
      </p:sp>
    </p:spTree>
    <p:extLst>
      <p:ext uri="{BB962C8B-B14F-4D97-AF65-F5344CB8AC3E}">
        <p14:creationId xmlns:p14="http://schemas.microsoft.com/office/powerpoint/2010/main" val="895395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Exercises to try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E48CD-694E-4AEF-AAC9-E2C8FFDC5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718" y="2247440"/>
            <a:ext cx="5734280" cy="42580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C6F1737-7747-4DF2-94E7-9C2B69D33050}"/>
              </a:ext>
            </a:extLst>
          </p:cNvPr>
          <p:cNvSpPr/>
          <p:nvPr/>
        </p:nvSpPr>
        <p:spPr>
          <a:xfrm>
            <a:off x="810000" y="2421210"/>
            <a:ext cx="412398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You want to create a line plot showing how mobile phone usage has changed over time in the seven main geographic regions. Which of the following tables is this easiest to do with?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Which of the above forms is best if you just wish to view the raw data?</a:t>
            </a:r>
          </a:p>
        </p:txBody>
      </p:sp>
    </p:spTree>
    <p:extLst>
      <p:ext uri="{BB962C8B-B14F-4D97-AF65-F5344CB8AC3E}">
        <p14:creationId xmlns:p14="http://schemas.microsoft.com/office/powerpoint/2010/main" val="1481304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Answers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CFD4CD-8D17-40FE-85E9-DDA38381C598}"/>
              </a:ext>
            </a:extLst>
          </p:cNvPr>
          <p:cNvSpPr/>
          <p:nvPr/>
        </p:nvSpPr>
        <p:spPr>
          <a:xfrm>
            <a:off x="1626823" y="2792200"/>
            <a:ext cx="92247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The latter table is much easier to work with.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Since the variable Country has its own column rather than having its values spread out across multiple columns, we can easily map the colour aesthetic to this variable.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The first table is much better if we only plan to look at the data.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It is much easier to find the mobile phone usage of a particular region in a particular year in this format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we can also see how different regions compare in a given year without having to filter the dataset first unlike with the latter form.</a:t>
            </a:r>
          </a:p>
        </p:txBody>
      </p:sp>
    </p:spTree>
    <p:extLst>
      <p:ext uri="{BB962C8B-B14F-4D97-AF65-F5344CB8AC3E}">
        <p14:creationId xmlns:p14="http://schemas.microsoft.com/office/powerpoint/2010/main" val="2130498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A904-64A6-4E10-9DC9-EB509DE97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 dirty="0"/>
              <a:t>Gather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EA64-8F25-4A86-8F0F-57F03185D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91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AD28-393B-4D28-8EE7-FB7242E5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GB" dirty="0"/>
              <a:t>Data Analysis work flow in R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C7775B8-6F69-428D-BFE2-18ED6951D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1C9750-3CB6-40C0-A133-E1E1479EE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535" y="2833212"/>
            <a:ext cx="7568929" cy="27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39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3777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Untidy the Dataset- table 4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4E6ADD-AFAA-460E-9A6D-6EDC92E8EE44}"/>
              </a:ext>
            </a:extLst>
          </p:cNvPr>
          <p:cNvSpPr/>
          <p:nvPr/>
        </p:nvSpPr>
        <p:spPr>
          <a:xfrm>
            <a:off x="525001" y="2768874"/>
            <a:ext cx="593074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This representation violates the second rule of tidy data:  </a:t>
            </a:r>
            <a:r>
              <a:rPr lang="en-GB" b="1" i="1" dirty="0"/>
              <a:t> ‘</a:t>
            </a:r>
            <a:r>
              <a:rPr lang="en-GB" b="1" i="1" dirty="0">
                <a:solidFill>
                  <a:srgbClr val="000000"/>
                </a:solidFill>
              </a:rPr>
              <a:t>Each observation (a thing which has measurable properties) must have its own row</a:t>
            </a:r>
            <a:r>
              <a:rPr lang="en-GB" b="1" i="1" dirty="0"/>
              <a:t>’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Here we have two columns, 1999 and 2000, which do not represent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Therefore 2 observations are on one not their own individual rows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C074CA-6123-4157-93A8-1A8A07BF63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019"/>
          <a:stretch/>
        </p:blipFill>
        <p:spPr>
          <a:xfrm>
            <a:off x="6632154" y="2957444"/>
            <a:ext cx="4607527" cy="239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79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3777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Gathering parameters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4E6ADD-AFAA-460E-9A6D-6EDC92E8EE44}"/>
              </a:ext>
            </a:extLst>
          </p:cNvPr>
          <p:cNvSpPr/>
          <p:nvPr/>
        </p:nvSpPr>
        <p:spPr>
          <a:xfrm>
            <a:off x="536153" y="2449531"/>
            <a:ext cx="1044588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To tidy a dataset like this we need to gather those two non-variable columns into a new pair of variables</a:t>
            </a:r>
          </a:p>
          <a:p>
            <a:endParaRPr lang="en-GB" dirty="0"/>
          </a:p>
          <a:p>
            <a:r>
              <a:rPr lang="en-GB" dirty="0"/>
              <a:t>To describe this operation we need three parameters:</a:t>
            </a:r>
          </a:p>
          <a:p>
            <a:endParaRPr lang="en-GB" dirty="0"/>
          </a:p>
          <a:p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The set of columns that are not variables (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1999</a:t>
            </a:r>
            <a:r>
              <a:rPr lang="en-GB" dirty="0"/>
              <a:t> and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lang="en-GB" dirty="0"/>
              <a:t> in this case)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The name of the variable whose values form the column names (we said before that this is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en-GB" dirty="0"/>
              <a:t>). We refer to this as the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The name of the variable whose values are spread over the cells (here it is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cases of tb</a:t>
            </a:r>
            <a:r>
              <a:rPr lang="en-GB" dirty="0"/>
              <a:t>). We refer to this as the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725214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3777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Gathering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4E6ADD-AFAA-460E-9A6D-6EDC92E8EE44}"/>
              </a:ext>
            </a:extLst>
          </p:cNvPr>
          <p:cNvSpPr/>
          <p:nvPr/>
        </p:nvSpPr>
        <p:spPr>
          <a:xfrm>
            <a:off x="447748" y="2413337"/>
            <a:ext cx="1108664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We can use these parameters in a call to </a:t>
            </a:r>
            <a:r>
              <a:rPr lang="en-GB" b="1" dirty="0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gather()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 could perform a similar process to tidy table4b though this time our value would be "</a:t>
            </a:r>
            <a:r>
              <a:rPr lang="en-GB" b="1" dirty="0">
                <a:solidFill>
                  <a:srgbClr val="01AB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population</a:t>
            </a:r>
            <a:r>
              <a:rPr lang="en-GB" dirty="0"/>
              <a:t>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A0539D-14C7-4DBE-94D4-21F765101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846" y="2851432"/>
            <a:ext cx="6080307" cy="239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67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54EA9-71E8-42EA-8DD4-482B9783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Visualising the transformation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630E42-309C-4771-914C-26529B2AC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1" y="2327658"/>
            <a:ext cx="119157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36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A904-64A6-4E10-9DC9-EB509DE97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 dirty="0"/>
              <a:t>Spreading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EA64-8F25-4A86-8F0F-57F03185D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240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Another untidy example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1078F-3A4D-4292-990B-BCAFDE64CCAB}"/>
              </a:ext>
            </a:extLst>
          </p:cNvPr>
          <p:cNvSpPr/>
          <p:nvPr/>
        </p:nvSpPr>
        <p:spPr>
          <a:xfrm>
            <a:off x="809999" y="2175446"/>
            <a:ext cx="110139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This example suffers from the opposite problem of the last representation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Each observation is scattered across two rows and the variables cases and population are contained in the type column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BC79F4-B8EF-48E9-9D4A-165F8801B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48" y="3385662"/>
            <a:ext cx="7429500" cy="318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42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Tidying using spread()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1078F-3A4D-4292-990B-BCAFDE64CCAB}"/>
              </a:ext>
            </a:extLst>
          </p:cNvPr>
          <p:cNvSpPr/>
          <p:nvPr/>
        </p:nvSpPr>
        <p:spPr>
          <a:xfrm>
            <a:off x="589019" y="2274838"/>
            <a:ext cx="1101395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dirty="0">
                <a:solidFill>
                  <a:srgbClr val="000000"/>
                </a:solidFill>
              </a:rPr>
              <a:t>We can use the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spread() </a:t>
            </a:r>
            <a:r>
              <a:rPr lang="en-GB" dirty="0">
                <a:solidFill>
                  <a:srgbClr val="000000"/>
                </a:solidFill>
              </a:rPr>
              <a:t>function to fix this issue</a:t>
            </a: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GB" dirty="0">
                <a:solidFill>
                  <a:srgbClr val="000000"/>
                </a:solidFill>
              </a:rPr>
              <a:t>This time we only need two parameters:</a:t>
            </a: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n-GB" dirty="0">
                <a:solidFill>
                  <a:srgbClr val="000000"/>
                </a:solidFill>
              </a:rPr>
              <a:t>The column which contains the variable names (here, it's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GB" dirty="0">
                <a:solidFill>
                  <a:srgbClr val="000000"/>
                </a:solidFill>
              </a:rPr>
              <a:t>) which we referred to as the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n-GB" dirty="0">
                <a:solidFill>
                  <a:srgbClr val="000000"/>
                </a:solidFill>
              </a:rPr>
              <a:t>The column that contains values from multiple variables (here it's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GB" dirty="0">
                <a:solidFill>
                  <a:srgbClr val="000000"/>
                </a:solidFill>
              </a:rPr>
              <a:t>) which we referred to as the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805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Tidying using spread()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1078F-3A4D-4292-990B-BCAFDE64CCAB}"/>
              </a:ext>
            </a:extLst>
          </p:cNvPr>
          <p:cNvSpPr/>
          <p:nvPr/>
        </p:nvSpPr>
        <p:spPr>
          <a:xfrm>
            <a:off x="589019" y="2274838"/>
            <a:ext cx="1101395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dirty="0">
                <a:solidFill>
                  <a:srgbClr val="000000"/>
                </a:solidFill>
              </a:rPr>
              <a:t>We can use these parameters to call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spread()</a:t>
            </a: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GB" dirty="0">
                <a:solidFill>
                  <a:srgbClr val="000000"/>
                </a:solidFill>
              </a:rPr>
              <a:t>~We don't have to use quotes for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GB" dirty="0">
                <a:solidFill>
                  <a:srgbClr val="000000"/>
                </a:solidFill>
              </a:rPr>
              <a:t> and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GB" dirty="0">
                <a:solidFill>
                  <a:srgbClr val="000000"/>
                </a:solidFill>
              </a:rPr>
              <a:t> since they already exist in the dataset whereas with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gather() </a:t>
            </a:r>
            <a:r>
              <a:rPr lang="en-GB" dirty="0">
                <a:solidFill>
                  <a:srgbClr val="000000"/>
                </a:solidFill>
              </a:rPr>
              <a:t>we were adding them~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5103ED-7300-4975-AC78-A3017CF84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487" y="2684831"/>
            <a:ext cx="6973021" cy="25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85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Visualizing the transformation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E795A0-403B-4DAD-AC7F-43CF570BE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674" y="2388046"/>
            <a:ext cx="8110878" cy="385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14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Spreading and Gathering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7D1A5A-7417-42E6-A1A3-6B439BD1AA38}"/>
              </a:ext>
            </a:extLst>
          </p:cNvPr>
          <p:cNvSpPr/>
          <p:nvPr/>
        </p:nvSpPr>
        <p:spPr>
          <a:xfrm>
            <a:off x="1323700" y="2635239"/>
            <a:ext cx="95445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As you might be able to guess from the common key and value arguments,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spread() </a:t>
            </a:r>
            <a:r>
              <a:rPr lang="en-GB" dirty="0"/>
              <a:t>and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gather() </a:t>
            </a:r>
            <a:r>
              <a:rPr lang="en-GB" dirty="0"/>
              <a:t>are opposites of each other and can be used to reverse each other's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gather() </a:t>
            </a:r>
            <a:r>
              <a:rPr lang="en-GB" dirty="0"/>
              <a:t>makes wide tables narrower and longer, whereas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spread() </a:t>
            </a:r>
            <a:r>
              <a:rPr lang="en-GB" dirty="0"/>
              <a:t>makes long tables shorter and wider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Collectively, these operations are known as </a:t>
            </a:r>
            <a:r>
              <a:rPr lang="en-GB" b="1" dirty="0">
                <a:cs typeface="Courier New" panose="02070309020205020404" pitchFamily="49" charset="0"/>
              </a:rPr>
              <a:t>pivoting</a:t>
            </a:r>
            <a:r>
              <a:rPr lang="en-GB" dirty="0"/>
              <a:t> (think pivot tables in Excel)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general rule of thumb is that wide tables are best for looking at data, whereas tall tables are best for performing analysis.</a:t>
            </a:r>
          </a:p>
        </p:txBody>
      </p:sp>
    </p:spTree>
    <p:extLst>
      <p:ext uri="{BB962C8B-B14F-4D97-AF65-F5344CB8AC3E}">
        <p14:creationId xmlns:p14="http://schemas.microsoft.com/office/powerpoint/2010/main" val="328915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A904-64A6-4E10-9DC9-EB509DE97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 dirty="0" err="1"/>
              <a:t>Tidyr</a:t>
            </a:r>
            <a:endParaRPr lang="en-GB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EA64-8F25-4A86-8F0F-57F03185D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590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Exercises to try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6F1737-7747-4DF2-94E7-9C2B69D33050}"/>
              </a:ext>
            </a:extLst>
          </p:cNvPr>
          <p:cNvSpPr/>
          <p:nvPr/>
        </p:nvSpPr>
        <p:spPr>
          <a:xfrm>
            <a:off x="1592984" y="2556622"/>
            <a:ext cx="90060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Both spread() and gather() have a convert argument. What does it do?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Why does this code fail and how can it be changed 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6B8D45-5FD4-460E-A25D-8E0E44242F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67" b="25073"/>
          <a:stretch/>
        </p:blipFill>
        <p:spPr>
          <a:xfrm>
            <a:off x="2837187" y="3792720"/>
            <a:ext cx="5737436" cy="5134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D3B126-EEAC-4826-AF69-3B61E8DCF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6030" y="4486734"/>
            <a:ext cx="56197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64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Answers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CFD4CD-8D17-40FE-85E9-DDA38381C598}"/>
              </a:ext>
            </a:extLst>
          </p:cNvPr>
          <p:cNvSpPr/>
          <p:nvPr/>
        </p:nvSpPr>
        <p:spPr>
          <a:xfrm>
            <a:off x="810000" y="4379487"/>
            <a:ext cx="112078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The above issue can be solved using convert = TRUE.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This will look at any new columns created by gather() and spread() an use a heuristic to assign them a (hopefully) correct type.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We need to put numeric column names in backticks (‘`’).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Otherwise, in this case, R will look for the 1999th and 2000th column. Since these don’t exist, we </a:t>
            </a:r>
            <a:r>
              <a:rPr lang="en-GB" dirty="0" err="1"/>
              <a:t>recieve</a:t>
            </a:r>
            <a:r>
              <a:rPr lang="en-GB" dirty="0"/>
              <a:t> an error.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3C289C-F030-47F5-9E04-233B058A0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01" y="2270728"/>
            <a:ext cx="8269995" cy="185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8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8C01-573A-4467-9379-6522964F7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57" y="1924965"/>
            <a:ext cx="5893840" cy="1194223"/>
          </a:xfrm>
        </p:spPr>
        <p:txBody>
          <a:bodyPr/>
          <a:lstStyle/>
          <a:p>
            <a:r>
              <a:rPr lang="en-GB" sz="6600" dirty="0"/>
              <a:t>Next Time ….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FC842-A98B-45DD-A3A6-6C6A9A1CA4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31163" y="5210231"/>
            <a:ext cx="7809072" cy="4075465"/>
          </a:xfrm>
        </p:spPr>
        <p:txBody>
          <a:bodyPr>
            <a:normAutofit/>
          </a:bodyPr>
          <a:lstStyle/>
          <a:p>
            <a:r>
              <a:rPr lang="en-GB" sz="2400" dirty="0"/>
              <a:t>See you then !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D1097CF-AF06-4B6D-9FE8-9749F52932D7}"/>
              </a:ext>
            </a:extLst>
          </p:cNvPr>
          <p:cNvSpPr txBox="1">
            <a:spLocks/>
          </p:cNvSpPr>
          <p:nvPr/>
        </p:nvSpPr>
        <p:spPr>
          <a:xfrm>
            <a:off x="7555949" y="1400231"/>
            <a:ext cx="3981094" cy="407546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Continuing tidying datasets: </a:t>
            </a:r>
          </a:p>
          <a:p>
            <a:pPr marL="1085850" lvl="1" indent="-342900">
              <a:buClr>
                <a:srgbClr val="00B0F0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Separating </a:t>
            </a:r>
          </a:p>
          <a:p>
            <a:pPr marL="1085850" lvl="1" indent="-342900">
              <a:buClr>
                <a:srgbClr val="00B0F0"/>
              </a:buClr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solidFill>
                  <a:srgbClr val="000000"/>
                </a:solidFill>
                <a:latin typeface="Century Gothic" panose="020B0502020202020204"/>
              </a:rPr>
              <a:t>Uniting </a:t>
            </a:r>
          </a:p>
          <a:p>
            <a:pPr marL="1085850" lvl="1" indent="-342900">
              <a:buClr>
                <a:srgbClr val="00B0F0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Joining </a:t>
            </a:r>
          </a:p>
          <a:p>
            <a:pPr marL="1085850" lvl="1" indent="-342900">
              <a:buClr>
                <a:srgbClr val="00B0F0"/>
              </a:buClr>
              <a:buFont typeface="Arial" panose="020B0604020202020204" pitchFamily="34" charset="0"/>
              <a:buChar char="•"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108585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469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2EDBF-A0DE-4B4E-98B6-730797C81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anchor="ctr">
            <a:normAutofit/>
          </a:bodyPr>
          <a:lstStyle/>
          <a:p>
            <a:r>
              <a:rPr lang="en-GB" sz="6600" dirty="0"/>
              <a:t>Into the </a:t>
            </a:r>
            <a:r>
              <a:rPr lang="en-GB" sz="6600" dirty="0" err="1"/>
              <a:t>Tidyverse</a:t>
            </a:r>
            <a:br>
              <a:rPr lang="en-GB" sz="6600" dirty="0"/>
            </a:br>
            <a:br>
              <a:rPr lang="en-GB" sz="6600" dirty="0"/>
            </a:br>
            <a:r>
              <a:rPr lang="en-GB" sz="6600"/>
              <a:t>Session 4b</a:t>
            </a:r>
            <a:endParaRPr lang="en-GB" sz="6600" dirty="0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5A79B-51A8-4F09-BF9D-D5F83D746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8" y="2367299"/>
            <a:ext cx="3994015" cy="2294852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 dirty="0"/>
              <a:t>Course written by Tim </a:t>
            </a:r>
            <a:r>
              <a:rPr lang="en-US" sz="2800" dirty="0" err="1"/>
              <a:t>Hardgreeves</a:t>
            </a:r>
            <a:r>
              <a:rPr lang="en-US" sz="2800" dirty="0"/>
              <a:t> </a:t>
            </a:r>
          </a:p>
          <a:p>
            <a:pPr algn="ctr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93144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A904-64A6-4E10-9DC9-EB509DE97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268" y="1449147"/>
            <a:ext cx="10572000" cy="2971051"/>
          </a:xfrm>
        </p:spPr>
        <p:txBody>
          <a:bodyPr/>
          <a:lstStyle/>
          <a:p>
            <a:r>
              <a:rPr lang="en-GB" sz="8000" dirty="0"/>
              <a:t>Separating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EA64-8F25-4A86-8F0F-57F03185D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654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The last untidy example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1078F-3A4D-4292-990B-BCAFDE64CCAB}"/>
              </a:ext>
            </a:extLst>
          </p:cNvPr>
          <p:cNvSpPr/>
          <p:nvPr/>
        </p:nvSpPr>
        <p:spPr>
          <a:xfrm>
            <a:off x="358726" y="2478293"/>
            <a:ext cx="1157080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This example violates the last rule of tidy data - each value must have its own cell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As a consequence we also end up with a non-variable column rate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9D4AC7-54EB-44B5-B26F-CC1E99BA1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002" y="3125028"/>
            <a:ext cx="8722254" cy="239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718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 err="1"/>
              <a:t>Sepatate</a:t>
            </a:r>
            <a:r>
              <a:rPr lang="en-US" dirty="0"/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1078F-3A4D-4292-990B-BCAFDE64CCAB}"/>
              </a:ext>
            </a:extLst>
          </p:cNvPr>
          <p:cNvSpPr/>
          <p:nvPr/>
        </p:nvSpPr>
        <p:spPr>
          <a:xfrm>
            <a:off x="692634" y="2406749"/>
            <a:ext cx="1122537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dirty="0">
                <a:solidFill>
                  <a:srgbClr val="000000"/>
                </a:solidFill>
              </a:rPr>
              <a:t>We can use the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separate() </a:t>
            </a:r>
            <a:r>
              <a:rPr lang="en-GB" dirty="0">
                <a:solidFill>
                  <a:srgbClr val="000000"/>
                </a:solidFill>
              </a:rPr>
              <a:t>function to fix this issue</a:t>
            </a:r>
          </a:p>
          <a:p>
            <a:pPr lvl="0">
              <a:defRPr/>
            </a:pPr>
            <a:r>
              <a:rPr lang="en-GB" dirty="0">
                <a:solidFill>
                  <a:srgbClr val="000000"/>
                </a:solidFill>
              </a:rPr>
              <a:t>We will need to specify two parameters: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GB" dirty="0">
                <a:solidFill>
                  <a:srgbClr val="000000"/>
                </a:solidFill>
              </a:rPr>
              <a:t>The column that we want to split into multiple columns wherever a separator character appears</a:t>
            </a:r>
          </a:p>
          <a:p>
            <a:pPr marL="457200" lvl="0" indent="-457200">
              <a:buFont typeface="+mj-lt"/>
              <a:buAutoNum type="arabicPeriod"/>
              <a:defRPr/>
            </a:pPr>
            <a:r>
              <a:rPr lang="en-GB" dirty="0">
                <a:solidFill>
                  <a:srgbClr val="000000"/>
                </a:solidFill>
              </a:rPr>
              <a:t>The names of the new columns to create as a character vector</a:t>
            </a:r>
          </a:p>
          <a:p>
            <a:pPr marL="457200" lvl="0" indent="-457200">
              <a:buFont typeface="+mj-lt"/>
              <a:buAutoNum type="arabicPeriod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By default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separate() </a:t>
            </a:r>
            <a:r>
              <a:rPr lang="en-GB" dirty="0">
                <a:solidFill>
                  <a:srgbClr val="000000"/>
                </a:solidFill>
              </a:rPr>
              <a:t>will split values whenever it sees a non-alphanumeric character though this can be specified manually using the </a:t>
            </a:r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GB" dirty="0">
                <a:solidFill>
                  <a:srgbClr val="000000"/>
                </a:solidFill>
              </a:rPr>
              <a:t> argument</a:t>
            </a: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We also need to specify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convert = TRUE</a:t>
            </a:r>
            <a:r>
              <a:rPr lang="en-GB" dirty="0">
                <a:solidFill>
                  <a:srgbClr val="000000"/>
                </a:solidFill>
              </a:rPr>
              <a:t> if we want </a:t>
            </a:r>
            <a:r>
              <a:rPr lang="en-GB" dirty="0" err="1">
                <a:solidFill>
                  <a:srgbClr val="000000"/>
                </a:solidFill>
              </a:rPr>
              <a:t>tidyr</a:t>
            </a:r>
            <a:r>
              <a:rPr lang="en-GB" dirty="0">
                <a:solidFill>
                  <a:srgbClr val="000000"/>
                </a:solidFill>
              </a:rPr>
              <a:t> to automatically convert the new columns to the correct data types (by default they would still be characters)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14213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 err="1"/>
              <a:t>Sepatate</a:t>
            </a:r>
            <a:r>
              <a:rPr lang="en-US" dirty="0"/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1078F-3A4D-4292-990B-BCAFDE64CCAB}"/>
              </a:ext>
            </a:extLst>
          </p:cNvPr>
          <p:cNvSpPr/>
          <p:nvPr/>
        </p:nvSpPr>
        <p:spPr>
          <a:xfrm>
            <a:off x="692634" y="2406749"/>
            <a:ext cx="1122537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dirty="0">
                <a:solidFill>
                  <a:srgbClr val="000000"/>
                </a:solidFill>
              </a:rPr>
              <a:t>We then use these parameters in a call to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separate()</a:t>
            </a: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endParaRPr lang="en-GB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GB" dirty="0">
                <a:solidFill>
                  <a:srgbClr val="000000"/>
                </a:solidFill>
              </a:rPr>
              <a:t>~Bonus Note: You can pass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separate() </a:t>
            </a:r>
            <a:r>
              <a:rPr lang="en-GB" dirty="0">
                <a:solidFill>
                  <a:srgbClr val="000000"/>
                </a:solidFill>
              </a:rPr>
              <a:t>a vector of integers as the </a:t>
            </a:r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GB" dirty="0">
                <a:solidFill>
                  <a:srgbClr val="000000"/>
                </a:solidFill>
              </a:rPr>
              <a:t> argument to be used as the positions to split at~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1BC427-0FC0-4743-B46A-C61B3204C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813" y="2848355"/>
            <a:ext cx="6864369" cy="269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85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Visualizing the transformation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0278D9-7D32-44A4-AC9A-03C4AE679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642" y="2564672"/>
            <a:ext cx="7087977" cy="346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60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Exercise to try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6F1737-7747-4DF2-94E7-9C2B69D33050}"/>
              </a:ext>
            </a:extLst>
          </p:cNvPr>
          <p:cNvSpPr/>
          <p:nvPr/>
        </p:nvSpPr>
        <p:spPr>
          <a:xfrm>
            <a:off x="1592984" y="2421960"/>
            <a:ext cx="90060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err="1"/>
              <a:t>Take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following</a:t>
            </a:r>
            <a:r>
              <a:rPr lang="pt-BR" dirty="0"/>
              <a:t> </a:t>
            </a:r>
            <a:r>
              <a:rPr lang="pt-BR" dirty="0" err="1"/>
              <a:t>tibble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separate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tibble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same</a:t>
            </a:r>
            <a:r>
              <a:rPr lang="pt-BR" dirty="0"/>
              <a:t> </a:t>
            </a:r>
            <a:r>
              <a:rPr lang="pt-BR" dirty="0" err="1"/>
              <a:t>format</a:t>
            </a:r>
            <a:r>
              <a:rPr lang="pt-BR" dirty="0"/>
              <a:t> as </a:t>
            </a:r>
            <a:r>
              <a:rPr lang="pt-BR" dirty="0" err="1"/>
              <a:t>shown</a:t>
            </a:r>
            <a:r>
              <a:rPr lang="pt-BR" dirty="0"/>
              <a:t> </a:t>
            </a:r>
            <a:r>
              <a:rPr lang="pt-BR" dirty="0" err="1"/>
              <a:t>bellow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pt-B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= c("</a:t>
            </a:r>
            <a:r>
              <a:rPr lang="pt-BR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pt-B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pt-BR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d,e,f</a:t>
            </a:r>
            <a:r>
              <a:rPr lang="pt-B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,", “</a:t>
            </a:r>
            <a:r>
              <a:rPr lang="pt-BR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g,h,i</a:t>
            </a:r>
            <a:r>
              <a:rPr lang="pt-BR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endParaRPr lang="en-GB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F0D154F-3F63-4507-BFC1-9F2675856CD0}"/>
              </a:ext>
            </a:extLst>
          </p:cNvPr>
          <p:cNvSpPr/>
          <p:nvPr/>
        </p:nvSpPr>
        <p:spPr>
          <a:xfrm>
            <a:off x="3862041" y="4573104"/>
            <a:ext cx="2247441" cy="661012"/>
          </a:xfrm>
          <a:prstGeom prst="rightArrow">
            <a:avLst>
              <a:gd name="adj1" fmla="val 33333"/>
              <a:gd name="adj2" fmla="val 9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3D52912-B3B0-4044-8ADA-8F653E7E2C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52"/>
          <a:stretch/>
        </p:blipFill>
        <p:spPr>
          <a:xfrm>
            <a:off x="1007182" y="4032336"/>
            <a:ext cx="2854859" cy="18073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438A97-F011-413F-97DB-F772996BC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180" y="4131633"/>
            <a:ext cx="2877561" cy="163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2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tidyr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1078F-3A4D-4292-990B-BCAFDE64CCAB}"/>
              </a:ext>
            </a:extLst>
          </p:cNvPr>
          <p:cNvSpPr/>
          <p:nvPr/>
        </p:nvSpPr>
        <p:spPr>
          <a:xfrm>
            <a:off x="809999" y="2696425"/>
            <a:ext cx="56238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 err="1"/>
              <a:t>Tidyr</a:t>
            </a:r>
            <a:r>
              <a:rPr lang="en-GB" dirty="0"/>
              <a:t> allows you to take a dataset in a ‘non-tidy’ form and transform it into tidy data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dirty="0"/>
              <a:t>it can be used as input into a variety of other functions that may transform, model, or visualize the data quickly and easily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1026" name="Picture 2" descr="Image result for tidyr logo">
            <a:extLst>
              <a:ext uri="{FF2B5EF4-FFF2-40B4-BE49-F238E27FC236}">
                <a16:creationId xmlns:a16="http://schemas.microsoft.com/office/drawing/2014/main" id="{D8C77524-79C2-4025-9570-56399FCEF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377" y="2060152"/>
            <a:ext cx="3863620" cy="447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743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Answers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2ECD0A-D309-4F7D-B199-8B57093E6E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2"/>
          <a:stretch/>
        </p:blipFill>
        <p:spPr>
          <a:xfrm>
            <a:off x="3127513" y="2749384"/>
            <a:ext cx="5730264" cy="4999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E3A151-8C9F-461F-82F7-3C54E24BB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755" y="4108616"/>
            <a:ext cx="2878176" cy="163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463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A904-64A6-4E10-9DC9-EB509DE97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 dirty="0"/>
              <a:t>Uniting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EA64-8F25-4A86-8F0F-57F03185D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2034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Untidy Example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1078F-3A4D-4292-990B-BCAFDE64CCAB}"/>
              </a:ext>
            </a:extLst>
          </p:cNvPr>
          <p:cNvSpPr/>
          <p:nvPr/>
        </p:nvSpPr>
        <p:spPr>
          <a:xfrm>
            <a:off x="732881" y="2506061"/>
            <a:ext cx="1057199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/>
              <a:t>we're going to look at a table we haven't seen so far table five </a:t>
            </a: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This violates the last rule of tidy data too but in an opposite way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Here, the value of year has been split up into two cells, one containing the century and one containing the rest</a:t>
            </a:r>
            <a:endParaRPr kumimoji="0" lang="en-GB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entury Gothic" panose="020B0502020202020204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4DA680-5E0F-4CF7-B4F1-EA13BAD7EB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868"/>
          <a:stretch/>
        </p:blipFill>
        <p:spPr>
          <a:xfrm>
            <a:off x="2107591" y="2919164"/>
            <a:ext cx="7450042" cy="205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144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80" y="533569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Unite()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17A67-994F-4AA6-B6D5-B739179CD48E}"/>
              </a:ext>
            </a:extLst>
          </p:cNvPr>
          <p:cNvSpPr/>
          <p:nvPr/>
        </p:nvSpPr>
        <p:spPr>
          <a:xfrm>
            <a:off x="2639878" y="2730464"/>
            <a:ext cx="77910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We can use the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unite() </a:t>
            </a:r>
            <a:r>
              <a:rPr lang="en-GB" dirty="0"/>
              <a:t>function to fix this issue</a:t>
            </a:r>
          </a:p>
          <a:p>
            <a:endParaRPr lang="en-GB" dirty="0"/>
          </a:p>
          <a:p>
            <a:r>
              <a:rPr lang="en-GB" dirty="0"/>
              <a:t>We will need to specify the following parameters:</a:t>
            </a:r>
          </a:p>
          <a:p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The name of the new column to create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The set of columns to combine</a:t>
            </a:r>
          </a:p>
          <a:p>
            <a:endParaRPr lang="en-GB" dirty="0"/>
          </a:p>
          <a:p>
            <a:r>
              <a:rPr lang="en-GB" dirty="0"/>
              <a:t>Optionally, we can also include a </a:t>
            </a:r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GB" dirty="0"/>
              <a:t> argument to specify the separator or use the default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28623252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80" y="533569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Uniting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17A67-994F-4AA6-B6D5-B739179CD48E}"/>
              </a:ext>
            </a:extLst>
          </p:cNvPr>
          <p:cNvSpPr/>
          <p:nvPr/>
        </p:nvSpPr>
        <p:spPr>
          <a:xfrm>
            <a:off x="506277" y="2340997"/>
            <a:ext cx="1091821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We then use these parameters in a call to unite()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unite() does not have a convert parameter so we would have to perform this conversion manually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 this case we would use mutate(year = </a:t>
            </a:r>
            <a:r>
              <a:rPr lang="en-GB" dirty="0" err="1"/>
              <a:t>as.integer</a:t>
            </a:r>
            <a:r>
              <a:rPr lang="en-GB" dirty="0"/>
              <a:t>(year))</a:t>
            </a:r>
            <a:endParaRPr lang="en-GB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83AB65-4EA0-476A-B01C-4417C3963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445" y="2693299"/>
            <a:ext cx="7698667" cy="283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686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917B-D986-42C5-9AF5-6D3A41FA3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Visualising the transformation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21E27E-AA8B-4424-B63B-7D400A9D4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647" y="2407006"/>
            <a:ext cx="8180139" cy="354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360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A904-64A6-4E10-9DC9-EB509DE97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 dirty="0"/>
              <a:t>Joining Datasets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EA64-8F25-4A86-8F0F-57F03185D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994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What is a mutating join ?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17A67-994F-4AA6-B6D5-B739179CD48E}"/>
              </a:ext>
            </a:extLst>
          </p:cNvPr>
          <p:cNvSpPr/>
          <p:nvPr/>
        </p:nvSpPr>
        <p:spPr>
          <a:xfrm>
            <a:off x="481736" y="2216485"/>
            <a:ext cx="1122852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A mutating join allows you to combine variables from two tables</a:t>
            </a:r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This is performed by matching observations on a collection of columns (or single column) known as the key</a:t>
            </a:r>
          </a:p>
          <a:p>
            <a:endParaRPr lang="en-GB" sz="2000" dirty="0"/>
          </a:p>
          <a:p>
            <a:r>
              <a:rPr lang="en-GB" sz="2000" dirty="0"/>
              <a:t>There are different types of joins which handle missing values in different ways</a:t>
            </a:r>
          </a:p>
          <a:p>
            <a:endParaRPr lang="en-GB" sz="2000" dirty="0"/>
          </a:p>
          <a:p>
            <a:r>
              <a:rPr lang="en-GB" sz="2000" dirty="0"/>
              <a:t>Any join takes three main arguments: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First table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Second table to join to the first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A single column name or vector of column names to be used as the key</a:t>
            </a:r>
          </a:p>
          <a:p>
            <a:pPr lvl="1"/>
            <a:endParaRPr lang="en-GB" sz="2000" dirty="0"/>
          </a:p>
          <a:p>
            <a:r>
              <a:rPr lang="en-GB" sz="2000" dirty="0"/>
              <a:t>The output of a join contains the shared keys as well as the other columns from both tables</a:t>
            </a:r>
          </a:p>
        </p:txBody>
      </p:sp>
    </p:spTree>
    <p:extLst>
      <p:ext uri="{BB962C8B-B14F-4D97-AF65-F5344CB8AC3E}">
        <p14:creationId xmlns:p14="http://schemas.microsoft.com/office/powerpoint/2010/main" val="40456789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Band Membership example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17A67-994F-4AA6-B6D5-B739179CD48E}"/>
              </a:ext>
            </a:extLst>
          </p:cNvPr>
          <p:cNvSpPr/>
          <p:nvPr/>
        </p:nvSpPr>
        <p:spPr>
          <a:xfrm>
            <a:off x="515802" y="2502923"/>
            <a:ext cx="112285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We have 2 tables to join together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C9CF45-4135-4648-AAE2-D551B42BE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805" y="3009642"/>
            <a:ext cx="6370389" cy="33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497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Doing an Inner Join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17A67-994F-4AA6-B6D5-B739179CD48E}"/>
              </a:ext>
            </a:extLst>
          </p:cNvPr>
          <p:cNvSpPr/>
          <p:nvPr/>
        </p:nvSpPr>
        <p:spPr>
          <a:xfrm>
            <a:off x="481736" y="2259101"/>
            <a:ext cx="11228523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 inner join is the simplest join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It matches pairs of observations whenever their keys are equal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 output of an inner join only contains rows which contained the key in both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Here, neither Mick nor Keith are included in the result as they don't appear in both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383194-21B2-4048-AE47-50C4A7D94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368" y="3429000"/>
            <a:ext cx="7911258" cy="189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8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A904-64A6-4E10-9DC9-EB509DE97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 dirty="0"/>
              <a:t>Tidy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EA64-8F25-4A86-8F0F-57F03185D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9674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Left Join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17A67-994F-4AA6-B6D5-B739179CD48E}"/>
              </a:ext>
            </a:extLst>
          </p:cNvPr>
          <p:cNvSpPr/>
          <p:nvPr/>
        </p:nvSpPr>
        <p:spPr>
          <a:xfrm>
            <a:off x="481736" y="2259101"/>
            <a:ext cx="1122852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 left join will result in a table containing every value of the key appearing in the piped-in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Any missing values will be filled in with </a:t>
            </a:r>
            <a:r>
              <a:rPr lang="en-GB" sz="2000" dirty="0" err="1"/>
              <a:t>na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It is called a left join since the keys that are preserved come from the table used as the left argument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Here the result contains all 3 musicians featured in the </a:t>
            </a:r>
            <a:r>
              <a:rPr lang="en-GB" sz="2000" dirty="0" err="1"/>
              <a:t>band_members</a:t>
            </a:r>
            <a:r>
              <a:rPr lang="en-GB" sz="2000" dirty="0"/>
              <a:t>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A53541-5241-42AD-B11B-9A5A27113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054" y="3940255"/>
            <a:ext cx="7393891" cy="195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169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pPr fontAlgn="base"/>
            <a:r>
              <a:rPr lang="en-GB" dirty="0"/>
              <a:t>Right Join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17A67-994F-4AA6-B6D5-B739179CD48E}"/>
              </a:ext>
            </a:extLst>
          </p:cNvPr>
          <p:cNvSpPr/>
          <p:nvPr/>
        </p:nvSpPr>
        <p:spPr>
          <a:xfrm>
            <a:off x="481736" y="2259101"/>
            <a:ext cx="11228523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 right join is the opposite of a left join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It preserves all keys that come from the table used as the right argument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Here the result contains all 3 musicians featured in the </a:t>
            </a:r>
            <a:r>
              <a:rPr lang="en-GB" sz="2000" dirty="0" err="1"/>
              <a:t>band_instruments</a:t>
            </a:r>
            <a:r>
              <a:rPr lang="en-GB" sz="2000" dirty="0"/>
              <a:t>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Here the result contains all 3 musicians featured in the </a:t>
            </a:r>
            <a:r>
              <a:rPr lang="en-GB" sz="2000" dirty="0" err="1"/>
              <a:t>band_members</a:t>
            </a:r>
            <a:r>
              <a:rPr lang="en-GB" sz="2000" dirty="0"/>
              <a:t>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543917-FD6B-4790-92C5-6ADBF9B9F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242" y="3429000"/>
            <a:ext cx="7903509" cy="208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407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pPr fontAlgn="base"/>
            <a:r>
              <a:rPr lang="en-GB" dirty="0"/>
              <a:t>Full Join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17A67-994F-4AA6-B6D5-B739179CD48E}"/>
              </a:ext>
            </a:extLst>
          </p:cNvPr>
          <p:cNvSpPr/>
          <p:nvPr/>
        </p:nvSpPr>
        <p:spPr>
          <a:xfrm>
            <a:off x="481736" y="2259101"/>
            <a:ext cx="1122852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 full join combines the behaviour of a left and right join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It creates a row in the result for every key that appears in either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Here the result contains all 3 musicians featured in both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4AD20-D2D2-4A69-9DEE-664A576DB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773" y="3249706"/>
            <a:ext cx="6942453" cy="205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888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67408"/>
            <a:ext cx="10571998" cy="970450"/>
          </a:xfrm>
        </p:spPr>
        <p:txBody>
          <a:bodyPr>
            <a:normAutofit fontScale="90000"/>
          </a:bodyPr>
          <a:lstStyle/>
          <a:p>
            <a:pPr fontAlgn="base"/>
            <a:r>
              <a:rPr lang="en-GB" dirty="0"/>
              <a:t>What happens if our columns are named differently ?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17A67-994F-4AA6-B6D5-B739179CD48E}"/>
              </a:ext>
            </a:extLst>
          </p:cNvPr>
          <p:cNvSpPr/>
          <p:nvPr/>
        </p:nvSpPr>
        <p:spPr>
          <a:xfrm>
            <a:off x="481735" y="2942675"/>
            <a:ext cx="1122852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We can still perform joins but we have to slightly modify our syntax to the following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8E371D-4768-4447-A4FF-5F150EBB2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331" y="2126254"/>
            <a:ext cx="6337338" cy="1699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47EF0F-7104-42DE-A125-3E58CBB7E9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47"/>
          <a:stretch/>
        </p:blipFill>
        <p:spPr>
          <a:xfrm>
            <a:off x="2520254" y="4537940"/>
            <a:ext cx="7151492" cy="162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618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Exercises to try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6F1737-7747-4DF2-94E7-9C2B69D33050}"/>
              </a:ext>
            </a:extLst>
          </p:cNvPr>
          <p:cNvSpPr/>
          <p:nvPr/>
        </p:nvSpPr>
        <p:spPr>
          <a:xfrm>
            <a:off x="1005155" y="2333685"/>
            <a:ext cx="105719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Firstly install and load package </a:t>
            </a:r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dslabs</a:t>
            </a:r>
            <a:r>
              <a:rPr lang="en-GB" dirty="0"/>
              <a:t> then open the three datasets </a:t>
            </a:r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muders</a:t>
            </a:r>
            <a:r>
              <a:rPr lang="en-GB" dirty="0"/>
              <a:t> ,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polls_us_election_2016</a:t>
            </a:r>
            <a:r>
              <a:rPr lang="en-GB" dirty="0"/>
              <a:t> ,</a:t>
            </a:r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us_rent_income</a:t>
            </a:r>
            <a:endParaRPr lang="en-GB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  <a:p>
            <a:pPr lvl="1"/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dslabs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lvl="1"/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dslabs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murders</a:t>
            </a:r>
          </a:p>
          <a:p>
            <a:pPr lvl="1"/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polls_us_election_2016</a:t>
            </a:r>
          </a:p>
          <a:p>
            <a:pPr lvl="1"/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us_rent_income</a:t>
            </a:r>
            <a:endParaRPr lang="en-GB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Tx/>
              <a:buAutoNum type="arabicParenR"/>
            </a:pPr>
            <a:r>
              <a:rPr lang="en-GB" dirty="0">
                <a:cs typeface="Courier New" panose="02070309020205020404" pitchFamily="49" charset="0"/>
              </a:rPr>
              <a:t>Perform a right join on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murders </a:t>
            </a:r>
            <a:r>
              <a:rPr lang="en-GB" dirty="0">
                <a:cs typeface="Courier New" panose="02070309020205020404" pitchFamily="49" charset="0"/>
              </a:rPr>
              <a:t>and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polls_us_election_2016 </a:t>
            </a:r>
            <a:r>
              <a:rPr lang="en-GB" dirty="0">
                <a:cs typeface="Courier New" panose="02070309020205020404" pitchFamily="49" charset="0"/>
              </a:rPr>
              <a:t>datasets using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GB" dirty="0">
                <a:cs typeface="Courier New" panose="02070309020205020404" pitchFamily="49" charset="0"/>
              </a:rPr>
              <a:t> to join by</a:t>
            </a:r>
          </a:p>
          <a:p>
            <a:pPr marL="342900" indent="-342900">
              <a:buAutoNum type="arabicParenR"/>
            </a:pPr>
            <a:endParaRPr lang="en-GB" dirty="0">
              <a:cs typeface="Courier New" panose="02070309020205020404" pitchFamily="49" charset="0"/>
            </a:endParaRPr>
          </a:p>
          <a:p>
            <a:pPr marL="342900" indent="-342900">
              <a:buAutoNum type="arabicParenR"/>
            </a:pPr>
            <a:r>
              <a:rPr lang="en-GB" dirty="0">
                <a:cs typeface="Courier New" panose="02070309020205020404" pitchFamily="49" charset="0"/>
              </a:rPr>
              <a:t>Perform an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GB" dirty="0">
                <a:cs typeface="Courier New" panose="02070309020205020404" pitchFamily="49" charset="0"/>
              </a:rPr>
              <a:t>on the </a:t>
            </a:r>
            <a:r>
              <a:rPr lang="en-GB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us_rent_income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cs typeface="Courier New" panose="02070309020205020404" pitchFamily="49" charset="0"/>
              </a:rPr>
              <a:t>and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murders</a:t>
            </a:r>
            <a:r>
              <a:rPr lang="en-GB" dirty="0">
                <a:cs typeface="Courier New" panose="02070309020205020404" pitchFamily="49" charset="0"/>
              </a:rPr>
              <a:t> dataset using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en-GB" dirty="0">
                <a:cs typeface="Courier New" panose="02070309020205020404" pitchFamily="49" charset="0"/>
              </a:rPr>
              <a:t> to join them by </a:t>
            </a:r>
            <a:r>
              <a:rPr lang="en-GB" b="1" dirty="0">
                <a:cs typeface="Courier New" panose="02070309020205020404" pitchFamily="49" charset="0"/>
              </a:rPr>
              <a:t>note the columns are named differently</a:t>
            </a:r>
            <a:r>
              <a:rPr lang="en-GB" dirty="0">
                <a:cs typeface="Courier New" panose="02070309020205020404" pitchFamily="49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343391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Answers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711F4-1FD4-43E9-87FF-C158DAA14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43" y="2756125"/>
            <a:ext cx="6505575" cy="33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7952C6-DA84-4BA1-9062-055574BCB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43" y="4866593"/>
            <a:ext cx="68103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547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8C01-573A-4467-9379-6522964F7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57" y="1924965"/>
            <a:ext cx="5893840" cy="1194223"/>
          </a:xfrm>
        </p:spPr>
        <p:txBody>
          <a:bodyPr/>
          <a:lstStyle/>
          <a:p>
            <a:r>
              <a:rPr lang="en-GB" sz="6600" dirty="0"/>
              <a:t>Next Time ….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FC842-A98B-45DD-A3A6-6C6A9A1CA4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31163" y="5210231"/>
            <a:ext cx="7809072" cy="4075465"/>
          </a:xfrm>
        </p:spPr>
        <p:txBody>
          <a:bodyPr>
            <a:normAutofit/>
          </a:bodyPr>
          <a:lstStyle/>
          <a:p>
            <a:r>
              <a:rPr lang="en-GB" sz="2400" dirty="0"/>
              <a:t>See you then !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D1097CF-AF06-4B6D-9FE8-9749F52932D7}"/>
              </a:ext>
            </a:extLst>
          </p:cNvPr>
          <p:cNvSpPr txBox="1">
            <a:spLocks/>
          </p:cNvSpPr>
          <p:nvPr/>
        </p:nvSpPr>
        <p:spPr>
          <a:xfrm>
            <a:off x="7555949" y="1400231"/>
            <a:ext cx="3981094" cy="407546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Century Gothic" panose="020B0502020202020204"/>
              </a:rPr>
              <a:t>R Scripts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Century Gothic" panose="020B0502020202020204"/>
              </a:rPr>
              <a:t>Saving Dataframes and plots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</a:t>
            </a:r>
            <a:r>
              <a:rPr lang="en-GB" sz="2400" dirty="0" err="1">
                <a:solidFill>
                  <a:srgbClr val="000000"/>
                </a:solidFill>
                <a:latin typeface="Century Gothic" panose="020B0502020202020204"/>
              </a:rPr>
              <a:t>dvanced</a:t>
            </a:r>
            <a:r>
              <a:rPr lang="en-GB" sz="2400" dirty="0">
                <a:solidFill>
                  <a:srgbClr val="000000"/>
                </a:solidFill>
                <a:latin typeface="Century Gothic" panose="020B0502020202020204"/>
              </a:rPr>
              <a:t> visualisations 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1085850" lvl="1" indent="-342900">
              <a:buClr>
                <a:srgbClr val="00B0F0"/>
              </a:buClr>
              <a:buFont typeface="Arial" panose="020B0604020202020204" pitchFamily="34" charset="0"/>
              <a:buChar char="•"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108585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4449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Data Representations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1078F-3A4D-4292-990B-BCAFDE64CCAB}"/>
              </a:ext>
            </a:extLst>
          </p:cNvPr>
          <p:cNvSpPr/>
          <p:nvPr/>
        </p:nvSpPr>
        <p:spPr>
          <a:xfrm>
            <a:off x="2253209" y="2821282"/>
            <a:ext cx="86865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You can represent the same underlying data in multiple ways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The following example shows four different ways to organise the same data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Each dataset shows the same values of four variables</a:t>
            </a:r>
            <a:r>
              <a:rPr lang="en-GB" dirty="0">
                <a:solidFill>
                  <a:schemeClr val="bg1"/>
                </a:solidFill>
              </a:rPr>
              <a:t>,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country</a:t>
            </a:r>
            <a:r>
              <a:rPr lang="en-GB" dirty="0">
                <a:solidFill>
                  <a:srgbClr val="000000"/>
                </a:solidFill>
              </a:rPr>
              <a:t>,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en-GB" dirty="0">
                <a:solidFill>
                  <a:srgbClr val="000000"/>
                </a:solidFill>
              </a:rPr>
              <a:t>,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population</a:t>
            </a:r>
            <a:r>
              <a:rPr lang="en-GB" dirty="0">
                <a:solidFill>
                  <a:srgbClr val="000000"/>
                </a:solidFill>
              </a:rPr>
              <a:t>, and </a:t>
            </a:r>
            <a:r>
              <a:rPr lang="en-GB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GB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Only one of these is tidy data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636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Table 1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B07139-1604-4AD8-9CAC-3CB5DA87CD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186" b="-19186"/>
          <a:stretch/>
        </p:blipFill>
        <p:spPr>
          <a:xfrm>
            <a:off x="1538961" y="3095670"/>
            <a:ext cx="9114078" cy="311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61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Table 2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9AA5B-6092-4672-9F79-A4E0BA78B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736" y="2657933"/>
            <a:ext cx="8274528" cy="351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86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2F0E-1F23-4605-A360-8DD777B9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6825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Table 3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9389D9E-FDE0-498C-961E-369D4A6D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0549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2166D367-05BE-490C-80A4-0FBEDA4E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9799"/>
            <a:ext cx="65" cy="4795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DB7D6E-249F-4B45-AFA1-CCF9DF8C5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193" y="2994586"/>
            <a:ext cx="9327614" cy="251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91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3">
      <a:dk1>
        <a:sysClr val="windowText" lastClr="000000"/>
      </a:dk1>
      <a:lt1>
        <a:srgbClr val="000000"/>
      </a:lt1>
      <a:dk2>
        <a:srgbClr val="FFFFFF"/>
      </a:dk2>
      <a:lt2>
        <a:srgbClr val="FFFFFF"/>
      </a:lt2>
      <a:accent1>
        <a:srgbClr val="00B0F0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1_Quotable">
  <a:themeElements>
    <a:clrScheme name="Custom 4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00B0F0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8F078FD696EC45B7F57AE964A2CA5B" ma:contentTypeVersion="13" ma:contentTypeDescription="Create a new document." ma:contentTypeScope="" ma:versionID="bdb976efa452c46412775252a908b1f0">
  <xsd:schema xmlns:xsd="http://www.w3.org/2001/XMLSchema" xmlns:xs="http://www.w3.org/2001/XMLSchema" xmlns:p="http://schemas.microsoft.com/office/2006/metadata/properties" xmlns:ns3="80a8ca01-d459-494f-ac9a-c3d48b7ea22c" xmlns:ns4="2f6ff716-fad7-48fb-bdab-cdb53aa7a51c" targetNamespace="http://schemas.microsoft.com/office/2006/metadata/properties" ma:root="true" ma:fieldsID="9dcd50fd5175c33cefd31fbebeb5cd7d" ns3:_="" ns4:_="">
    <xsd:import namespace="80a8ca01-d459-494f-ac9a-c3d48b7ea22c"/>
    <xsd:import namespace="2f6ff716-fad7-48fb-bdab-cdb53aa7a51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a8ca01-d459-494f-ac9a-c3d48b7ea22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6ff716-fad7-48fb-bdab-cdb53aa7a5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239C6B-B51C-4532-9A40-2D10C19FC935}">
  <ds:schemaRefs>
    <ds:schemaRef ds:uri="http://schemas.microsoft.com/office/2006/documentManagement/types"/>
    <ds:schemaRef ds:uri="2f6ff716-fad7-48fb-bdab-cdb53aa7a51c"/>
    <ds:schemaRef ds:uri="80a8ca01-d459-494f-ac9a-c3d48b7ea22c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DE2946D-1741-49F4-9B6C-2E06471AA1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6844BA-1572-4B7B-AEA0-469FB3D432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a8ca01-d459-494f-ac9a-c3d48b7ea22c"/>
    <ds:schemaRef ds:uri="2f6ff716-fad7-48fb-bdab-cdb53aa7a5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1652</TotalTime>
  <Words>1837</Words>
  <Application>Microsoft Office PowerPoint</Application>
  <PresentationFormat>Widescreen</PresentationFormat>
  <Paragraphs>378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Calibri</vt:lpstr>
      <vt:lpstr>Century Gothic</vt:lpstr>
      <vt:lpstr>Courier New</vt:lpstr>
      <vt:lpstr>Lato</vt:lpstr>
      <vt:lpstr>Wingdings 2</vt:lpstr>
      <vt:lpstr>Quotable</vt:lpstr>
      <vt:lpstr>1_Quotable</vt:lpstr>
      <vt:lpstr>Into the Tidyverse  Session 4a</vt:lpstr>
      <vt:lpstr>Data Analysis work flow in R</vt:lpstr>
      <vt:lpstr>Tidyr</vt:lpstr>
      <vt:lpstr>What is tidyr</vt:lpstr>
      <vt:lpstr>Tidy Data</vt:lpstr>
      <vt:lpstr>Data Representations </vt:lpstr>
      <vt:lpstr>Table 1 </vt:lpstr>
      <vt:lpstr>Table 2 </vt:lpstr>
      <vt:lpstr>Table 3</vt:lpstr>
      <vt:lpstr>Table 4a and 4b</vt:lpstr>
      <vt:lpstr>Rules of Tidy Data </vt:lpstr>
      <vt:lpstr>Satisfying the rules </vt:lpstr>
      <vt:lpstr>Table 2 </vt:lpstr>
      <vt:lpstr>Table 3</vt:lpstr>
      <vt:lpstr>Table 4a and 4b</vt:lpstr>
      <vt:lpstr>Basic steps for tidy data </vt:lpstr>
      <vt:lpstr>Exercises to try</vt:lpstr>
      <vt:lpstr>Answers</vt:lpstr>
      <vt:lpstr>Gather</vt:lpstr>
      <vt:lpstr>Untidy the Dataset- table 4 </vt:lpstr>
      <vt:lpstr>Gathering parameters </vt:lpstr>
      <vt:lpstr>Gathering </vt:lpstr>
      <vt:lpstr>Visualising the transformation </vt:lpstr>
      <vt:lpstr>Spreading </vt:lpstr>
      <vt:lpstr>Another untidy example</vt:lpstr>
      <vt:lpstr>Tidying using spread()</vt:lpstr>
      <vt:lpstr>Tidying using spread()</vt:lpstr>
      <vt:lpstr>Visualizing the transformation </vt:lpstr>
      <vt:lpstr>Spreading and Gathering</vt:lpstr>
      <vt:lpstr>Exercises to try</vt:lpstr>
      <vt:lpstr>Answers</vt:lpstr>
      <vt:lpstr>Next Time ….</vt:lpstr>
      <vt:lpstr>Into the Tidyverse  Session 4b</vt:lpstr>
      <vt:lpstr>Separating </vt:lpstr>
      <vt:lpstr>The last untidy example </vt:lpstr>
      <vt:lpstr>Sepatate()</vt:lpstr>
      <vt:lpstr>Sepatate()</vt:lpstr>
      <vt:lpstr>Visualizing the transformation </vt:lpstr>
      <vt:lpstr>Exercise to try</vt:lpstr>
      <vt:lpstr>Answers</vt:lpstr>
      <vt:lpstr>Uniting</vt:lpstr>
      <vt:lpstr>Untidy Example </vt:lpstr>
      <vt:lpstr>Unite()</vt:lpstr>
      <vt:lpstr>Uniting </vt:lpstr>
      <vt:lpstr>Visualising the transformation</vt:lpstr>
      <vt:lpstr>Joining Datasets</vt:lpstr>
      <vt:lpstr>What is a mutating join ? </vt:lpstr>
      <vt:lpstr>Band Membership example </vt:lpstr>
      <vt:lpstr>Doing an Inner Join </vt:lpstr>
      <vt:lpstr>Left Join</vt:lpstr>
      <vt:lpstr>Right Join</vt:lpstr>
      <vt:lpstr>Full Join</vt:lpstr>
      <vt:lpstr>What happens if our columns are named differently ?</vt:lpstr>
      <vt:lpstr>Exercises to try</vt:lpstr>
      <vt:lpstr>Answers</vt:lpstr>
      <vt:lpstr>Next Time 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Coates, Isabelle</dc:creator>
  <cp:lastModifiedBy>Coates, Isabelle</cp:lastModifiedBy>
  <cp:revision>12</cp:revision>
  <dcterms:created xsi:type="dcterms:W3CDTF">2021-01-03T12:44:36Z</dcterms:created>
  <dcterms:modified xsi:type="dcterms:W3CDTF">2021-03-05T11:30:34Z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0x010100DA8F078FD696EC45B7F57AE964A2CA5B</vt:lpwstr>
  </property>
</Properties>
</file>