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5" r:id="rId5"/>
  </p:sldMasterIdLst>
  <p:notesMasterIdLst>
    <p:notesMasterId r:id="rId71"/>
  </p:notesMasterIdLst>
  <p:sldIdLst>
    <p:sldId id="256" r:id="rId6"/>
    <p:sldId id="302" r:id="rId7"/>
    <p:sldId id="258" r:id="rId8"/>
    <p:sldId id="259" r:id="rId9"/>
    <p:sldId id="264" r:id="rId10"/>
    <p:sldId id="263" r:id="rId11"/>
    <p:sldId id="303" r:id="rId12"/>
    <p:sldId id="304" r:id="rId13"/>
    <p:sldId id="305" r:id="rId14"/>
    <p:sldId id="262" r:id="rId15"/>
    <p:sldId id="307" r:id="rId16"/>
    <p:sldId id="271" r:id="rId17"/>
    <p:sldId id="306" r:id="rId18"/>
    <p:sldId id="308" r:id="rId19"/>
    <p:sldId id="309" r:id="rId20"/>
    <p:sldId id="311" r:id="rId21"/>
    <p:sldId id="310" r:id="rId22"/>
    <p:sldId id="312" r:id="rId23"/>
    <p:sldId id="348" r:id="rId24"/>
    <p:sldId id="349" r:id="rId25"/>
    <p:sldId id="314" r:id="rId26"/>
    <p:sldId id="313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38" r:id="rId35"/>
    <p:sldId id="340" r:id="rId36"/>
    <p:sldId id="354" r:id="rId37"/>
    <p:sldId id="355" r:id="rId38"/>
    <p:sldId id="357" r:id="rId39"/>
    <p:sldId id="356" r:id="rId40"/>
    <p:sldId id="358" r:id="rId41"/>
    <p:sldId id="359" r:id="rId42"/>
    <p:sldId id="328" r:id="rId43"/>
    <p:sldId id="352" r:id="rId44"/>
    <p:sldId id="323" r:id="rId45"/>
    <p:sldId id="324" r:id="rId46"/>
    <p:sldId id="325" r:id="rId47"/>
    <p:sldId id="350" r:id="rId48"/>
    <p:sldId id="351" r:id="rId49"/>
    <p:sldId id="327" r:id="rId50"/>
    <p:sldId id="326" r:id="rId51"/>
    <p:sldId id="339" r:id="rId52"/>
    <p:sldId id="341" r:id="rId53"/>
    <p:sldId id="342" r:id="rId54"/>
    <p:sldId id="343" r:id="rId55"/>
    <p:sldId id="332" r:id="rId56"/>
    <p:sldId id="331" r:id="rId57"/>
    <p:sldId id="333" r:id="rId58"/>
    <p:sldId id="334" r:id="rId59"/>
    <p:sldId id="344" r:id="rId60"/>
    <p:sldId id="345" r:id="rId61"/>
    <p:sldId id="346" r:id="rId62"/>
    <p:sldId id="347" r:id="rId63"/>
    <p:sldId id="336" r:id="rId64"/>
    <p:sldId id="337" r:id="rId65"/>
    <p:sldId id="361" r:id="rId66"/>
    <p:sldId id="364" r:id="rId67"/>
    <p:sldId id="363" r:id="rId68"/>
    <p:sldId id="365" r:id="rId69"/>
    <p:sldId id="353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05A870-D97B-4FFB-8662-6CC56FEBBE49}" v="215" dt="2021-02-22T15:19:22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4697" autoAdjust="0"/>
    <p:restoredTop sz="69800" autoAdjust="0"/>
  </p:normalViewPr>
  <p:slideViewPr>
    <p:cSldViewPr snapToGrid="0">
      <p:cViewPr varScale="1">
        <p:scale>
          <a:sx n="41" d="100"/>
          <a:sy n="41" d="100"/>
        </p:scale>
        <p:origin x="1640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44" d="100"/>
          <a:sy n="44" d="100"/>
        </p:scale>
        <p:origin x="284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microsoft.com/office/2015/10/relationships/revisionInfo" Target="revisionInfo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microsoft.com/office/2016/11/relationships/changesInfo" Target="changesInfos/changesInfo1.xml"/><Relationship Id="rId7" Type="http://schemas.openxmlformats.org/officeDocument/2006/relationships/slide" Target="slides/slide2.xml"/><Relationship Id="rId71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ates, Isabelle" userId="e03ffb72-7b31-484c-a1a6-29ee864a0981" providerId="ADAL" clId="{2D05A870-D97B-4FFB-8662-6CC56FEBBE49}"/>
    <pc:docChg chg="undo redo custSel addSld delSld modSld sldOrd">
      <pc:chgData name="Coates, Isabelle" userId="e03ffb72-7b31-484c-a1a6-29ee864a0981" providerId="ADAL" clId="{2D05A870-D97B-4FFB-8662-6CC56FEBBE49}" dt="2021-02-22T13:27:09.641" v="2395" actId="20577"/>
      <pc:docMkLst>
        <pc:docMk/>
      </pc:docMkLst>
      <pc:sldChg chg="addSp delSp modSp">
        <pc:chgData name="Coates, Isabelle" userId="e03ffb72-7b31-484c-a1a6-29ee864a0981" providerId="ADAL" clId="{2D05A870-D97B-4FFB-8662-6CC56FEBBE49}" dt="2021-02-20T22:29:40.189" v="1509" actId="20577"/>
        <pc:sldMkLst>
          <pc:docMk/>
          <pc:sldMk cId="1063933377" sldId="256"/>
        </pc:sldMkLst>
        <pc:spChg chg="mod">
          <ac:chgData name="Coates, Isabelle" userId="e03ffb72-7b31-484c-a1a6-29ee864a0981" providerId="ADAL" clId="{2D05A870-D97B-4FFB-8662-6CC56FEBBE49}" dt="2021-02-20T22:29:40.189" v="1509" actId="20577"/>
          <ac:spMkLst>
            <pc:docMk/>
            <pc:sldMk cId="1063933377" sldId="256"/>
            <ac:spMk id="2" creationId="{C9E2EDBF-A0DE-4B4E-98B6-730797C814D1}"/>
          </ac:spMkLst>
        </pc:spChg>
        <pc:spChg chg="add del mod">
          <ac:chgData name="Coates, Isabelle" userId="e03ffb72-7b31-484c-a1a6-29ee864a0981" providerId="ADAL" clId="{2D05A870-D97B-4FFB-8662-6CC56FEBBE49}" dt="2021-02-11T11:56:04.703" v="9"/>
          <ac:spMkLst>
            <pc:docMk/>
            <pc:sldMk cId="1063933377" sldId="256"/>
            <ac:spMk id="4" creationId="{BC4F0B25-93CB-491F-AC73-4BB120357FE0}"/>
          </ac:spMkLst>
        </pc:spChg>
        <pc:spChg chg="add del mod">
          <ac:chgData name="Coates, Isabelle" userId="e03ffb72-7b31-484c-a1a6-29ee864a0981" providerId="ADAL" clId="{2D05A870-D97B-4FFB-8662-6CC56FEBBE49}" dt="2021-02-11T11:56:04.719" v="14"/>
          <ac:spMkLst>
            <pc:docMk/>
            <pc:sldMk cId="1063933377" sldId="256"/>
            <ac:spMk id="5" creationId="{7C196041-F8EF-4926-9CEA-AB3875835C3E}"/>
          </ac:spMkLst>
        </pc:spChg>
        <pc:spChg chg="add del mod">
          <ac:chgData name="Coates, Isabelle" userId="e03ffb72-7b31-484c-a1a6-29ee864a0981" providerId="ADAL" clId="{2D05A870-D97B-4FFB-8662-6CC56FEBBE49}" dt="2021-02-11T11:56:04.734" v="19"/>
          <ac:spMkLst>
            <pc:docMk/>
            <pc:sldMk cId="1063933377" sldId="256"/>
            <ac:spMk id="6" creationId="{4C7265B8-EB21-4496-8A76-E8B9B6CD2730}"/>
          </ac:spMkLst>
        </pc:spChg>
        <pc:spChg chg="add del mod">
          <ac:chgData name="Coates, Isabelle" userId="e03ffb72-7b31-484c-a1a6-29ee864a0981" providerId="ADAL" clId="{2D05A870-D97B-4FFB-8662-6CC56FEBBE49}" dt="2021-02-11T11:56:04.734" v="24"/>
          <ac:spMkLst>
            <pc:docMk/>
            <pc:sldMk cId="1063933377" sldId="256"/>
            <ac:spMk id="7" creationId="{EA463BC3-9E34-4AB1-BFD5-7309309898AB}"/>
          </ac:spMkLst>
        </pc:spChg>
        <pc:spChg chg="add del mod">
          <ac:chgData name="Coates, Isabelle" userId="e03ffb72-7b31-484c-a1a6-29ee864a0981" providerId="ADAL" clId="{2D05A870-D97B-4FFB-8662-6CC56FEBBE49}" dt="2021-02-11T11:56:04.757" v="29"/>
          <ac:spMkLst>
            <pc:docMk/>
            <pc:sldMk cId="1063933377" sldId="256"/>
            <ac:spMk id="9" creationId="{6DC07892-C1CF-44D2-BB20-D001664C37A2}"/>
          </ac:spMkLst>
        </pc:spChg>
        <pc:spChg chg="add del mod">
          <ac:chgData name="Coates, Isabelle" userId="e03ffb72-7b31-484c-a1a6-29ee864a0981" providerId="ADAL" clId="{2D05A870-D97B-4FFB-8662-6CC56FEBBE49}" dt="2021-02-11T11:56:04.757" v="34"/>
          <ac:spMkLst>
            <pc:docMk/>
            <pc:sldMk cId="1063933377" sldId="256"/>
            <ac:spMk id="11" creationId="{BFBF3219-F8C9-43A1-9F83-E8EE6832C5DC}"/>
          </ac:spMkLst>
        </pc:spChg>
        <pc:spChg chg="add del mod">
          <ac:chgData name="Coates, Isabelle" userId="e03ffb72-7b31-484c-a1a6-29ee864a0981" providerId="ADAL" clId="{2D05A870-D97B-4FFB-8662-6CC56FEBBE49}" dt="2021-02-11T11:56:04.772" v="39"/>
          <ac:spMkLst>
            <pc:docMk/>
            <pc:sldMk cId="1063933377" sldId="256"/>
            <ac:spMk id="12" creationId="{6D0ACB25-0777-441B-9CD9-D91826FCE515}"/>
          </ac:spMkLst>
        </pc:spChg>
        <pc:spChg chg="add del mod">
          <ac:chgData name="Coates, Isabelle" userId="e03ffb72-7b31-484c-a1a6-29ee864a0981" providerId="ADAL" clId="{2D05A870-D97B-4FFB-8662-6CC56FEBBE49}" dt="2021-02-11T11:56:04.788" v="44"/>
          <ac:spMkLst>
            <pc:docMk/>
            <pc:sldMk cId="1063933377" sldId="256"/>
            <ac:spMk id="13" creationId="{24C6A2DB-5624-4F77-A788-EF4C42827DC2}"/>
          </ac:spMkLst>
        </pc:spChg>
        <pc:spChg chg="add del mod">
          <ac:chgData name="Coates, Isabelle" userId="e03ffb72-7b31-484c-a1a6-29ee864a0981" providerId="ADAL" clId="{2D05A870-D97B-4FFB-8662-6CC56FEBBE49}" dt="2021-02-11T11:56:04.788" v="49"/>
          <ac:spMkLst>
            <pc:docMk/>
            <pc:sldMk cId="1063933377" sldId="256"/>
            <ac:spMk id="14" creationId="{83A080BF-6B85-446B-AAC2-9C5B3AC962CF}"/>
          </ac:spMkLst>
        </pc:spChg>
        <pc:spChg chg="add del mod">
          <ac:chgData name="Coates, Isabelle" userId="e03ffb72-7b31-484c-a1a6-29ee864a0981" providerId="ADAL" clId="{2D05A870-D97B-4FFB-8662-6CC56FEBBE49}" dt="2021-02-11T11:56:04.804" v="54"/>
          <ac:spMkLst>
            <pc:docMk/>
            <pc:sldMk cId="1063933377" sldId="256"/>
            <ac:spMk id="15" creationId="{EDBE9934-CE3B-42DB-B9E0-2A60855021EE}"/>
          </ac:spMkLst>
        </pc:spChg>
      </pc:sldChg>
      <pc:sldChg chg="del">
        <pc:chgData name="Coates, Isabelle" userId="e03ffb72-7b31-484c-a1a6-29ee864a0981" providerId="ADAL" clId="{2D05A870-D97B-4FFB-8662-6CC56FEBBE49}" dt="2021-02-11T11:51:19.967" v="1" actId="2696"/>
        <pc:sldMkLst>
          <pc:docMk/>
          <pc:sldMk cId="3171450875" sldId="257"/>
        </pc:sldMkLst>
      </pc:sldChg>
      <pc:sldChg chg="modNotesTx">
        <pc:chgData name="Coates, Isabelle" userId="e03ffb72-7b31-484c-a1a6-29ee864a0981" providerId="ADAL" clId="{2D05A870-D97B-4FFB-8662-6CC56FEBBE49}" dt="2021-02-22T12:02:21.121" v="1807" actId="20577"/>
        <pc:sldMkLst>
          <pc:docMk/>
          <pc:sldMk cId="188774311" sldId="258"/>
        </pc:sldMkLst>
      </pc:sldChg>
      <pc:sldChg chg="modNotesTx">
        <pc:chgData name="Coates, Isabelle" userId="e03ffb72-7b31-484c-a1a6-29ee864a0981" providerId="ADAL" clId="{2D05A870-D97B-4FFB-8662-6CC56FEBBE49}" dt="2021-02-22T12:12:12.247" v="1830" actId="20577"/>
        <pc:sldMkLst>
          <pc:docMk/>
          <pc:sldMk cId="3396364745" sldId="259"/>
        </pc:sldMkLst>
      </pc:sldChg>
      <pc:sldChg chg="modSp">
        <pc:chgData name="Coates, Isabelle" userId="e03ffb72-7b31-484c-a1a6-29ee864a0981" providerId="ADAL" clId="{2D05A870-D97B-4FFB-8662-6CC56FEBBE49}" dt="2021-02-20T14:58:49.648" v="860" actId="1076"/>
        <pc:sldMkLst>
          <pc:docMk/>
          <pc:sldMk cId="3627442810" sldId="262"/>
        </pc:sldMkLst>
        <pc:spChg chg="mod">
          <ac:chgData name="Coates, Isabelle" userId="e03ffb72-7b31-484c-a1a6-29ee864a0981" providerId="ADAL" clId="{2D05A870-D97B-4FFB-8662-6CC56FEBBE49}" dt="2021-02-20T14:58:49.648" v="860" actId="1076"/>
          <ac:spMkLst>
            <pc:docMk/>
            <pc:sldMk cId="3627442810" sldId="262"/>
            <ac:spMk id="9" creationId="{98E1078F-3A4D-4292-990B-BCAFDE64CCAB}"/>
          </ac:spMkLst>
        </pc:spChg>
      </pc:sldChg>
      <pc:sldChg chg="modSp">
        <pc:chgData name="Coates, Isabelle" userId="e03ffb72-7b31-484c-a1a6-29ee864a0981" providerId="ADAL" clId="{2D05A870-D97B-4FFB-8662-6CC56FEBBE49}" dt="2021-02-11T12:00:14.786" v="72" actId="2711"/>
        <pc:sldMkLst>
          <pc:docMk/>
          <pc:sldMk cId="4164490878" sldId="263"/>
        </pc:sldMkLst>
        <pc:spChg chg="mod">
          <ac:chgData name="Coates, Isabelle" userId="e03ffb72-7b31-484c-a1a6-29ee864a0981" providerId="ADAL" clId="{2D05A870-D97B-4FFB-8662-6CC56FEBBE49}" dt="2021-02-11T12:00:14.786" v="72" actId="2711"/>
          <ac:spMkLst>
            <pc:docMk/>
            <pc:sldMk cId="4164490878" sldId="263"/>
            <ac:spMk id="9" creationId="{98E1078F-3A4D-4292-990B-BCAFDE64CCAB}"/>
          </ac:spMkLst>
        </pc:spChg>
      </pc:sldChg>
      <pc:sldChg chg="modSp modNotesTx">
        <pc:chgData name="Coates, Isabelle" userId="e03ffb72-7b31-484c-a1a6-29ee864a0981" providerId="ADAL" clId="{2D05A870-D97B-4FFB-8662-6CC56FEBBE49}" dt="2021-02-22T12:13:35.184" v="1845" actId="20577"/>
        <pc:sldMkLst>
          <pc:docMk/>
          <pc:sldMk cId="2576661922" sldId="264"/>
        </pc:sldMkLst>
        <pc:spChg chg="mod">
          <ac:chgData name="Coates, Isabelle" userId="e03ffb72-7b31-484c-a1a6-29ee864a0981" providerId="ADAL" clId="{2D05A870-D97B-4FFB-8662-6CC56FEBBE49}" dt="2021-02-11T11:59:55.277" v="69" actId="2711"/>
          <ac:spMkLst>
            <pc:docMk/>
            <pc:sldMk cId="2576661922" sldId="264"/>
            <ac:spMk id="9" creationId="{98E1078F-3A4D-4292-990B-BCAFDE64CCAB}"/>
          </ac:spMkLst>
        </pc:spChg>
      </pc:sldChg>
      <pc:sldChg chg="del">
        <pc:chgData name="Coates, Isabelle" userId="e03ffb72-7b31-484c-a1a6-29ee864a0981" providerId="ADAL" clId="{2D05A870-D97B-4FFB-8662-6CC56FEBBE49}" dt="2021-02-11T11:51:19.196" v="0" actId="2696"/>
        <pc:sldMkLst>
          <pc:docMk/>
          <pc:sldMk cId="249518684" sldId="301"/>
        </pc:sldMkLst>
      </pc:sldChg>
      <pc:sldChg chg="modSp">
        <pc:chgData name="Coates, Isabelle" userId="e03ffb72-7b31-484c-a1a6-29ee864a0981" providerId="ADAL" clId="{2D05A870-D97B-4FFB-8662-6CC56FEBBE49}" dt="2021-02-20T14:55:58.133" v="847" actId="1076"/>
        <pc:sldMkLst>
          <pc:docMk/>
          <pc:sldMk cId="1275453930" sldId="303"/>
        </pc:sldMkLst>
        <pc:spChg chg="mod">
          <ac:chgData name="Coates, Isabelle" userId="e03ffb72-7b31-484c-a1a6-29ee864a0981" providerId="ADAL" clId="{2D05A870-D97B-4FFB-8662-6CC56FEBBE49}" dt="2021-02-20T14:55:58.133" v="847" actId="1076"/>
          <ac:spMkLst>
            <pc:docMk/>
            <pc:sldMk cId="1275453930" sldId="303"/>
            <ac:spMk id="9" creationId="{98E1078F-3A4D-4292-990B-BCAFDE64CCAB}"/>
          </ac:spMkLst>
        </pc:spChg>
      </pc:sldChg>
      <pc:sldChg chg="modSp">
        <pc:chgData name="Coates, Isabelle" userId="e03ffb72-7b31-484c-a1a6-29ee864a0981" providerId="ADAL" clId="{2D05A870-D97B-4FFB-8662-6CC56FEBBE49}" dt="2021-02-20T14:57:46.439" v="848" actId="1076"/>
        <pc:sldMkLst>
          <pc:docMk/>
          <pc:sldMk cId="1364679081" sldId="304"/>
        </pc:sldMkLst>
        <pc:picChg chg="mod">
          <ac:chgData name="Coates, Isabelle" userId="e03ffb72-7b31-484c-a1a6-29ee864a0981" providerId="ADAL" clId="{2D05A870-D97B-4FFB-8662-6CC56FEBBE49}" dt="2021-02-20T14:57:46.439" v="848" actId="1076"/>
          <ac:picMkLst>
            <pc:docMk/>
            <pc:sldMk cId="1364679081" sldId="304"/>
            <ac:picMk id="3" creationId="{A0449543-68FB-4337-BADA-5D2267B8457D}"/>
          </ac:picMkLst>
        </pc:picChg>
        <pc:picChg chg="mod">
          <ac:chgData name="Coates, Isabelle" userId="e03ffb72-7b31-484c-a1a6-29ee864a0981" providerId="ADAL" clId="{2D05A870-D97B-4FFB-8662-6CC56FEBBE49}" dt="2021-02-20T14:57:46.439" v="848" actId="1076"/>
          <ac:picMkLst>
            <pc:docMk/>
            <pc:sldMk cId="1364679081" sldId="304"/>
            <ac:picMk id="4" creationId="{2042C0BF-AB52-42E5-849C-8C7C67D003BF}"/>
          </ac:picMkLst>
        </pc:picChg>
        <pc:picChg chg="mod">
          <ac:chgData name="Coates, Isabelle" userId="e03ffb72-7b31-484c-a1a6-29ee864a0981" providerId="ADAL" clId="{2D05A870-D97B-4FFB-8662-6CC56FEBBE49}" dt="2021-02-20T14:57:46.439" v="848" actId="1076"/>
          <ac:picMkLst>
            <pc:docMk/>
            <pc:sldMk cId="1364679081" sldId="304"/>
            <ac:picMk id="5" creationId="{5DD7A9E8-1D57-4511-9AA6-B9967753D8C1}"/>
          </ac:picMkLst>
        </pc:picChg>
      </pc:sldChg>
      <pc:sldChg chg="modSp">
        <pc:chgData name="Coates, Isabelle" userId="e03ffb72-7b31-484c-a1a6-29ee864a0981" providerId="ADAL" clId="{2D05A870-D97B-4FFB-8662-6CC56FEBBE49}" dt="2021-02-20T15:00:44.199" v="880" actId="20577"/>
        <pc:sldMkLst>
          <pc:docMk/>
          <pc:sldMk cId="2159654825" sldId="306"/>
        </pc:sldMkLst>
        <pc:spChg chg="mod">
          <ac:chgData name="Coates, Isabelle" userId="e03ffb72-7b31-484c-a1a6-29ee864a0981" providerId="ADAL" clId="{2D05A870-D97B-4FFB-8662-6CC56FEBBE49}" dt="2021-02-20T15:00:44.199" v="880" actId="20577"/>
          <ac:spMkLst>
            <pc:docMk/>
            <pc:sldMk cId="2159654825" sldId="306"/>
            <ac:spMk id="2" creationId="{604BA904-64A6-4E10-9DC9-EB509DE97374}"/>
          </ac:spMkLst>
        </pc:spChg>
      </pc:sldChg>
      <pc:sldChg chg="modSp">
        <pc:chgData name="Coates, Isabelle" userId="e03ffb72-7b31-484c-a1a6-29ee864a0981" providerId="ADAL" clId="{2D05A870-D97B-4FFB-8662-6CC56FEBBE49}" dt="2021-02-11T12:01:26.593" v="82" actId="113"/>
        <pc:sldMkLst>
          <pc:docMk/>
          <pc:sldMk cId="254805441" sldId="307"/>
        </pc:sldMkLst>
        <pc:spChg chg="mod">
          <ac:chgData name="Coates, Isabelle" userId="e03ffb72-7b31-484c-a1a6-29ee864a0981" providerId="ADAL" clId="{2D05A870-D97B-4FFB-8662-6CC56FEBBE49}" dt="2021-02-11T12:01:26.593" v="82" actId="113"/>
          <ac:spMkLst>
            <pc:docMk/>
            <pc:sldMk cId="254805441" sldId="307"/>
            <ac:spMk id="9" creationId="{98E1078F-3A4D-4292-990B-BCAFDE64CCAB}"/>
          </ac:spMkLst>
        </pc:spChg>
      </pc:sldChg>
      <pc:sldChg chg="modSp">
        <pc:chgData name="Coates, Isabelle" userId="e03ffb72-7b31-484c-a1a6-29ee864a0981" providerId="ADAL" clId="{2D05A870-D97B-4FFB-8662-6CC56FEBBE49}" dt="2021-02-20T14:59:23.464" v="866" actId="2711"/>
        <pc:sldMkLst>
          <pc:docMk/>
          <pc:sldMk cId="489371809" sldId="308"/>
        </pc:sldMkLst>
        <pc:spChg chg="mod">
          <ac:chgData name="Coates, Isabelle" userId="e03ffb72-7b31-484c-a1a6-29ee864a0981" providerId="ADAL" clId="{2D05A870-D97B-4FFB-8662-6CC56FEBBE49}" dt="2021-02-20T14:59:23.464" v="866" actId="2711"/>
          <ac:spMkLst>
            <pc:docMk/>
            <pc:sldMk cId="489371809" sldId="308"/>
            <ac:spMk id="9" creationId="{98E1078F-3A4D-4292-990B-BCAFDE64CCAB}"/>
          </ac:spMkLst>
        </pc:spChg>
      </pc:sldChg>
      <pc:sldChg chg="modSp">
        <pc:chgData name="Coates, Isabelle" userId="e03ffb72-7b31-484c-a1a6-29ee864a0981" providerId="ADAL" clId="{2D05A870-D97B-4FFB-8662-6CC56FEBBE49}" dt="2021-02-20T14:59:52.406" v="869" actId="2711"/>
        <pc:sldMkLst>
          <pc:docMk/>
          <pc:sldMk cId="2311421355" sldId="309"/>
        </pc:sldMkLst>
        <pc:spChg chg="mod">
          <ac:chgData name="Coates, Isabelle" userId="e03ffb72-7b31-484c-a1a6-29ee864a0981" providerId="ADAL" clId="{2D05A870-D97B-4FFB-8662-6CC56FEBBE49}" dt="2021-02-20T14:59:52.406" v="869" actId="2711"/>
          <ac:spMkLst>
            <pc:docMk/>
            <pc:sldMk cId="2311421355" sldId="309"/>
            <ac:spMk id="9" creationId="{98E1078F-3A4D-4292-990B-BCAFDE64CCAB}"/>
          </ac:spMkLst>
        </pc:spChg>
      </pc:sldChg>
      <pc:sldChg chg="modSp modNotesTx">
        <pc:chgData name="Coates, Isabelle" userId="e03ffb72-7b31-484c-a1a6-29ee864a0981" providerId="ADAL" clId="{2D05A870-D97B-4FFB-8662-6CC56FEBBE49}" dt="2021-02-22T12:17:59.996" v="1892" actId="20577"/>
        <pc:sldMkLst>
          <pc:docMk/>
          <pc:sldMk cId="905414402" sldId="310"/>
        </pc:sldMkLst>
        <pc:spChg chg="mod">
          <ac:chgData name="Coates, Isabelle" userId="e03ffb72-7b31-484c-a1a6-29ee864a0981" providerId="ADAL" clId="{2D05A870-D97B-4FFB-8662-6CC56FEBBE49}" dt="2021-02-20T14:58:40.598" v="859" actId="1076"/>
          <ac:spMkLst>
            <pc:docMk/>
            <pc:sldMk cId="905414402" sldId="310"/>
            <ac:spMk id="9" creationId="{98E1078F-3A4D-4292-990B-BCAFDE64CCAB}"/>
          </ac:spMkLst>
        </pc:spChg>
      </pc:sldChg>
      <pc:sldChg chg="modSp modNotesTx">
        <pc:chgData name="Coates, Isabelle" userId="e03ffb72-7b31-484c-a1a6-29ee864a0981" providerId="ADAL" clId="{2D05A870-D97B-4FFB-8662-6CC56FEBBE49}" dt="2021-02-22T12:18:46.024" v="1895" actId="20577"/>
        <pc:sldMkLst>
          <pc:docMk/>
          <pc:sldMk cId="2862325298" sldId="312"/>
        </pc:sldMkLst>
        <pc:spChg chg="mod">
          <ac:chgData name="Coates, Isabelle" userId="e03ffb72-7b31-484c-a1a6-29ee864a0981" providerId="ADAL" clId="{2D05A870-D97B-4FFB-8662-6CC56FEBBE49}" dt="2021-02-11T12:03:35.771" v="94" actId="1076"/>
          <ac:spMkLst>
            <pc:docMk/>
            <pc:sldMk cId="2862325298" sldId="312"/>
            <ac:spMk id="4" creationId="{C5217A67-994F-4AA6-B6D5-B739179CD48E}"/>
          </ac:spMkLst>
        </pc:spChg>
        <pc:picChg chg="mod">
          <ac:chgData name="Coates, Isabelle" userId="e03ffb72-7b31-484c-a1a6-29ee864a0981" providerId="ADAL" clId="{2D05A870-D97B-4FFB-8662-6CC56FEBBE49}" dt="2021-02-20T15:01:15.912" v="883" actId="1076"/>
          <ac:picMkLst>
            <pc:docMk/>
            <pc:sldMk cId="2862325298" sldId="312"/>
            <ac:picMk id="3" creationId="{D6877E79-2683-4B31-A0A1-D0B6E2A2141E}"/>
          </ac:picMkLst>
        </pc:picChg>
        <pc:picChg chg="mod">
          <ac:chgData name="Coates, Isabelle" userId="e03ffb72-7b31-484c-a1a6-29ee864a0981" providerId="ADAL" clId="{2D05A870-D97B-4FFB-8662-6CC56FEBBE49}" dt="2021-02-20T15:01:25.896" v="886" actId="1076"/>
          <ac:picMkLst>
            <pc:docMk/>
            <pc:sldMk cId="2862325298" sldId="312"/>
            <ac:picMk id="5" creationId="{543F3689-A9EC-4C30-82D4-4A9BE5CB02F3}"/>
          </ac:picMkLst>
        </pc:picChg>
      </pc:sldChg>
      <pc:sldChg chg="modSp">
        <pc:chgData name="Coates, Isabelle" userId="e03ffb72-7b31-484c-a1a6-29ee864a0981" providerId="ADAL" clId="{2D05A870-D97B-4FFB-8662-6CC56FEBBE49}" dt="2021-02-20T15:01:55.219" v="893" actId="1076"/>
        <pc:sldMkLst>
          <pc:docMk/>
          <pc:sldMk cId="4045678960" sldId="313"/>
        </pc:sldMkLst>
        <pc:spChg chg="mod">
          <ac:chgData name="Coates, Isabelle" userId="e03ffb72-7b31-484c-a1a6-29ee864a0981" providerId="ADAL" clId="{2D05A870-D97B-4FFB-8662-6CC56FEBBE49}" dt="2021-02-20T15:01:55.219" v="893" actId="1076"/>
          <ac:spMkLst>
            <pc:docMk/>
            <pc:sldMk cId="4045678960" sldId="313"/>
            <ac:spMk id="2" creationId="{E9272F0E-1F23-4605-A360-8DD777B96560}"/>
          </ac:spMkLst>
        </pc:spChg>
        <pc:spChg chg="mod">
          <ac:chgData name="Coates, Isabelle" userId="e03ffb72-7b31-484c-a1a6-29ee864a0981" providerId="ADAL" clId="{2D05A870-D97B-4FFB-8662-6CC56FEBBE49}" dt="2021-02-20T15:01:47.495" v="890" actId="20577"/>
          <ac:spMkLst>
            <pc:docMk/>
            <pc:sldMk cId="4045678960" sldId="313"/>
            <ac:spMk id="4" creationId="{C5217A67-994F-4AA6-B6D5-B739179CD48E}"/>
          </ac:spMkLst>
        </pc:spChg>
        <pc:picChg chg="mod">
          <ac:chgData name="Coates, Isabelle" userId="e03ffb72-7b31-484c-a1a6-29ee864a0981" providerId="ADAL" clId="{2D05A870-D97B-4FFB-8662-6CC56FEBBE49}" dt="2021-02-20T15:01:54.388" v="892" actId="1076"/>
          <ac:picMkLst>
            <pc:docMk/>
            <pc:sldMk cId="4045678960" sldId="313"/>
            <ac:picMk id="7" creationId="{A2C9C24B-0CA3-4253-A361-FEF41CE01C1B}"/>
          </ac:picMkLst>
        </pc:picChg>
      </pc:sldChg>
      <pc:sldChg chg="modSp">
        <pc:chgData name="Coates, Isabelle" userId="e03ffb72-7b31-484c-a1a6-29ee864a0981" providerId="ADAL" clId="{2D05A870-D97B-4FFB-8662-6CC56FEBBE49}" dt="2021-02-22T12:20:02.571" v="1898" actId="207"/>
        <pc:sldMkLst>
          <pc:docMk/>
          <pc:sldMk cId="2760449792" sldId="316"/>
        </pc:sldMkLst>
        <pc:spChg chg="mod">
          <ac:chgData name="Coates, Isabelle" userId="e03ffb72-7b31-484c-a1a6-29ee864a0981" providerId="ADAL" clId="{2D05A870-D97B-4FFB-8662-6CC56FEBBE49}" dt="2021-02-22T12:20:02.571" v="1898" actId="207"/>
          <ac:spMkLst>
            <pc:docMk/>
            <pc:sldMk cId="2760449792" sldId="316"/>
            <ac:spMk id="4" creationId="{C5217A67-994F-4AA6-B6D5-B739179CD48E}"/>
          </ac:spMkLst>
        </pc:spChg>
      </pc:sldChg>
      <pc:sldChg chg="modSp">
        <pc:chgData name="Coates, Isabelle" userId="e03ffb72-7b31-484c-a1a6-29ee864a0981" providerId="ADAL" clId="{2D05A870-D97B-4FFB-8662-6CC56FEBBE49}" dt="2021-02-11T12:19:27.092" v="119" actId="20577"/>
        <pc:sldMkLst>
          <pc:docMk/>
          <pc:sldMk cId="436776523" sldId="318"/>
        </pc:sldMkLst>
        <pc:spChg chg="mod">
          <ac:chgData name="Coates, Isabelle" userId="e03ffb72-7b31-484c-a1a6-29ee864a0981" providerId="ADAL" clId="{2D05A870-D97B-4FFB-8662-6CC56FEBBE49}" dt="2021-02-11T12:19:27.092" v="119" actId="20577"/>
          <ac:spMkLst>
            <pc:docMk/>
            <pc:sldMk cId="436776523" sldId="318"/>
            <ac:spMk id="4" creationId="{C5217A67-994F-4AA6-B6D5-B739179CD48E}"/>
          </ac:spMkLst>
        </pc:spChg>
      </pc:sldChg>
      <pc:sldChg chg="modSp modNotesTx">
        <pc:chgData name="Coates, Isabelle" userId="e03ffb72-7b31-484c-a1a6-29ee864a0981" providerId="ADAL" clId="{2D05A870-D97B-4FFB-8662-6CC56FEBBE49}" dt="2021-02-22T12:22:08.636" v="2026" actId="20577"/>
        <pc:sldMkLst>
          <pc:docMk/>
          <pc:sldMk cId="2243315643" sldId="319"/>
        </pc:sldMkLst>
        <pc:spChg chg="mod">
          <ac:chgData name="Coates, Isabelle" userId="e03ffb72-7b31-484c-a1a6-29ee864a0981" providerId="ADAL" clId="{2D05A870-D97B-4FFB-8662-6CC56FEBBE49}" dt="2021-02-11T12:19:39.864" v="122" actId="113"/>
          <ac:spMkLst>
            <pc:docMk/>
            <pc:sldMk cId="2243315643" sldId="319"/>
            <ac:spMk id="4" creationId="{C5217A67-994F-4AA6-B6D5-B739179CD48E}"/>
          </ac:spMkLst>
        </pc:spChg>
      </pc:sldChg>
      <pc:sldChg chg="modSp modNotesTx">
        <pc:chgData name="Coates, Isabelle" userId="e03ffb72-7b31-484c-a1a6-29ee864a0981" providerId="ADAL" clId="{2D05A870-D97B-4FFB-8662-6CC56FEBBE49}" dt="2021-02-22T12:23:48.716" v="2029" actId="20577"/>
        <pc:sldMkLst>
          <pc:docMk/>
          <pc:sldMk cId="545748883" sldId="320"/>
        </pc:sldMkLst>
        <pc:spChg chg="mod">
          <ac:chgData name="Coates, Isabelle" userId="e03ffb72-7b31-484c-a1a6-29ee864a0981" providerId="ADAL" clId="{2D05A870-D97B-4FFB-8662-6CC56FEBBE49}" dt="2021-02-11T12:20:37.342" v="129" actId="255"/>
          <ac:spMkLst>
            <pc:docMk/>
            <pc:sldMk cId="545748883" sldId="320"/>
            <ac:spMk id="4" creationId="{C5217A67-994F-4AA6-B6D5-B739179CD48E}"/>
          </ac:spMkLst>
        </pc:spChg>
      </pc:sldChg>
      <pc:sldChg chg="modSp">
        <pc:chgData name="Coates, Isabelle" userId="e03ffb72-7b31-484c-a1a6-29ee864a0981" providerId="ADAL" clId="{2D05A870-D97B-4FFB-8662-6CC56FEBBE49}" dt="2021-02-11T12:20:56.495" v="132" actId="2711"/>
        <pc:sldMkLst>
          <pc:docMk/>
          <pc:sldMk cId="4163844285" sldId="321"/>
        </pc:sldMkLst>
        <pc:spChg chg="mod">
          <ac:chgData name="Coates, Isabelle" userId="e03ffb72-7b31-484c-a1a6-29ee864a0981" providerId="ADAL" clId="{2D05A870-D97B-4FFB-8662-6CC56FEBBE49}" dt="2021-02-11T12:20:56.495" v="132" actId="2711"/>
          <ac:spMkLst>
            <pc:docMk/>
            <pc:sldMk cId="4163844285" sldId="321"/>
            <ac:spMk id="4" creationId="{C5217A67-994F-4AA6-B6D5-B739179CD48E}"/>
          </ac:spMkLst>
        </pc:spChg>
      </pc:sldChg>
      <pc:sldChg chg="modSp">
        <pc:chgData name="Coates, Isabelle" userId="e03ffb72-7b31-484c-a1a6-29ee864a0981" providerId="ADAL" clId="{2D05A870-D97B-4FFB-8662-6CC56FEBBE49}" dt="2021-02-11T13:00:57.078" v="263" actId="20577"/>
        <pc:sldMkLst>
          <pc:docMk/>
          <pc:sldMk cId="3930268421" sldId="323"/>
        </pc:sldMkLst>
        <pc:spChg chg="mod">
          <ac:chgData name="Coates, Isabelle" userId="e03ffb72-7b31-484c-a1a6-29ee864a0981" providerId="ADAL" clId="{2D05A870-D97B-4FFB-8662-6CC56FEBBE49}" dt="2021-02-11T13:00:57.078" v="263" actId="20577"/>
          <ac:spMkLst>
            <pc:docMk/>
            <pc:sldMk cId="3930268421" sldId="323"/>
            <ac:spMk id="2" creationId="{604BA904-64A6-4E10-9DC9-EB509DE97374}"/>
          </ac:spMkLst>
        </pc:spChg>
      </pc:sldChg>
      <pc:sldChg chg="modNotesTx">
        <pc:chgData name="Coates, Isabelle" userId="e03ffb72-7b31-484c-a1a6-29ee864a0981" providerId="ADAL" clId="{2D05A870-D97B-4FFB-8662-6CC56FEBBE49}" dt="2021-02-22T12:43:14.026" v="2031" actId="20577"/>
        <pc:sldMkLst>
          <pc:docMk/>
          <pc:sldMk cId="1162350262" sldId="324"/>
        </pc:sldMkLst>
      </pc:sldChg>
      <pc:sldChg chg="modNotesTx">
        <pc:chgData name="Coates, Isabelle" userId="e03ffb72-7b31-484c-a1a6-29ee864a0981" providerId="ADAL" clId="{2D05A870-D97B-4FFB-8662-6CC56FEBBE49}" dt="2021-02-22T13:19:43.655" v="2250" actId="20577"/>
        <pc:sldMkLst>
          <pc:docMk/>
          <pc:sldMk cId="2823461513" sldId="325"/>
        </pc:sldMkLst>
      </pc:sldChg>
      <pc:sldChg chg="modSp">
        <pc:chgData name="Coates, Isabelle" userId="e03ffb72-7b31-484c-a1a6-29ee864a0981" providerId="ADAL" clId="{2D05A870-D97B-4FFB-8662-6CC56FEBBE49}" dt="2021-02-22T13:17:30.305" v="2034" actId="313"/>
        <pc:sldMkLst>
          <pc:docMk/>
          <pc:sldMk cId="3574630999" sldId="326"/>
        </pc:sldMkLst>
        <pc:spChg chg="mod">
          <ac:chgData name="Coates, Isabelle" userId="e03ffb72-7b31-484c-a1a6-29ee864a0981" providerId="ADAL" clId="{2D05A870-D97B-4FFB-8662-6CC56FEBBE49}" dt="2021-02-22T13:17:30.305" v="2034" actId="313"/>
          <ac:spMkLst>
            <pc:docMk/>
            <pc:sldMk cId="3574630999" sldId="326"/>
            <ac:spMk id="4" creationId="{C5217A67-994F-4AA6-B6D5-B739179CD48E}"/>
          </ac:spMkLst>
        </pc:spChg>
      </pc:sldChg>
      <pc:sldChg chg="del ord">
        <pc:chgData name="Coates, Isabelle" userId="e03ffb72-7b31-484c-a1a6-29ee864a0981" providerId="ADAL" clId="{2D05A870-D97B-4FFB-8662-6CC56FEBBE49}" dt="2021-02-20T17:20:53.811" v="1392" actId="2696"/>
        <pc:sldMkLst>
          <pc:docMk/>
          <pc:sldMk cId="1793776935" sldId="328"/>
        </pc:sldMkLst>
      </pc:sldChg>
      <pc:sldChg chg="add del ord">
        <pc:chgData name="Coates, Isabelle" userId="e03ffb72-7b31-484c-a1a6-29ee864a0981" providerId="ADAL" clId="{2D05A870-D97B-4FFB-8662-6CC56FEBBE49}" dt="2021-02-20T17:20:54.804" v="1393" actId="2696"/>
        <pc:sldMkLst>
          <pc:docMk/>
          <pc:sldMk cId="2622881674" sldId="329"/>
        </pc:sldMkLst>
      </pc:sldChg>
      <pc:sldChg chg="add del ord">
        <pc:chgData name="Coates, Isabelle" userId="e03ffb72-7b31-484c-a1a6-29ee864a0981" providerId="ADAL" clId="{2D05A870-D97B-4FFB-8662-6CC56FEBBE49}" dt="2021-02-20T17:20:53.019" v="1391" actId="2696"/>
        <pc:sldMkLst>
          <pc:docMk/>
          <pc:sldMk cId="2138760051" sldId="330"/>
        </pc:sldMkLst>
      </pc:sldChg>
      <pc:sldChg chg="modSp">
        <pc:chgData name="Coates, Isabelle" userId="e03ffb72-7b31-484c-a1a6-29ee864a0981" providerId="ADAL" clId="{2D05A870-D97B-4FFB-8662-6CC56FEBBE49}" dt="2021-02-20T17:28:41.037" v="1417" actId="1076"/>
        <pc:sldMkLst>
          <pc:docMk/>
          <pc:sldMk cId="1969077992" sldId="333"/>
        </pc:sldMkLst>
        <pc:spChg chg="mod">
          <ac:chgData name="Coates, Isabelle" userId="e03ffb72-7b31-484c-a1a6-29ee864a0981" providerId="ADAL" clId="{2D05A870-D97B-4FFB-8662-6CC56FEBBE49}" dt="2021-02-20T17:28:41.037" v="1417" actId="1076"/>
          <ac:spMkLst>
            <pc:docMk/>
            <pc:sldMk cId="1969077992" sldId="333"/>
            <ac:spMk id="8" creationId="{9D91DF48-ED6E-44EC-8F85-82B94B248B24}"/>
          </ac:spMkLst>
        </pc:spChg>
      </pc:sldChg>
      <pc:sldChg chg="modSp modNotesTx">
        <pc:chgData name="Coates, Isabelle" userId="e03ffb72-7b31-484c-a1a6-29ee864a0981" providerId="ADAL" clId="{2D05A870-D97B-4FFB-8662-6CC56FEBBE49}" dt="2021-02-22T13:27:09.641" v="2395" actId="20577"/>
        <pc:sldMkLst>
          <pc:docMk/>
          <pc:sldMk cId="2660440344" sldId="334"/>
        </pc:sldMkLst>
        <pc:spChg chg="mod">
          <ac:chgData name="Coates, Isabelle" userId="e03ffb72-7b31-484c-a1a6-29ee864a0981" providerId="ADAL" clId="{2D05A870-D97B-4FFB-8662-6CC56FEBBE49}" dt="2021-02-20T17:28:00.819" v="1413" actId="2711"/>
          <ac:spMkLst>
            <pc:docMk/>
            <pc:sldMk cId="2660440344" sldId="334"/>
            <ac:spMk id="8" creationId="{9D91DF48-ED6E-44EC-8F85-82B94B248B24}"/>
          </ac:spMkLst>
        </pc:spChg>
        <pc:picChg chg="mod">
          <ac:chgData name="Coates, Isabelle" userId="e03ffb72-7b31-484c-a1a6-29ee864a0981" providerId="ADAL" clId="{2D05A870-D97B-4FFB-8662-6CC56FEBBE49}" dt="2021-02-20T17:27:48.071" v="1409" actId="1076"/>
          <ac:picMkLst>
            <pc:docMk/>
            <pc:sldMk cId="2660440344" sldId="334"/>
            <ac:picMk id="4" creationId="{8B852A51-CABD-4785-BA99-9745002A25F6}"/>
          </ac:picMkLst>
        </pc:picChg>
      </pc:sldChg>
      <pc:sldChg chg="modSp">
        <pc:chgData name="Coates, Isabelle" userId="e03ffb72-7b31-484c-a1a6-29ee864a0981" providerId="ADAL" clId="{2D05A870-D97B-4FFB-8662-6CC56FEBBE49}" dt="2021-02-11T14:08:50.773" v="839" actId="2711"/>
        <pc:sldMkLst>
          <pc:docMk/>
          <pc:sldMk cId="471436455" sldId="336"/>
        </pc:sldMkLst>
        <pc:spChg chg="mod">
          <ac:chgData name="Coates, Isabelle" userId="e03ffb72-7b31-484c-a1a6-29ee864a0981" providerId="ADAL" clId="{2D05A870-D97B-4FFB-8662-6CC56FEBBE49}" dt="2021-02-11T14:08:50.773" v="839" actId="2711"/>
          <ac:spMkLst>
            <pc:docMk/>
            <pc:sldMk cId="471436455" sldId="336"/>
            <ac:spMk id="8" creationId="{9D91DF48-ED6E-44EC-8F85-82B94B248B24}"/>
          </ac:spMkLst>
        </pc:spChg>
      </pc:sldChg>
      <pc:sldChg chg="modSp">
        <pc:chgData name="Coates, Isabelle" userId="e03ffb72-7b31-484c-a1a6-29ee864a0981" providerId="ADAL" clId="{2D05A870-D97B-4FFB-8662-6CC56FEBBE49}" dt="2021-02-11T14:09:30.479" v="845" actId="207"/>
        <pc:sldMkLst>
          <pc:docMk/>
          <pc:sldMk cId="2788671745" sldId="337"/>
        </pc:sldMkLst>
        <pc:spChg chg="mod">
          <ac:chgData name="Coates, Isabelle" userId="e03ffb72-7b31-484c-a1a6-29ee864a0981" providerId="ADAL" clId="{2D05A870-D97B-4FFB-8662-6CC56FEBBE49}" dt="2021-02-11T14:09:30.479" v="845" actId="207"/>
          <ac:spMkLst>
            <pc:docMk/>
            <pc:sldMk cId="2788671745" sldId="337"/>
            <ac:spMk id="8" creationId="{9D91DF48-ED6E-44EC-8F85-82B94B248B24}"/>
          </ac:spMkLst>
        </pc:spChg>
      </pc:sldChg>
      <pc:sldChg chg="addSp delSp modSp add ord">
        <pc:chgData name="Coates, Isabelle" userId="e03ffb72-7b31-484c-a1a6-29ee864a0981" providerId="ADAL" clId="{2D05A870-D97B-4FFB-8662-6CC56FEBBE49}" dt="2021-02-20T17:08:11.577" v="1271" actId="20577"/>
        <pc:sldMkLst>
          <pc:docMk/>
          <pc:sldMk cId="3227788987" sldId="338"/>
        </pc:sldMkLst>
        <pc:spChg chg="mod">
          <ac:chgData name="Coates, Isabelle" userId="e03ffb72-7b31-484c-a1a6-29ee864a0981" providerId="ADAL" clId="{2D05A870-D97B-4FFB-8662-6CC56FEBBE49}" dt="2021-02-11T13:11:46.235" v="284" actId="20577"/>
          <ac:spMkLst>
            <pc:docMk/>
            <pc:sldMk cId="3227788987" sldId="338"/>
            <ac:spMk id="2" creationId="{E9272F0E-1F23-4605-A360-8DD777B96560}"/>
          </ac:spMkLst>
        </pc:spChg>
        <pc:spChg chg="add del">
          <ac:chgData name="Coates, Isabelle" userId="e03ffb72-7b31-484c-a1a6-29ee864a0981" providerId="ADAL" clId="{2D05A870-D97B-4FFB-8662-6CC56FEBBE49}" dt="2021-02-11T12:15:58.615" v="107"/>
          <ac:spMkLst>
            <pc:docMk/>
            <pc:sldMk cId="3227788987" sldId="338"/>
            <ac:spMk id="3" creationId="{3FC04B28-BECE-407A-B395-3B6A7D104662}"/>
          </ac:spMkLst>
        </pc:spChg>
        <pc:spChg chg="add del">
          <ac:chgData name="Coates, Isabelle" userId="e03ffb72-7b31-484c-a1a6-29ee864a0981" providerId="ADAL" clId="{2D05A870-D97B-4FFB-8662-6CC56FEBBE49}" dt="2021-02-11T12:22:59.993" v="144"/>
          <ac:spMkLst>
            <pc:docMk/>
            <pc:sldMk cId="3227788987" sldId="338"/>
            <ac:spMk id="4" creationId="{5AFB5C07-C11E-49B1-9EC3-EC8D4011FD7A}"/>
          </ac:spMkLst>
        </pc:spChg>
        <pc:spChg chg="add del">
          <ac:chgData name="Coates, Isabelle" userId="e03ffb72-7b31-484c-a1a6-29ee864a0981" providerId="ADAL" clId="{2D05A870-D97B-4FFB-8662-6CC56FEBBE49}" dt="2021-02-11T12:31:15.896" v="160"/>
          <ac:spMkLst>
            <pc:docMk/>
            <pc:sldMk cId="3227788987" sldId="338"/>
            <ac:spMk id="5" creationId="{211A5494-C5B3-4A4F-9433-F4EEA87DD2DB}"/>
          </ac:spMkLst>
        </pc:spChg>
        <pc:spChg chg="add del mod">
          <ac:chgData name="Coates, Isabelle" userId="e03ffb72-7b31-484c-a1a6-29ee864a0981" providerId="ADAL" clId="{2D05A870-D97B-4FFB-8662-6CC56FEBBE49}" dt="2021-02-20T17:07:09.121" v="1267" actId="478"/>
          <ac:spMkLst>
            <pc:docMk/>
            <pc:sldMk cId="3227788987" sldId="338"/>
            <ac:spMk id="6" creationId="{BBB0A100-39A1-4881-A8C1-5DC6CE675725}"/>
          </ac:spMkLst>
        </pc:spChg>
        <pc:spChg chg="add mod">
          <ac:chgData name="Coates, Isabelle" userId="e03ffb72-7b31-484c-a1a6-29ee864a0981" providerId="ADAL" clId="{2D05A870-D97B-4FFB-8662-6CC56FEBBE49}" dt="2021-02-20T17:08:04.286" v="1270" actId="20577"/>
          <ac:spMkLst>
            <pc:docMk/>
            <pc:sldMk cId="3227788987" sldId="338"/>
            <ac:spMk id="7" creationId="{A967938B-9436-4286-9C55-145365587C5B}"/>
          </ac:spMkLst>
        </pc:spChg>
        <pc:spChg chg="add mod ord">
          <ac:chgData name="Coates, Isabelle" userId="e03ffb72-7b31-484c-a1a6-29ee864a0981" providerId="ADAL" clId="{2D05A870-D97B-4FFB-8662-6CC56FEBBE49}" dt="2021-02-11T13:00:14.972" v="257" actId="171"/>
          <ac:spMkLst>
            <pc:docMk/>
            <pc:sldMk cId="3227788987" sldId="338"/>
            <ac:spMk id="8" creationId="{76095D2D-20F4-4B33-9083-F7CF7A086547}"/>
          </ac:spMkLst>
        </pc:spChg>
        <pc:spChg chg="mod">
          <ac:chgData name="Coates, Isabelle" userId="e03ffb72-7b31-484c-a1a6-29ee864a0981" providerId="ADAL" clId="{2D05A870-D97B-4FFB-8662-6CC56FEBBE49}" dt="2021-02-20T17:08:11.577" v="1271" actId="20577"/>
          <ac:spMkLst>
            <pc:docMk/>
            <pc:sldMk cId="3227788987" sldId="338"/>
            <ac:spMk id="9" creationId="{98E1078F-3A4D-4292-990B-BCAFDE64CCAB}"/>
          </ac:spMkLst>
        </pc:spChg>
      </pc:sldChg>
      <pc:sldChg chg="modSp add del">
        <pc:chgData name="Coates, Isabelle" userId="e03ffb72-7b31-484c-a1a6-29ee864a0981" providerId="ADAL" clId="{2D05A870-D97B-4FFB-8662-6CC56FEBBE49}" dt="2021-02-11T12:04:32.824" v="101" actId="2696"/>
        <pc:sldMkLst>
          <pc:docMk/>
          <pc:sldMk cId="3397663867" sldId="338"/>
        </pc:sldMkLst>
        <pc:spChg chg="mod">
          <ac:chgData name="Coates, Isabelle" userId="e03ffb72-7b31-484c-a1a6-29ee864a0981" providerId="ADAL" clId="{2D05A870-D97B-4FFB-8662-6CC56FEBBE49}" dt="2021-02-11T12:04:29.386" v="100" actId="6549"/>
          <ac:spMkLst>
            <pc:docMk/>
            <pc:sldMk cId="3397663867" sldId="338"/>
            <ac:spMk id="2" creationId="{E9272F0E-1F23-4605-A360-8DD777B96560}"/>
          </ac:spMkLst>
        </pc:spChg>
      </pc:sldChg>
      <pc:sldChg chg="add del">
        <pc:chgData name="Coates, Isabelle" userId="e03ffb72-7b31-484c-a1a6-29ee864a0981" providerId="ADAL" clId="{2D05A870-D97B-4FFB-8662-6CC56FEBBE49}" dt="2021-02-11T12:03:48.170" v="95" actId="2696"/>
        <pc:sldMkLst>
          <pc:docMk/>
          <pc:sldMk cId="3815653229" sldId="338"/>
        </pc:sldMkLst>
      </pc:sldChg>
      <pc:sldChg chg="add del">
        <pc:chgData name="Coates, Isabelle" userId="e03ffb72-7b31-484c-a1a6-29ee864a0981" providerId="ADAL" clId="{2D05A870-D97B-4FFB-8662-6CC56FEBBE49}" dt="2021-02-11T12:29:14.132" v="154" actId="2696"/>
        <pc:sldMkLst>
          <pc:docMk/>
          <pc:sldMk cId="2514943846" sldId="339"/>
        </pc:sldMkLst>
      </pc:sldChg>
      <pc:sldChg chg="add">
        <pc:chgData name="Coates, Isabelle" userId="e03ffb72-7b31-484c-a1a6-29ee864a0981" providerId="ADAL" clId="{2D05A870-D97B-4FFB-8662-6CC56FEBBE49}" dt="2021-02-11T12:55:59.472" v="175"/>
        <pc:sldMkLst>
          <pc:docMk/>
          <pc:sldMk cId="3303813423" sldId="339"/>
        </pc:sldMkLst>
      </pc:sldChg>
      <pc:sldChg chg="addSp delSp modSp add ord">
        <pc:chgData name="Coates, Isabelle" userId="e03ffb72-7b31-484c-a1a6-29ee864a0981" providerId="ADAL" clId="{2D05A870-D97B-4FFB-8662-6CC56FEBBE49}" dt="2021-02-20T15:08:37.521" v="898"/>
        <pc:sldMkLst>
          <pc:docMk/>
          <pc:sldMk cId="3948834801" sldId="340"/>
        </pc:sldMkLst>
        <pc:spChg chg="mod">
          <ac:chgData name="Coates, Isabelle" userId="e03ffb72-7b31-484c-a1a6-29ee864a0981" providerId="ADAL" clId="{2D05A870-D97B-4FFB-8662-6CC56FEBBE49}" dt="2021-02-11T13:11:41.905" v="283" actId="20577"/>
          <ac:spMkLst>
            <pc:docMk/>
            <pc:sldMk cId="3948834801" sldId="340"/>
            <ac:spMk id="2" creationId="{E9272F0E-1F23-4605-A360-8DD777B96560}"/>
          </ac:spMkLst>
        </pc:spChg>
        <pc:picChg chg="del">
          <ac:chgData name="Coates, Isabelle" userId="e03ffb72-7b31-484c-a1a6-29ee864a0981" providerId="ADAL" clId="{2D05A870-D97B-4FFB-8662-6CC56FEBBE49}" dt="2021-02-11T13:04:18.175" v="270" actId="478"/>
          <ac:picMkLst>
            <pc:docMk/>
            <pc:sldMk cId="3948834801" sldId="340"/>
            <ac:picMk id="3" creationId="{A0449543-68FB-4337-BADA-5D2267B8457D}"/>
          </ac:picMkLst>
        </pc:picChg>
        <pc:picChg chg="del">
          <ac:chgData name="Coates, Isabelle" userId="e03ffb72-7b31-484c-a1a6-29ee864a0981" providerId="ADAL" clId="{2D05A870-D97B-4FFB-8662-6CC56FEBBE49}" dt="2021-02-11T13:04:17.757" v="269" actId="478"/>
          <ac:picMkLst>
            <pc:docMk/>
            <pc:sldMk cId="3948834801" sldId="340"/>
            <ac:picMk id="4" creationId="{2042C0BF-AB52-42E5-849C-8C7C67D003BF}"/>
          </ac:picMkLst>
        </pc:picChg>
        <pc:picChg chg="del">
          <ac:chgData name="Coates, Isabelle" userId="e03ffb72-7b31-484c-a1a6-29ee864a0981" providerId="ADAL" clId="{2D05A870-D97B-4FFB-8662-6CC56FEBBE49}" dt="2021-02-11T13:04:17.137" v="268" actId="478"/>
          <ac:picMkLst>
            <pc:docMk/>
            <pc:sldMk cId="3948834801" sldId="340"/>
            <ac:picMk id="5" creationId="{5DD7A9E8-1D57-4511-9AA6-B9967753D8C1}"/>
          </ac:picMkLst>
        </pc:picChg>
        <pc:picChg chg="add del mod">
          <ac:chgData name="Coates, Isabelle" userId="e03ffb72-7b31-484c-a1a6-29ee864a0981" providerId="ADAL" clId="{2D05A870-D97B-4FFB-8662-6CC56FEBBE49}" dt="2021-02-11T13:14:34.740" v="285" actId="478"/>
          <ac:picMkLst>
            <pc:docMk/>
            <pc:sldMk cId="3948834801" sldId="340"/>
            <ac:picMk id="6" creationId="{CA61B6D0-E17A-44A4-8514-CDE8BD7F6911}"/>
          </ac:picMkLst>
        </pc:picChg>
        <pc:picChg chg="add mod">
          <ac:chgData name="Coates, Isabelle" userId="e03ffb72-7b31-484c-a1a6-29ee864a0981" providerId="ADAL" clId="{2D05A870-D97B-4FFB-8662-6CC56FEBBE49}" dt="2021-02-11T13:14:45.727" v="290" actId="1076"/>
          <ac:picMkLst>
            <pc:docMk/>
            <pc:sldMk cId="3948834801" sldId="340"/>
            <ac:picMk id="7" creationId="{34D78A60-1DE8-4F2B-8589-9AA9790EBDA1}"/>
          </ac:picMkLst>
        </pc:picChg>
        <pc:picChg chg="add mod">
          <ac:chgData name="Coates, Isabelle" userId="e03ffb72-7b31-484c-a1a6-29ee864a0981" providerId="ADAL" clId="{2D05A870-D97B-4FFB-8662-6CC56FEBBE49}" dt="2021-02-11T13:14:44.348" v="289" actId="1076"/>
          <ac:picMkLst>
            <pc:docMk/>
            <pc:sldMk cId="3948834801" sldId="340"/>
            <ac:picMk id="8" creationId="{37889957-7A03-483D-9E52-FBC8DF06EB6A}"/>
          </ac:picMkLst>
        </pc:picChg>
      </pc:sldChg>
      <pc:sldChg chg="addSp delSp modSp add ord">
        <pc:chgData name="Coates, Isabelle" userId="e03ffb72-7b31-484c-a1a6-29ee864a0981" providerId="ADAL" clId="{2D05A870-D97B-4FFB-8662-6CC56FEBBE49}" dt="2021-02-22T13:22:41.513" v="2252"/>
        <pc:sldMkLst>
          <pc:docMk/>
          <pc:sldMk cId="3122200668" sldId="341"/>
        </pc:sldMkLst>
        <pc:spChg chg="mod">
          <ac:chgData name="Coates, Isabelle" userId="e03ffb72-7b31-484c-a1a6-29ee864a0981" providerId="ADAL" clId="{2D05A870-D97B-4FFB-8662-6CC56FEBBE49}" dt="2021-02-11T13:36:15.058" v="318" actId="20577"/>
          <ac:spMkLst>
            <pc:docMk/>
            <pc:sldMk cId="3122200668" sldId="341"/>
            <ac:spMk id="2" creationId="{E9272F0E-1F23-4605-A360-8DD777B96560}"/>
          </ac:spMkLst>
        </pc:spChg>
        <pc:picChg chg="add mod">
          <ac:chgData name="Coates, Isabelle" userId="e03ffb72-7b31-484c-a1a6-29ee864a0981" providerId="ADAL" clId="{2D05A870-D97B-4FFB-8662-6CC56FEBBE49}" dt="2021-02-11T13:35:22.998" v="297" actId="1076"/>
          <ac:picMkLst>
            <pc:docMk/>
            <pc:sldMk cId="3122200668" sldId="341"/>
            <ac:picMk id="3" creationId="{D1A0F682-83D7-4924-8B87-1A4D2BAD3D8E}"/>
          </ac:picMkLst>
        </pc:picChg>
        <pc:picChg chg="add mod">
          <ac:chgData name="Coates, Isabelle" userId="e03ffb72-7b31-484c-a1a6-29ee864a0981" providerId="ADAL" clId="{2D05A870-D97B-4FFB-8662-6CC56FEBBE49}" dt="2021-02-11T13:35:57.386" v="300" actId="1076"/>
          <ac:picMkLst>
            <pc:docMk/>
            <pc:sldMk cId="3122200668" sldId="341"/>
            <ac:picMk id="4" creationId="{5E1EBB99-9FE4-4741-B0E6-35E197F73359}"/>
          </ac:picMkLst>
        </pc:picChg>
        <pc:picChg chg="del">
          <ac:chgData name="Coates, Isabelle" userId="e03ffb72-7b31-484c-a1a6-29ee864a0981" providerId="ADAL" clId="{2D05A870-D97B-4FFB-8662-6CC56FEBBE49}" dt="2021-02-11T13:35:16.745" v="295" actId="478"/>
          <ac:picMkLst>
            <pc:docMk/>
            <pc:sldMk cId="3122200668" sldId="341"/>
            <ac:picMk id="7" creationId="{34D78A60-1DE8-4F2B-8589-9AA9790EBDA1}"/>
          </ac:picMkLst>
        </pc:picChg>
        <pc:picChg chg="del">
          <ac:chgData name="Coates, Isabelle" userId="e03ffb72-7b31-484c-a1a6-29ee864a0981" providerId="ADAL" clId="{2D05A870-D97B-4FFB-8662-6CC56FEBBE49}" dt="2021-02-11T13:35:16.139" v="294" actId="478"/>
          <ac:picMkLst>
            <pc:docMk/>
            <pc:sldMk cId="3122200668" sldId="341"/>
            <ac:picMk id="8" creationId="{37889957-7A03-483D-9E52-FBC8DF06EB6A}"/>
          </ac:picMkLst>
        </pc:picChg>
      </pc:sldChg>
      <pc:sldChg chg="addSp delSp modSp add">
        <pc:chgData name="Coates, Isabelle" userId="e03ffb72-7b31-484c-a1a6-29ee864a0981" providerId="ADAL" clId="{2D05A870-D97B-4FFB-8662-6CC56FEBBE49}" dt="2021-02-11T13:38:29.021" v="335" actId="1076"/>
        <pc:sldMkLst>
          <pc:docMk/>
          <pc:sldMk cId="3510926187" sldId="342"/>
        </pc:sldMkLst>
        <pc:spChg chg="mod">
          <ac:chgData name="Coates, Isabelle" userId="e03ffb72-7b31-484c-a1a6-29ee864a0981" providerId="ADAL" clId="{2D05A870-D97B-4FFB-8662-6CC56FEBBE49}" dt="2021-02-11T13:36:23.299" v="321" actId="20577"/>
          <ac:spMkLst>
            <pc:docMk/>
            <pc:sldMk cId="3510926187" sldId="342"/>
            <ac:spMk id="2" creationId="{E9272F0E-1F23-4605-A360-8DD777B96560}"/>
          </ac:spMkLst>
        </pc:spChg>
        <pc:picChg chg="del">
          <ac:chgData name="Coates, Isabelle" userId="e03ffb72-7b31-484c-a1a6-29ee864a0981" providerId="ADAL" clId="{2D05A870-D97B-4FFB-8662-6CC56FEBBE49}" dt="2021-02-11T13:36:59.163" v="322" actId="478"/>
          <ac:picMkLst>
            <pc:docMk/>
            <pc:sldMk cId="3510926187" sldId="342"/>
            <ac:picMk id="3" creationId="{D1A0F682-83D7-4924-8B87-1A4D2BAD3D8E}"/>
          </ac:picMkLst>
        </pc:picChg>
        <pc:picChg chg="del mod">
          <ac:chgData name="Coates, Isabelle" userId="e03ffb72-7b31-484c-a1a6-29ee864a0981" providerId="ADAL" clId="{2D05A870-D97B-4FFB-8662-6CC56FEBBE49}" dt="2021-02-11T13:36:59.644" v="324" actId="478"/>
          <ac:picMkLst>
            <pc:docMk/>
            <pc:sldMk cId="3510926187" sldId="342"/>
            <ac:picMk id="4" creationId="{5E1EBB99-9FE4-4741-B0E6-35E197F73359}"/>
          </ac:picMkLst>
        </pc:picChg>
        <pc:picChg chg="add mod">
          <ac:chgData name="Coates, Isabelle" userId="e03ffb72-7b31-484c-a1a6-29ee864a0981" providerId="ADAL" clId="{2D05A870-D97B-4FFB-8662-6CC56FEBBE49}" dt="2021-02-11T13:38:29.021" v="335" actId="1076"/>
          <ac:picMkLst>
            <pc:docMk/>
            <pc:sldMk cId="3510926187" sldId="342"/>
            <ac:picMk id="5" creationId="{65C05D10-71D2-49FF-816D-75EDC12A69C7}"/>
          </ac:picMkLst>
        </pc:picChg>
        <pc:picChg chg="add mod">
          <ac:chgData name="Coates, Isabelle" userId="e03ffb72-7b31-484c-a1a6-29ee864a0981" providerId="ADAL" clId="{2D05A870-D97B-4FFB-8662-6CC56FEBBE49}" dt="2021-02-11T13:38:27.550" v="334" actId="1076"/>
          <ac:picMkLst>
            <pc:docMk/>
            <pc:sldMk cId="3510926187" sldId="342"/>
            <ac:picMk id="6" creationId="{2F08178E-10D4-4A0F-95AA-CECB7C72CEC0}"/>
          </ac:picMkLst>
        </pc:picChg>
      </pc:sldChg>
      <pc:sldChg chg="addSp delSp modSp add">
        <pc:chgData name="Coates, Isabelle" userId="e03ffb72-7b31-484c-a1a6-29ee864a0981" providerId="ADAL" clId="{2D05A870-D97B-4FFB-8662-6CC56FEBBE49}" dt="2021-02-11T13:39:53.879" v="347" actId="1076"/>
        <pc:sldMkLst>
          <pc:docMk/>
          <pc:sldMk cId="2489661227" sldId="343"/>
        </pc:sldMkLst>
        <pc:spChg chg="mod">
          <ac:chgData name="Coates, Isabelle" userId="e03ffb72-7b31-484c-a1a6-29ee864a0981" providerId="ADAL" clId="{2D05A870-D97B-4FFB-8662-6CC56FEBBE49}" dt="2021-02-11T13:38:36.273" v="338" actId="20577"/>
          <ac:spMkLst>
            <pc:docMk/>
            <pc:sldMk cId="2489661227" sldId="343"/>
            <ac:spMk id="2" creationId="{E9272F0E-1F23-4605-A360-8DD777B96560}"/>
          </ac:spMkLst>
        </pc:spChg>
        <pc:picChg chg="add mod">
          <ac:chgData name="Coates, Isabelle" userId="e03ffb72-7b31-484c-a1a6-29ee864a0981" providerId="ADAL" clId="{2D05A870-D97B-4FFB-8662-6CC56FEBBE49}" dt="2021-02-11T13:39:16.760" v="342" actId="1076"/>
          <ac:picMkLst>
            <pc:docMk/>
            <pc:sldMk cId="2489661227" sldId="343"/>
            <ac:picMk id="3" creationId="{F4A4E62F-EE72-4E27-B6B1-A16DBAC64907}"/>
          </ac:picMkLst>
        </pc:picChg>
        <pc:picChg chg="add mod">
          <ac:chgData name="Coates, Isabelle" userId="e03ffb72-7b31-484c-a1a6-29ee864a0981" providerId="ADAL" clId="{2D05A870-D97B-4FFB-8662-6CC56FEBBE49}" dt="2021-02-11T13:39:53.879" v="347" actId="1076"/>
          <ac:picMkLst>
            <pc:docMk/>
            <pc:sldMk cId="2489661227" sldId="343"/>
            <ac:picMk id="4" creationId="{00F85739-B0C4-451B-B2B8-E826677BD2F2}"/>
          </ac:picMkLst>
        </pc:picChg>
        <pc:picChg chg="del">
          <ac:chgData name="Coates, Isabelle" userId="e03ffb72-7b31-484c-a1a6-29ee864a0981" providerId="ADAL" clId="{2D05A870-D97B-4FFB-8662-6CC56FEBBE49}" dt="2021-02-11T13:38:38.060" v="339" actId="478"/>
          <ac:picMkLst>
            <pc:docMk/>
            <pc:sldMk cId="2489661227" sldId="343"/>
            <ac:picMk id="5" creationId="{65C05D10-71D2-49FF-816D-75EDC12A69C7}"/>
          </ac:picMkLst>
        </pc:picChg>
        <pc:picChg chg="del">
          <ac:chgData name="Coates, Isabelle" userId="e03ffb72-7b31-484c-a1a6-29ee864a0981" providerId="ADAL" clId="{2D05A870-D97B-4FFB-8662-6CC56FEBBE49}" dt="2021-02-11T13:39:18.330" v="343" actId="478"/>
          <ac:picMkLst>
            <pc:docMk/>
            <pc:sldMk cId="2489661227" sldId="343"/>
            <ac:picMk id="6" creationId="{2F08178E-10D4-4A0F-95AA-CECB7C72CEC0}"/>
          </ac:picMkLst>
        </pc:picChg>
      </pc:sldChg>
      <pc:sldChg chg="addSp delSp modSp add ord">
        <pc:chgData name="Coates, Isabelle" userId="e03ffb72-7b31-484c-a1a6-29ee864a0981" providerId="ADAL" clId="{2D05A870-D97B-4FFB-8662-6CC56FEBBE49}" dt="2021-02-20T17:29:42.793" v="1508" actId="2711"/>
        <pc:sldMkLst>
          <pc:docMk/>
          <pc:sldMk cId="1490046320" sldId="344"/>
        </pc:sldMkLst>
        <pc:spChg chg="add del">
          <ac:chgData name="Coates, Isabelle" userId="e03ffb72-7b31-484c-a1a6-29ee864a0981" providerId="ADAL" clId="{2D05A870-D97B-4FFB-8662-6CC56FEBBE49}" dt="2021-02-11T13:47:40.584" v="638"/>
          <ac:spMkLst>
            <pc:docMk/>
            <pc:sldMk cId="1490046320" sldId="344"/>
            <ac:spMk id="3" creationId="{88C6ACB0-77F5-4D7B-9F39-4763CD32F845}"/>
          </ac:spMkLst>
        </pc:spChg>
        <pc:spChg chg="del mod">
          <ac:chgData name="Coates, Isabelle" userId="e03ffb72-7b31-484c-a1a6-29ee864a0981" providerId="ADAL" clId="{2D05A870-D97B-4FFB-8662-6CC56FEBBE49}" dt="2021-02-20T17:19:59.727" v="1390" actId="478"/>
          <ac:spMkLst>
            <pc:docMk/>
            <pc:sldMk cId="1490046320" sldId="344"/>
            <ac:spMk id="6" creationId="{BBB0A100-39A1-4881-A8C1-5DC6CE675725}"/>
          </ac:spMkLst>
        </pc:spChg>
        <pc:spChg chg="mod">
          <ac:chgData name="Coates, Isabelle" userId="e03ffb72-7b31-484c-a1a6-29ee864a0981" providerId="ADAL" clId="{2D05A870-D97B-4FFB-8662-6CC56FEBBE49}" dt="2021-02-20T17:29:42.793" v="1508" actId="2711"/>
          <ac:spMkLst>
            <pc:docMk/>
            <pc:sldMk cId="1490046320" sldId="344"/>
            <ac:spMk id="9" creationId="{98E1078F-3A4D-4292-990B-BCAFDE64CCAB}"/>
          </ac:spMkLst>
        </pc:spChg>
      </pc:sldChg>
      <pc:sldChg chg="addSp delSp modSp add ord">
        <pc:chgData name="Coates, Isabelle" userId="e03ffb72-7b31-484c-a1a6-29ee864a0981" providerId="ADAL" clId="{2D05A870-D97B-4FFB-8662-6CC56FEBBE49}" dt="2021-02-11T14:04:12.599" v="808" actId="1076"/>
        <pc:sldMkLst>
          <pc:docMk/>
          <pc:sldMk cId="783043204" sldId="345"/>
        </pc:sldMkLst>
        <pc:spChg chg="mod">
          <ac:chgData name="Coates, Isabelle" userId="e03ffb72-7b31-484c-a1a6-29ee864a0981" providerId="ADAL" clId="{2D05A870-D97B-4FFB-8662-6CC56FEBBE49}" dt="2021-02-11T13:57:47.456" v="774" actId="20577"/>
          <ac:spMkLst>
            <pc:docMk/>
            <pc:sldMk cId="783043204" sldId="345"/>
            <ac:spMk id="2" creationId="{E9272F0E-1F23-4605-A360-8DD777B96560}"/>
          </ac:spMkLst>
        </pc:spChg>
        <pc:picChg chg="del mod">
          <ac:chgData name="Coates, Isabelle" userId="e03ffb72-7b31-484c-a1a6-29ee864a0981" providerId="ADAL" clId="{2D05A870-D97B-4FFB-8662-6CC56FEBBE49}" dt="2021-02-11T13:50:21.902" v="746" actId="478"/>
          <ac:picMkLst>
            <pc:docMk/>
            <pc:sldMk cId="783043204" sldId="345"/>
            <ac:picMk id="3" creationId="{F4A4E62F-EE72-4E27-B6B1-A16DBAC64907}"/>
          </ac:picMkLst>
        </pc:picChg>
        <pc:picChg chg="del">
          <ac:chgData name="Coates, Isabelle" userId="e03ffb72-7b31-484c-a1a6-29ee864a0981" providerId="ADAL" clId="{2D05A870-D97B-4FFB-8662-6CC56FEBBE49}" dt="2021-02-11T13:50:22.565" v="747" actId="478"/>
          <ac:picMkLst>
            <pc:docMk/>
            <pc:sldMk cId="783043204" sldId="345"/>
            <ac:picMk id="4" creationId="{00F85739-B0C4-451B-B2B8-E826677BD2F2}"/>
          </ac:picMkLst>
        </pc:picChg>
        <pc:picChg chg="add mod modCrop">
          <ac:chgData name="Coates, Isabelle" userId="e03ffb72-7b31-484c-a1a6-29ee864a0981" providerId="ADAL" clId="{2D05A870-D97B-4FFB-8662-6CC56FEBBE49}" dt="2021-02-11T13:57:56.645" v="781" actId="1076"/>
          <ac:picMkLst>
            <pc:docMk/>
            <pc:sldMk cId="783043204" sldId="345"/>
            <ac:picMk id="5" creationId="{A5D191E0-A858-46B2-87D2-5D3A9BF34DD4}"/>
          </ac:picMkLst>
        </pc:picChg>
        <pc:picChg chg="add del mod modCrop">
          <ac:chgData name="Coates, Isabelle" userId="e03ffb72-7b31-484c-a1a6-29ee864a0981" providerId="ADAL" clId="{2D05A870-D97B-4FFB-8662-6CC56FEBBE49}" dt="2021-02-11T13:57:49.334" v="775" actId="478"/>
          <ac:picMkLst>
            <pc:docMk/>
            <pc:sldMk cId="783043204" sldId="345"/>
            <ac:picMk id="6" creationId="{4CA43A4D-F2D2-4FD2-AE8F-D3A9EE4CF64D}"/>
          </ac:picMkLst>
        </pc:picChg>
        <pc:picChg chg="add del mod">
          <ac:chgData name="Coates, Isabelle" userId="e03ffb72-7b31-484c-a1a6-29ee864a0981" providerId="ADAL" clId="{2D05A870-D97B-4FFB-8662-6CC56FEBBE49}" dt="2021-02-11T13:56:21.174" v="766" actId="478"/>
          <ac:picMkLst>
            <pc:docMk/>
            <pc:sldMk cId="783043204" sldId="345"/>
            <ac:picMk id="7" creationId="{7B89510F-80F0-423A-855D-8145548EFE79}"/>
          </ac:picMkLst>
        </pc:picChg>
        <pc:picChg chg="add del mod modCrop">
          <ac:chgData name="Coates, Isabelle" userId="e03ffb72-7b31-484c-a1a6-29ee864a0981" providerId="ADAL" clId="{2D05A870-D97B-4FFB-8662-6CC56FEBBE49}" dt="2021-02-11T13:57:50.204" v="778" actId="478"/>
          <ac:picMkLst>
            <pc:docMk/>
            <pc:sldMk cId="783043204" sldId="345"/>
            <ac:picMk id="8" creationId="{57F1F705-F7AD-47BD-940F-812310D7FF9E}"/>
          </ac:picMkLst>
        </pc:picChg>
        <pc:picChg chg="add mod">
          <ac:chgData name="Coates, Isabelle" userId="e03ffb72-7b31-484c-a1a6-29ee864a0981" providerId="ADAL" clId="{2D05A870-D97B-4FFB-8662-6CC56FEBBE49}" dt="2021-02-11T14:04:12.599" v="808" actId="1076"/>
          <ac:picMkLst>
            <pc:docMk/>
            <pc:sldMk cId="783043204" sldId="345"/>
            <ac:picMk id="9" creationId="{8032EB99-16FF-4C64-9777-D711649B072B}"/>
          </ac:picMkLst>
        </pc:picChg>
      </pc:sldChg>
      <pc:sldChg chg="addSp delSp modSp add">
        <pc:chgData name="Coates, Isabelle" userId="e03ffb72-7b31-484c-a1a6-29ee864a0981" providerId="ADAL" clId="{2D05A870-D97B-4FFB-8662-6CC56FEBBE49}" dt="2021-02-11T14:05:04.786" v="815" actId="1076"/>
        <pc:sldMkLst>
          <pc:docMk/>
          <pc:sldMk cId="4217329093" sldId="346"/>
        </pc:sldMkLst>
        <pc:spChg chg="mod">
          <ac:chgData name="Coates, Isabelle" userId="e03ffb72-7b31-484c-a1a6-29ee864a0981" providerId="ADAL" clId="{2D05A870-D97B-4FFB-8662-6CC56FEBBE49}" dt="2021-02-11T13:58:05.825" v="785" actId="20577"/>
          <ac:spMkLst>
            <pc:docMk/>
            <pc:sldMk cId="4217329093" sldId="346"/>
            <ac:spMk id="2" creationId="{E9272F0E-1F23-4605-A360-8DD777B96560}"/>
          </ac:spMkLst>
        </pc:spChg>
        <pc:picChg chg="add mod">
          <ac:chgData name="Coates, Isabelle" userId="e03ffb72-7b31-484c-a1a6-29ee864a0981" providerId="ADAL" clId="{2D05A870-D97B-4FFB-8662-6CC56FEBBE49}" dt="2021-02-11T14:05:02.682" v="814" actId="1076"/>
          <ac:picMkLst>
            <pc:docMk/>
            <pc:sldMk cId="4217329093" sldId="346"/>
            <ac:picMk id="3" creationId="{6BE61B75-396F-48FF-88E4-CD296A44F92D}"/>
          </ac:picMkLst>
        </pc:picChg>
        <pc:picChg chg="add mod">
          <ac:chgData name="Coates, Isabelle" userId="e03ffb72-7b31-484c-a1a6-29ee864a0981" providerId="ADAL" clId="{2D05A870-D97B-4FFB-8662-6CC56FEBBE49}" dt="2021-02-11T14:05:04.786" v="815" actId="1076"/>
          <ac:picMkLst>
            <pc:docMk/>
            <pc:sldMk cId="4217329093" sldId="346"/>
            <ac:picMk id="4" creationId="{890C5A55-9BBF-47A0-A3E0-88E90ED62D18}"/>
          </ac:picMkLst>
        </pc:picChg>
        <pc:picChg chg="del">
          <ac:chgData name="Coates, Isabelle" userId="e03ffb72-7b31-484c-a1a6-29ee864a0981" providerId="ADAL" clId="{2D05A870-D97B-4FFB-8662-6CC56FEBBE49}" dt="2021-02-11T14:01:01.167" v="806" actId="478"/>
          <ac:picMkLst>
            <pc:docMk/>
            <pc:sldMk cId="4217329093" sldId="346"/>
            <ac:picMk id="5" creationId="{A5D191E0-A858-46B2-87D2-5D3A9BF34DD4}"/>
          </ac:picMkLst>
        </pc:picChg>
      </pc:sldChg>
      <pc:sldChg chg="addSp delSp modSp add">
        <pc:chgData name="Coates, Isabelle" userId="e03ffb72-7b31-484c-a1a6-29ee864a0981" providerId="ADAL" clId="{2D05A870-D97B-4FFB-8662-6CC56FEBBE49}" dt="2021-02-11T14:00:57.811" v="805" actId="1076"/>
        <pc:sldMkLst>
          <pc:docMk/>
          <pc:sldMk cId="880410998" sldId="347"/>
        </pc:sldMkLst>
        <pc:spChg chg="mod">
          <ac:chgData name="Coates, Isabelle" userId="e03ffb72-7b31-484c-a1a6-29ee864a0981" providerId="ADAL" clId="{2D05A870-D97B-4FFB-8662-6CC56FEBBE49}" dt="2021-02-11T13:58:09.035" v="787" actId="20577"/>
          <ac:spMkLst>
            <pc:docMk/>
            <pc:sldMk cId="880410998" sldId="347"/>
            <ac:spMk id="2" creationId="{E9272F0E-1F23-4605-A360-8DD777B96560}"/>
          </ac:spMkLst>
        </pc:spChg>
        <pc:picChg chg="add del mod modCrop">
          <ac:chgData name="Coates, Isabelle" userId="e03ffb72-7b31-484c-a1a6-29ee864a0981" providerId="ADAL" clId="{2D05A870-D97B-4FFB-8662-6CC56FEBBE49}" dt="2021-02-11T13:58:22.748" v="793" actId="478"/>
          <ac:picMkLst>
            <pc:docMk/>
            <pc:sldMk cId="880410998" sldId="347"/>
            <ac:picMk id="3" creationId="{52907416-467F-409C-BBC7-60BCC5C92E0B}"/>
          </ac:picMkLst>
        </pc:picChg>
        <pc:picChg chg="add mod modCrop">
          <ac:chgData name="Coates, Isabelle" userId="e03ffb72-7b31-484c-a1a6-29ee864a0981" providerId="ADAL" clId="{2D05A870-D97B-4FFB-8662-6CC56FEBBE49}" dt="2021-02-11T14:00:55.346" v="804" actId="1076"/>
          <ac:picMkLst>
            <pc:docMk/>
            <pc:sldMk cId="880410998" sldId="347"/>
            <ac:picMk id="4" creationId="{6D26CE20-3EFA-414E-93B7-F21E1E774582}"/>
          </ac:picMkLst>
        </pc:picChg>
        <pc:picChg chg="del">
          <ac:chgData name="Coates, Isabelle" userId="e03ffb72-7b31-484c-a1a6-29ee864a0981" providerId="ADAL" clId="{2D05A870-D97B-4FFB-8662-6CC56FEBBE49}" dt="2021-02-11T13:58:10.787" v="788" actId="478"/>
          <ac:picMkLst>
            <pc:docMk/>
            <pc:sldMk cId="880410998" sldId="347"/>
            <ac:picMk id="5" creationId="{A5D191E0-A858-46B2-87D2-5D3A9BF34DD4}"/>
          </ac:picMkLst>
        </pc:picChg>
        <pc:picChg chg="add mod">
          <ac:chgData name="Coates, Isabelle" userId="e03ffb72-7b31-484c-a1a6-29ee864a0981" providerId="ADAL" clId="{2D05A870-D97B-4FFB-8662-6CC56FEBBE49}" dt="2021-02-11T14:00:57.811" v="805" actId="1076"/>
          <ac:picMkLst>
            <pc:docMk/>
            <pc:sldMk cId="880410998" sldId="347"/>
            <ac:picMk id="6" creationId="{AAA0513D-48DB-4B43-BEAA-17D00A64DF8E}"/>
          </ac:picMkLst>
        </pc:picChg>
      </pc:sldChg>
      <pc:sldChg chg="modSp add ord">
        <pc:chgData name="Coates, Isabelle" userId="e03ffb72-7b31-484c-a1a6-29ee864a0981" providerId="ADAL" clId="{2D05A870-D97B-4FFB-8662-6CC56FEBBE49}" dt="2021-02-20T17:02:29.477" v="1233" actId="2711"/>
        <pc:sldMkLst>
          <pc:docMk/>
          <pc:sldMk cId="545057956" sldId="348"/>
        </pc:sldMkLst>
        <pc:spChg chg="mod">
          <ac:chgData name="Coates, Isabelle" userId="e03ffb72-7b31-484c-a1a6-29ee864a0981" providerId="ADAL" clId="{2D05A870-D97B-4FFB-8662-6CC56FEBBE49}" dt="2021-02-20T16:58:36.040" v="901" actId="6549"/>
          <ac:spMkLst>
            <pc:docMk/>
            <pc:sldMk cId="545057956" sldId="348"/>
            <ac:spMk id="2" creationId="{E9272F0E-1F23-4605-A360-8DD777B96560}"/>
          </ac:spMkLst>
        </pc:spChg>
        <pc:spChg chg="mod">
          <ac:chgData name="Coates, Isabelle" userId="e03ffb72-7b31-484c-a1a6-29ee864a0981" providerId="ADAL" clId="{2D05A870-D97B-4FFB-8662-6CC56FEBBE49}" dt="2021-02-20T17:02:29.477" v="1233" actId="2711"/>
          <ac:spMkLst>
            <pc:docMk/>
            <pc:sldMk cId="545057956" sldId="348"/>
            <ac:spMk id="9" creationId="{98E1078F-3A4D-4292-990B-BCAFDE64CCAB}"/>
          </ac:spMkLst>
        </pc:spChg>
      </pc:sldChg>
      <pc:sldChg chg="add del ord">
        <pc:chgData name="Coates, Isabelle" userId="e03ffb72-7b31-484c-a1a6-29ee864a0981" providerId="ADAL" clId="{2D05A870-D97B-4FFB-8662-6CC56FEBBE49}" dt="2021-02-20T15:08:26.366" v="896" actId="2696"/>
        <pc:sldMkLst>
          <pc:docMk/>
          <pc:sldMk cId="2152984920" sldId="348"/>
        </pc:sldMkLst>
      </pc:sldChg>
      <pc:sldChg chg="addSp delSp modSp add ord">
        <pc:chgData name="Coates, Isabelle" userId="e03ffb72-7b31-484c-a1a6-29ee864a0981" providerId="ADAL" clId="{2D05A870-D97B-4FFB-8662-6CC56FEBBE49}" dt="2021-02-20T17:06:40.244" v="1248" actId="1076"/>
        <pc:sldMkLst>
          <pc:docMk/>
          <pc:sldMk cId="820036061" sldId="349"/>
        </pc:sldMkLst>
        <pc:spChg chg="mod">
          <ac:chgData name="Coates, Isabelle" userId="e03ffb72-7b31-484c-a1a6-29ee864a0981" providerId="ADAL" clId="{2D05A870-D97B-4FFB-8662-6CC56FEBBE49}" dt="2021-02-20T17:06:04.654" v="1245" actId="20577"/>
          <ac:spMkLst>
            <pc:docMk/>
            <pc:sldMk cId="820036061" sldId="349"/>
            <ac:spMk id="2" creationId="{E9272F0E-1F23-4605-A360-8DD777B96560}"/>
          </ac:spMkLst>
        </pc:spChg>
        <pc:picChg chg="del">
          <ac:chgData name="Coates, Isabelle" userId="e03ffb72-7b31-484c-a1a6-29ee864a0981" providerId="ADAL" clId="{2D05A870-D97B-4FFB-8662-6CC56FEBBE49}" dt="2021-02-20T17:03:05.085" v="1241" actId="478"/>
          <ac:picMkLst>
            <pc:docMk/>
            <pc:sldMk cId="820036061" sldId="349"/>
            <ac:picMk id="3" creationId="{A0449543-68FB-4337-BADA-5D2267B8457D}"/>
          </ac:picMkLst>
        </pc:picChg>
        <pc:picChg chg="del">
          <ac:chgData name="Coates, Isabelle" userId="e03ffb72-7b31-484c-a1a6-29ee864a0981" providerId="ADAL" clId="{2D05A870-D97B-4FFB-8662-6CC56FEBBE49}" dt="2021-02-20T17:03:03.870" v="1240" actId="478"/>
          <ac:picMkLst>
            <pc:docMk/>
            <pc:sldMk cId="820036061" sldId="349"/>
            <ac:picMk id="4" creationId="{2042C0BF-AB52-42E5-849C-8C7C67D003BF}"/>
          </ac:picMkLst>
        </pc:picChg>
        <pc:picChg chg="del">
          <ac:chgData name="Coates, Isabelle" userId="e03ffb72-7b31-484c-a1a6-29ee864a0981" providerId="ADAL" clId="{2D05A870-D97B-4FFB-8662-6CC56FEBBE49}" dt="2021-02-20T17:03:02.193" v="1239" actId="478"/>
          <ac:picMkLst>
            <pc:docMk/>
            <pc:sldMk cId="820036061" sldId="349"/>
            <ac:picMk id="5" creationId="{5DD7A9E8-1D57-4511-9AA6-B9967753D8C1}"/>
          </ac:picMkLst>
        </pc:picChg>
        <pc:picChg chg="add mod">
          <ac:chgData name="Coates, Isabelle" userId="e03ffb72-7b31-484c-a1a6-29ee864a0981" providerId="ADAL" clId="{2D05A870-D97B-4FFB-8662-6CC56FEBBE49}" dt="2021-02-20T17:06:03.483" v="1244" actId="1076"/>
          <ac:picMkLst>
            <pc:docMk/>
            <pc:sldMk cId="820036061" sldId="349"/>
            <ac:picMk id="6" creationId="{3DAD8A41-2E03-4C96-B3AD-3EBDB54A5883}"/>
          </ac:picMkLst>
        </pc:picChg>
        <pc:picChg chg="add mod">
          <ac:chgData name="Coates, Isabelle" userId="e03ffb72-7b31-484c-a1a6-29ee864a0981" providerId="ADAL" clId="{2D05A870-D97B-4FFB-8662-6CC56FEBBE49}" dt="2021-02-20T17:06:40.244" v="1248" actId="1076"/>
          <ac:picMkLst>
            <pc:docMk/>
            <pc:sldMk cId="820036061" sldId="349"/>
            <ac:picMk id="7" creationId="{8432AA49-37FA-46E7-8603-E77146367283}"/>
          </ac:picMkLst>
        </pc:picChg>
      </pc:sldChg>
      <pc:sldChg chg="add del">
        <pc:chgData name="Coates, Isabelle" userId="e03ffb72-7b31-484c-a1a6-29ee864a0981" providerId="ADAL" clId="{2D05A870-D97B-4FFB-8662-6CC56FEBBE49}" dt="2021-02-20T17:02:45.073" v="1235"/>
        <pc:sldMkLst>
          <pc:docMk/>
          <pc:sldMk cId="834127266" sldId="349"/>
        </pc:sldMkLst>
      </pc:sldChg>
      <pc:sldChg chg="addSp delSp modSp">
        <pc:chgData name="Coates, Isabelle" userId="e03ffb72-7b31-484c-a1a6-29ee864a0981" providerId="ADAL" clId="{2D05A870-D97B-4FFB-8662-6CC56FEBBE49}" dt="2021-02-20T17:15:08.855" v="1360" actId="20577"/>
        <pc:sldMkLst>
          <pc:docMk/>
          <pc:sldMk cId="1493213513" sldId="350"/>
        </pc:sldMkLst>
        <pc:spChg chg="add del">
          <ac:chgData name="Coates, Isabelle" userId="e03ffb72-7b31-484c-a1a6-29ee864a0981" providerId="ADAL" clId="{2D05A870-D97B-4FFB-8662-6CC56FEBBE49}" dt="2021-02-20T17:08:50.523" v="1273"/>
          <ac:spMkLst>
            <pc:docMk/>
            <pc:sldMk cId="1493213513" sldId="350"/>
            <ac:spMk id="3" creationId="{9BACEB6B-C782-42CB-BC0D-9A3C9D7CE1DA}"/>
          </ac:spMkLst>
        </pc:spChg>
        <pc:spChg chg="mod">
          <ac:chgData name="Coates, Isabelle" userId="e03ffb72-7b31-484c-a1a6-29ee864a0981" providerId="ADAL" clId="{2D05A870-D97B-4FFB-8662-6CC56FEBBE49}" dt="2021-02-20T17:09:20.956" v="1281" actId="1076"/>
          <ac:spMkLst>
            <pc:docMk/>
            <pc:sldMk cId="1493213513" sldId="350"/>
            <ac:spMk id="7" creationId="{A967938B-9436-4286-9C55-145365587C5B}"/>
          </ac:spMkLst>
        </pc:spChg>
        <pc:spChg chg="mod">
          <ac:chgData name="Coates, Isabelle" userId="e03ffb72-7b31-484c-a1a6-29ee864a0981" providerId="ADAL" clId="{2D05A870-D97B-4FFB-8662-6CC56FEBBE49}" dt="2021-02-20T17:09:11.773" v="1280" actId="14100"/>
          <ac:spMkLst>
            <pc:docMk/>
            <pc:sldMk cId="1493213513" sldId="350"/>
            <ac:spMk id="8" creationId="{76095D2D-20F4-4B33-9083-F7CF7A086547}"/>
          </ac:spMkLst>
        </pc:spChg>
        <pc:spChg chg="mod">
          <ac:chgData name="Coates, Isabelle" userId="e03ffb72-7b31-484c-a1a6-29ee864a0981" providerId="ADAL" clId="{2D05A870-D97B-4FFB-8662-6CC56FEBBE49}" dt="2021-02-20T17:15:08.855" v="1360" actId="20577"/>
          <ac:spMkLst>
            <pc:docMk/>
            <pc:sldMk cId="1493213513" sldId="350"/>
            <ac:spMk id="9" creationId="{98E1078F-3A4D-4292-990B-BCAFDE64CCAB}"/>
          </ac:spMkLst>
        </pc:spChg>
      </pc:sldChg>
      <pc:sldChg chg="addSp delSp modSp add">
        <pc:chgData name="Coates, Isabelle" userId="e03ffb72-7b31-484c-a1a6-29ee864a0981" providerId="ADAL" clId="{2D05A870-D97B-4FFB-8662-6CC56FEBBE49}" dt="2021-02-20T17:16:57.509" v="1388" actId="1076"/>
        <pc:sldMkLst>
          <pc:docMk/>
          <pc:sldMk cId="1572707173" sldId="351"/>
        </pc:sldMkLst>
        <pc:spChg chg="mod">
          <ac:chgData name="Coates, Isabelle" userId="e03ffb72-7b31-484c-a1a6-29ee864a0981" providerId="ADAL" clId="{2D05A870-D97B-4FFB-8662-6CC56FEBBE49}" dt="2021-02-20T17:15:49.624" v="1373" actId="20577"/>
          <ac:spMkLst>
            <pc:docMk/>
            <pc:sldMk cId="1572707173" sldId="351"/>
            <ac:spMk id="2" creationId="{E9272F0E-1F23-4605-A360-8DD777B96560}"/>
          </ac:spMkLst>
        </pc:spChg>
        <pc:spChg chg="add del mod">
          <ac:chgData name="Coates, Isabelle" userId="e03ffb72-7b31-484c-a1a6-29ee864a0981" providerId="ADAL" clId="{2D05A870-D97B-4FFB-8662-6CC56FEBBE49}" dt="2021-02-20T17:16:54.874" v="1387" actId="478"/>
          <ac:spMkLst>
            <pc:docMk/>
            <pc:sldMk cId="1572707173" sldId="351"/>
            <ac:spMk id="5" creationId="{944524B0-3B59-44E2-89B0-0DF62576777B}"/>
          </ac:spMkLst>
        </pc:spChg>
        <pc:spChg chg="del">
          <ac:chgData name="Coates, Isabelle" userId="e03ffb72-7b31-484c-a1a6-29ee864a0981" providerId="ADAL" clId="{2D05A870-D97B-4FFB-8662-6CC56FEBBE49}" dt="2021-02-20T17:15:52.885" v="1374" actId="478"/>
          <ac:spMkLst>
            <pc:docMk/>
            <pc:sldMk cId="1572707173" sldId="351"/>
            <ac:spMk id="7" creationId="{A967938B-9436-4286-9C55-145365587C5B}"/>
          </ac:spMkLst>
        </pc:spChg>
        <pc:spChg chg="del">
          <ac:chgData name="Coates, Isabelle" userId="e03ffb72-7b31-484c-a1a6-29ee864a0981" providerId="ADAL" clId="{2D05A870-D97B-4FFB-8662-6CC56FEBBE49}" dt="2021-02-20T17:15:55.815" v="1375" actId="478"/>
          <ac:spMkLst>
            <pc:docMk/>
            <pc:sldMk cId="1572707173" sldId="351"/>
            <ac:spMk id="8" creationId="{76095D2D-20F4-4B33-9083-F7CF7A086547}"/>
          </ac:spMkLst>
        </pc:spChg>
        <pc:spChg chg="del mod">
          <ac:chgData name="Coates, Isabelle" userId="e03ffb72-7b31-484c-a1a6-29ee864a0981" providerId="ADAL" clId="{2D05A870-D97B-4FFB-8662-6CC56FEBBE49}" dt="2021-02-20T17:15:58.182" v="1377" actId="478"/>
          <ac:spMkLst>
            <pc:docMk/>
            <pc:sldMk cId="1572707173" sldId="351"/>
            <ac:spMk id="9" creationId="{98E1078F-3A4D-4292-990B-BCAFDE64CCAB}"/>
          </ac:spMkLst>
        </pc:spChg>
        <pc:picChg chg="add mod">
          <ac:chgData name="Coates, Isabelle" userId="e03ffb72-7b31-484c-a1a6-29ee864a0981" providerId="ADAL" clId="{2D05A870-D97B-4FFB-8662-6CC56FEBBE49}" dt="2021-02-20T17:16:02.309" v="1379" actId="1076"/>
          <ac:picMkLst>
            <pc:docMk/>
            <pc:sldMk cId="1572707173" sldId="351"/>
            <ac:picMk id="3" creationId="{79E1B404-C5F7-4787-A0F7-FFB9F116F61F}"/>
          </ac:picMkLst>
        </pc:picChg>
        <pc:picChg chg="add mod">
          <ac:chgData name="Coates, Isabelle" userId="e03ffb72-7b31-484c-a1a6-29ee864a0981" providerId="ADAL" clId="{2D05A870-D97B-4FFB-8662-6CC56FEBBE49}" dt="2021-02-20T17:16:57.509" v="1388" actId="1076"/>
          <ac:picMkLst>
            <pc:docMk/>
            <pc:sldMk cId="1572707173" sldId="351"/>
            <ac:picMk id="4" creationId="{DF7E0549-9159-45EA-939D-02A1F5D5EBBB}"/>
          </ac:picMkLst>
        </pc:picChg>
      </pc:sldChg>
      <pc:sldChg chg="modSp add ord">
        <pc:chgData name="Coates, Isabelle" userId="e03ffb72-7b31-484c-a1a6-29ee864a0981" providerId="ADAL" clId="{2D05A870-D97B-4FFB-8662-6CC56FEBBE49}" dt="2021-02-20T22:30:44.594" v="1513" actId="20577"/>
        <pc:sldMkLst>
          <pc:docMk/>
          <pc:sldMk cId="894794952" sldId="352"/>
        </pc:sldMkLst>
        <pc:spChg chg="mod">
          <ac:chgData name="Coates, Isabelle" userId="e03ffb72-7b31-484c-a1a6-29ee864a0981" providerId="ADAL" clId="{2D05A870-D97B-4FFB-8662-6CC56FEBBE49}" dt="2021-02-20T22:30:44.594" v="1513" actId="20577"/>
          <ac:spMkLst>
            <pc:docMk/>
            <pc:sldMk cId="894794952" sldId="352"/>
            <ac:spMk id="2" creationId="{C9E2EDBF-A0DE-4B4E-98B6-730797C814D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2T12:07:48.8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 0,'-3'0,"2"0,4 0,4 0,3 0,1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2T12:09:27.97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0,'119'12,"-92"-12,1 1,-1 1,0 1,10 4,29 5,44 0,-60-6,-14-4,21-1,27 1,-47 4,14 0,263 3,38 1,136-4,-309-7,-169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2T12:09:43.341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17,'25'0,"14"-1,-1 2,1 2,11 4,-6-2,-1-2,1-1,32-4,4 0,56 3,154-2,-192-7,-20 2,14 3,-60 2,0-1,5-3,-5 1,1 2,3 0,11 3,-34-1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2T12:09:50.627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2271 49,'-366'0,"350"-1,-1 0,0-1,-1-2,0 1,0 0,-12 1,-65 3,42 1,-44-5,93 2,-1 0,1 0,-1 0,1-1,-1 0,1 0,-3-2,2 2,0 0,1-1,-1 2,0-1,0 0,-3 1,-35-3,0 2,0 2,1 2,-28 5,3-1,-26-2,82-5,1 0,-1-1,1 0,-1-1,0 0,0 1,-1 0,-6 0,-466 1,240 3,41-2,190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2T12:10:35.09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20,'2427'0,"-2424"0,19-2,-22 2,1 0,0 0,-1 0,1 0,0 0,-1-1,1 1,0 0,-1-1,1 1,-1 0,1-1,-1 1,1-1,-1 1,1 0,-1-1,1 0,-1 1,1-1,-1 1,0-1,1 1,-1-1,0 0,0 1,1-1,-1-6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2T12:10:57.256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52,'1421'0,"-1414"1,0 0,1 0,-1 0,0 1,0 0,-1 1,8 2,-7-1,1-1,0-1,0 1,0-1,1-1,2 1,114 2,8-6,-5 0,387 2,-505-1,-1-1,0 0,1 0,-1-1,0 0,0 0,-1-1,1 0,4-3,21-10,-20 11,0 0,1 0,-1 2,1 0,0 1,0 0,0 1,1 1,12 0,-22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2T12:11:08.52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0,'15'1,"0"1,0 0,0 1,0 1,2 1,-1 0,0-1,1-1,0-1,1 0,291 0,-152-4,-71 1,-15-1,38 6,-51 3,-35-3,1-1,13 0,72-5,-21 1,11 3,-45 6,-37-5,0 0,0-2,1 0,1722 1,-832-4,-725 11,8-1,-163-8,19-1,1 3,0 1,3 3,-13-2,1-1,-1-2,4-1,-4-1,-1 2,0 1,13 4,-7-1,0-2,0-1,30-4,-1 0,1302 2,-1360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2T12:11:11.21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0,'627'0,"-613"0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2T12:11:17.63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35,'596'0,"-570"-1,0-2,6-1,32-3,31-2,-48 3,42 2,405 4,-478 1,0 0,0 2,0-1,0 2,-1 0,1 1,-1 1,4 2,-9-3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2T12:07:57.03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3,'668'0,"-656"0,0 2,0-1,9 4,34 3,524-7,-286-2,-209-1,49-9,-47 6,83 5,-65 2,24-2,-116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2T12:08:00.35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1,'930'0,"-917"0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2T12:08:10.4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17,'19'-1,"1"-1,14-3,-14 2,0 0,13 1,396 2,-381 2,19 5,37 1,-64-8,-20-1,0 1,-1 1,1 1,19 5,-14-3,1-1,-1-1,1-1,0-1,11-2,24 0,218 2,-278 0,0 0,-1 0,1 1,-1-1,0 0,1 0,-1 0,1 0,-1 0,1 0,-1 0,0 0,1 0,-1 0,1 0,-1 0,1 0,-1 0,0 0,1 0,-1-1,1 1,-1 0,0 0,1 0,-1-1,0 1,1 0,-1-1,0 1,1 0,-1 0,0-1,0 1,1-1,-1 1,0 0,0-1,0 1,1-1,-1 1,0 0,0-1,0 1,0-1,0 1,0 0,0-1,-2-6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2T12:08:30.84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18,'3567'0,"-3556"0,1-2,0 1,9-4,33-3,509 7,-272 2,32-1,-306 2,-1-1,0 2,0 0,3 2,34 6,-40-10,105 16,2-5,62-4,-156-7,0 1,8 2,34 3,442-4,-274-4,74 1,-289-2,0 0,0-1,19-5,-14 2,0 2,1 0,78 0,5 4,-4 0,0-5,105-5,-150 4,-11 1,13 1,900 3,-476 2,193-1,-662-1,0 0,0-2,1-1,-6 2,1-1,-1 2,0 0,1 0,-1 1,3 1,-17-1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2T12:08:36.27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26,'900'0,"-881"1,0 0,13 4,33 3,50-9,-53-1,44 5,-51 4,-33-3,0-1,18-1,1276-3,-1292 0,0-1,0-2,15-4,-10 2,0 1,5 2,80 1,-68 2,0-1,35-7,-33 5,-37 3,0 0,0-1,0-1,8-1,-12 0,-4-1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2T12:08:54.39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13,'54'-1,"-13"0,32 4,-35 2,-25-2,0-1,1-1,3 0,134 11,-45-10,-23-1,31-5,-102 3,0-2,0 0,0 0,10-4,-11 2,0 2,0 0,1 0,-1 1,9-1,116 3,-61 1,-65-1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2T12:08:58.00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0,'12'1,"0"1,0 0,-1 1,1 0,-1 0,0 2,2 0,2 1,0-1,0 0,14 1,22 2,-8 0,0-3,41 0,1053-6,-591 2,-281-14,-198 15,-18-1,39-4,-78 2,-3-2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2T12:09:19.974"/>
    </inkml:context>
    <inkml:brush xml:id="br0">
      <inkml:brushProperty name="width" value="0.2" units="cm"/>
      <inkml:brushProperty name="height" value="0.4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3,'32'-1,"-19"0,0 1,1 0,-1 0,0 1,0 1,0 1,0 0,0 0,-1 1,3 1,-3 0,1 0,0-2,-1 1,1-2,1 0,6 0,40 8,-33-6,-1 0,1-2,0-1,-1-1,10-2,26 0,1617 2,-1646-1,0-2,18-5,-19 3,0 1,28 1,11 4,23 1,14-5,-50-2,0 0,15 3,-15 2,-47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499A1-8BD5-4E87-86C5-9B5EB7A8C32A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C285C-8395-45AC-A394-D3D3FF0479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793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448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010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188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732C3C-A191-48C2-A7E8-9C96AF841A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063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093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9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434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64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558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849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611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5942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950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228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6657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710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7211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6622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8257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8763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8301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262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548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632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2392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2332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732C3C-A191-48C2-A7E8-9C96AF841A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2183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732C3C-A191-48C2-A7E8-9C96AF841A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0154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732C3C-A191-48C2-A7E8-9C96AF841A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3589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732C3C-A191-48C2-A7E8-9C96AF841A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3361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732C3C-A191-48C2-A7E8-9C96AF841A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43894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45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257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8903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1664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8589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125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2241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333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3486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5000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6894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7188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60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762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0541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17716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4345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0888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96413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14164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716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9764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1813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25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1135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8815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46116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683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79474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31361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601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412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829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285C-8395-45AC-A394-D3D3FF04791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83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16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32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7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848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168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959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517-8E69-4FF1-9294-E1E54A394BAE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07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E48-174D-4FEB-9E49-805E25B6E4DE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1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E718-7869-4C6F-963F-37646651C408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16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8F81-CFCC-4380-95A1-3EA40326D83F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95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D059-B916-4F7C-A4ED-4054F320AB5E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6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7368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09DA-8BB6-47A9-8041-F86B534ABC44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62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D52A-4DB9-477E-8FA6-EFA1723225C0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074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5BC2-041D-4BFD-90E5-0281AA95C4F8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104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9882C83-E2E7-4E14-8989-44350B9DDE3D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53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EFFE-95A2-43FF-99D5-6E7D22FB0B88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425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F6ED-3CC4-4AFC-845E-EA395F55A80F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464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8A29-D8FB-46E0-94ED-76B45654629F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125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F942-E3E4-447D-BFAE-5B5B25F76F4C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72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4CE-C594-4506-B364-99EFEEFBB023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7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97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88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35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3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63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3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D451ECC-8CB2-4F6B-96D8-F17C9B8106C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17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D451ECC-8CB2-4F6B-96D8-F17C9B8106C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002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583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21" Type="http://schemas.openxmlformats.org/officeDocument/2006/relationships/image" Target="../media/image36.png"/><Relationship Id="rId34" Type="http://schemas.openxmlformats.org/officeDocument/2006/relationships/customXml" Target="../ink/ink16.xml"/><Relationship Id="rId7" Type="http://schemas.openxmlformats.org/officeDocument/2006/relationships/image" Target="../media/image29.png"/><Relationship Id="rId12" Type="http://schemas.openxmlformats.org/officeDocument/2006/relationships/customXml" Target="../ink/ink5.xm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3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16.xml"/><Relationship Id="rId6" Type="http://schemas.openxmlformats.org/officeDocument/2006/relationships/customXml" Target="../ink/ink2.xml"/><Relationship Id="rId11" Type="http://schemas.openxmlformats.org/officeDocument/2006/relationships/image" Target="../media/image31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44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35.png"/><Relationship Id="rId31" Type="http://schemas.openxmlformats.org/officeDocument/2006/relationships/image" Target="../media/image41.png"/><Relationship Id="rId4" Type="http://schemas.openxmlformats.org/officeDocument/2006/relationships/customXml" Target="../ink/ink1.xml"/><Relationship Id="rId9" Type="http://schemas.openxmlformats.org/officeDocument/2006/relationships/image" Target="../media/image3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39.png"/><Relationship Id="rId30" Type="http://schemas.openxmlformats.org/officeDocument/2006/relationships/customXml" Target="../ink/ink14.xml"/><Relationship Id="rId35" Type="http://schemas.openxmlformats.org/officeDocument/2006/relationships/image" Target="../media/image43.png"/><Relationship Id="rId8" Type="http://schemas.openxmlformats.org/officeDocument/2006/relationships/customXml" Target="../ink/ink3.xml"/><Relationship Id="rId3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search/title/?year=2021&amp;title_type=feature&amp;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squaredacademy.com/web-scrapin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towardsdatascience.com/introduction-to-data-frames-in-r-b9a6302d9a56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0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2EDBF-A0DE-4B4E-98B6-730797C81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en-GB" sz="6600" dirty="0"/>
              <a:t>Into the </a:t>
            </a:r>
            <a:r>
              <a:rPr lang="en-GB" sz="6600" dirty="0" err="1"/>
              <a:t>Tidyverse</a:t>
            </a:r>
            <a:br>
              <a:rPr lang="en-GB" sz="6600" dirty="0"/>
            </a:br>
            <a:br>
              <a:rPr lang="en-GB" sz="6600" dirty="0"/>
            </a:br>
            <a:r>
              <a:rPr lang="en-GB" sz="6600" dirty="0"/>
              <a:t>Session 2a </a:t>
            </a: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5A79B-51A8-4F09-BF9D-D5F83D746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8" y="2367299"/>
            <a:ext cx="3994015" cy="2294852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 dirty="0"/>
              <a:t>Course written by Tim </a:t>
            </a:r>
            <a:r>
              <a:rPr lang="en-US" sz="2800" dirty="0" err="1"/>
              <a:t>Hardgreeves</a:t>
            </a:r>
            <a:r>
              <a:rPr lang="en-US" sz="2800" dirty="0"/>
              <a:t> </a:t>
            </a:r>
          </a:p>
          <a:p>
            <a:pPr algn="ctr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63933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Re-running code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589019" y="2631299"/>
            <a:ext cx="110139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When typing in the console, you can use the up and down arrow keys to jump between previously entered lines of code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This is especially helpful if you made a mistake in a line of code and which to correct it before re-running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You can see your full code history in the 'History' pane in RStudio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442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Common problems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589019" y="2274838"/>
            <a:ext cx="110139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If the symbol at the start of the R console changes from </a:t>
            </a:r>
            <a:r>
              <a:rPr lang="en-GB" b="1" dirty="0">
                <a:solidFill>
                  <a:srgbClr val="00B0F0"/>
                </a:solidFill>
              </a:rPr>
              <a:t>&gt; </a:t>
            </a:r>
            <a:r>
              <a:rPr lang="en-GB" dirty="0">
                <a:solidFill>
                  <a:srgbClr val="000000"/>
                </a:solidFill>
              </a:rPr>
              <a:t>to </a:t>
            </a:r>
            <a:r>
              <a:rPr lang="en-GB" b="1" dirty="0">
                <a:solidFill>
                  <a:srgbClr val="00B0F0"/>
                </a:solidFill>
              </a:rPr>
              <a:t>+</a:t>
            </a:r>
            <a:r>
              <a:rPr lang="en-GB" dirty="0">
                <a:solidFill>
                  <a:srgbClr val="000000"/>
                </a:solidFill>
              </a:rPr>
              <a:t> then it means that R is expecting more input.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If you can't find how to make R happy, you can press the ESC key to exit the current statement and start afresh.</a:t>
            </a: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If you receive an object not found error then it is most likely that you've made a typo or have forgotten to assign a value to a variable you are referencing</a:t>
            </a: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If you are unsure of what arguments a specific function takes, have a look at the relevant help page using the </a:t>
            </a:r>
            <a:r>
              <a:rPr lang="en-GB" b="1" dirty="0">
                <a:solidFill>
                  <a:srgbClr val="00B0F0"/>
                </a:solidFill>
              </a:rPr>
              <a:t>?</a:t>
            </a:r>
            <a:r>
              <a:rPr lang="en-GB" dirty="0">
                <a:solidFill>
                  <a:srgbClr val="000000"/>
                </a:solidFill>
              </a:rPr>
              <a:t> operator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0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AD28-393B-4D28-8EE7-FB7242E5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GB" dirty="0"/>
              <a:t>Data Analysis work flow in R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7775B8-6F69-428D-BFE2-18ED6951D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C9750-3CB6-40C0-A133-E1E1479EE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535" y="2833212"/>
            <a:ext cx="7568929" cy="27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39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Readr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654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readr</a:t>
            </a: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604259" y="3032291"/>
            <a:ext cx="71224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readr</a:t>
            </a:r>
            <a:r>
              <a:rPr lang="en-GB" dirty="0">
                <a:solidFill>
                  <a:srgbClr val="000000"/>
                </a:solidFill>
              </a:rPr>
              <a:t> is another of the many packages included in the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endParaRPr lang="en-GB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It allows you to import data from a wide variety of storage formats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It is designed to balance import speed, ease-of-use, and consistency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0A860-9861-4A56-A82F-D93EC44FC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522" y="2545080"/>
            <a:ext cx="2832475" cy="32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71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CSV files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543297" y="2605562"/>
            <a:ext cx="55527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Common-separated value (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en-GB" dirty="0">
                <a:solidFill>
                  <a:srgbClr val="000000"/>
                </a:solidFill>
              </a:rPr>
              <a:t>) files are almost certainly the most common storage format for flat data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Each observation occupies its own line and fields are separated by commas (hence the name)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en-GB" dirty="0">
                <a:solidFill>
                  <a:srgbClr val="000000"/>
                </a:solidFill>
              </a:rPr>
              <a:t>s can contain a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 row</a:t>
            </a:r>
            <a:r>
              <a:rPr lang="en-GB" dirty="0">
                <a:solidFill>
                  <a:srgbClr val="000000"/>
                </a:solidFill>
              </a:rPr>
              <a:t> with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 names</a:t>
            </a:r>
            <a:r>
              <a:rPr lang="en-GB" dirty="0">
                <a:solidFill>
                  <a:srgbClr val="000000"/>
                </a:solidFill>
              </a:rPr>
              <a:t>, although this is not always the case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8ED99A-6D01-4C31-85E0-C00543F41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160" y="2605562"/>
            <a:ext cx="5386171" cy="359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21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Data input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03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 err="1"/>
              <a:t>read_cvs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1133148" y="2805571"/>
            <a:ext cx="99256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You can import a CSV file using the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solidFill>
                  <a:srgbClr val="000000"/>
                </a:solidFill>
              </a:rPr>
              <a:t> function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The first argument is the most important; it's the path to the file to read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The path of the file should be relative to your current working directory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This can be changed using</a:t>
            </a:r>
            <a:r>
              <a:rPr lang="en-GB" b="1" dirty="0">
                <a:solidFill>
                  <a:srgbClr val="00B0F0"/>
                </a:solidFill>
              </a:rPr>
              <a:t>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 &gt; Set Working Directory &gt; Choose Directory </a:t>
            </a:r>
            <a:r>
              <a:rPr lang="en-GB" dirty="0"/>
              <a:t>or by using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Ctrl+Shift+H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541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 err="1"/>
              <a:t>read_cvs</a:t>
            </a:r>
            <a:endParaRPr lang="en-US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77E79-2683-4B31-A0A1-D0B6E2A21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99" y="3429000"/>
            <a:ext cx="5839548" cy="20501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217A67-994F-4AA6-B6D5-B739179CD48E}"/>
              </a:ext>
            </a:extLst>
          </p:cNvPr>
          <p:cNvSpPr/>
          <p:nvPr/>
        </p:nvSpPr>
        <p:spPr>
          <a:xfrm>
            <a:off x="475281" y="2296025"/>
            <a:ext cx="103270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When using the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/>
              <a:t>function, you are outputted a message containing the column names and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F3689-A9EC-4C30-82D4-4A9BE5CB02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1" r="47153"/>
          <a:stretch/>
        </p:blipFill>
        <p:spPr>
          <a:xfrm>
            <a:off x="7062396" y="3164889"/>
            <a:ext cx="3228478" cy="257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25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3777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Exercise to try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1458314" y="3099084"/>
            <a:ext cx="92753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Read in the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movies.csv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file into r and assign it to an object called 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movies_df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GB" dirty="0">
              <a:solidFill>
                <a:srgbClr val="000000"/>
              </a:solidFill>
              <a:latin typeface="Century Gothic" panose="020B0502020202020204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Make sure to have changed your directory to the folder where the datasets are stored or alternatively write the whole path the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file in the command.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05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Calculations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590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3777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AD8A41-2E03-4C96-B3AD-3EBDB54A5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162" y="2470768"/>
            <a:ext cx="4257675" cy="428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2AA49-37FA-46E7-8603-E77146367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361" y="3136226"/>
            <a:ext cx="9681275" cy="309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36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Tibbles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99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499253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Tibbles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17A67-994F-4AA6-B6D5-B739179CD48E}"/>
              </a:ext>
            </a:extLst>
          </p:cNvPr>
          <p:cNvSpPr/>
          <p:nvPr/>
        </p:nvSpPr>
        <p:spPr>
          <a:xfrm>
            <a:off x="515802" y="2502923"/>
            <a:ext cx="112285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Tibbles are just standard R data frames, but they tweak some old behaviours to make life a little easier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Tibbles limit how many rows and columns to avoid flooding the console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They also give you useful tips such a column types and the dimension of the data frame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 standard R data frame can be converted to a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GB" dirty="0"/>
              <a:t> using the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as_tibble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/>
              <a:t>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C9C24B-0CA3-4253-A361-FEF41CE01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5" y="5248472"/>
            <a:ext cx="114776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78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Data input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229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In-line CSV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17A67-994F-4AA6-B6D5-B739179CD48E}"/>
              </a:ext>
            </a:extLst>
          </p:cNvPr>
          <p:cNvSpPr/>
          <p:nvPr/>
        </p:nvSpPr>
        <p:spPr>
          <a:xfrm>
            <a:off x="515802" y="2502923"/>
            <a:ext cx="112285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For the purposes of testing code, the </a:t>
            </a:r>
            <a:r>
              <a:rPr lang="en-GB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GB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000" dirty="0"/>
              <a:t>function can process an in-line CSV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This is also important for creating reproducible examples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76129E-F309-483B-A585-0ADD0BC22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440" y="3429000"/>
            <a:ext cx="8244520" cy="292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49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Readr parameters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76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Skip Parameter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17A67-994F-4AA6-B6D5-B739179CD48E}"/>
              </a:ext>
            </a:extLst>
          </p:cNvPr>
          <p:cNvSpPr/>
          <p:nvPr/>
        </p:nvSpPr>
        <p:spPr>
          <a:xfrm>
            <a:off x="404043" y="2296316"/>
            <a:ext cx="50721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As seen in both previous examples, the default behaviour for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/>
              <a:t>is to use the first line for column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This convention can be circumvented by using either the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r>
              <a:rPr lang="en-GB" dirty="0"/>
              <a:t> or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GB" dirty="0"/>
              <a:t> parameter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r>
              <a:rPr lang="en-GB" dirty="0"/>
              <a:t> parameter can be used to skip a specified number of rows in the CSV file before starting to read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This is useful when your CSV contains metadata at the top of the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719E1D-1CF3-4854-BFEF-0E0A241109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8" r="57918"/>
          <a:stretch/>
        </p:blipFill>
        <p:spPr>
          <a:xfrm>
            <a:off x="6350000" y="2055869"/>
            <a:ext cx="46990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76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Comment Parameter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17A67-994F-4AA6-B6D5-B739179CD48E}"/>
              </a:ext>
            </a:extLst>
          </p:cNvPr>
          <p:cNvSpPr/>
          <p:nvPr/>
        </p:nvSpPr>
        <p:spPr>
          <a:xfrm>
            <a:off x="404042" y="2296316"/>
            <a:ext cx="114831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</a:t>
            </a:r>
            <a:r>
              <a:rPr lang="en-GB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GB" sz="2000" dirty="0"/>
              <a:t> parameter can be used to drop all lines starting with a specified character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E4A27F-6DDD-4924-8C1B-97443F7C0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021" y="2847726"/>
            <a:ext cx="9755958" cy="364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15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Manual Column names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17A67-994F-4AA6-B6D5-B739179CD48E}"/>
              </a:ext>
            </a:extLst>
          </p:cNvPr>
          <p:cNvSpPr/>
          <p:nvPr/>
        </p:nvSpPr>
        <p:spPr>
          <a:xfrm>
            <a:off x="373045" y="2772384"/>
            <a:ext cx="62761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 may be the case that the CSV file you are importing does not have column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 this case you can use the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col_names</a:t>
            </a:r>
            <a:r>
              <a:rPr lang="en-GB" dirty="0"/>
              <a:t> parameter to control what to 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Setting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col_names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 </a:t>
            </a:r>
            <a:r>
              <a:rPr lang="en-GB" dirty="0"/>
              <a:t>will tell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/>
              <a:t>that the first row of the CSV file is data and that the column should be labelled using generic names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'X1', 'X2',</a:t>
            </a:r>
            <a:r>
              <a:rPr lang="en-GB" dirty="0"/>
              <a:t> etc.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85E787-0708-44FB-89F2-8E200321E9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4" r="71523"/>
          <a:stretch/>
        </p:blipFill>
        <p:spPr>
          <a:xfrm>
            <a:off x="7239000" y="2188892"/>
            <a:ext cx="31623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48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Manual Column names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17A67-994F-4AA6-B6D5-B739179CD48E}"/>
              </a:ext>
            </a:extLst>
          </p:cNvPr>
          <p:cNvSpPr/>
          <p:nvPr/>
        </p:nvSpPr>
        <p:spPr>
          <a:xfrm>
            <a:off x="716369" y="2429269"/>
            <a:ext cx="107592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Alternatively, if you know what the column names should be, you can specify then using a </a:t>
            </a:r>
            <a:r>
              <a:rPr lang="en-GB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 vector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8A6B39-F3DD-4FD5-BB97-1C7DA5B47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48" y="3137155"/>
            <a:ext cx="9309100" cy="326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4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 as a calculator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809999" y="2696425"/>
            <a:ext cx="192423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dirty="0"/>
              <a:t>We have already seen that R can be used as a basic calculator </a:t>
            </a:r>
          </a:p>
          <a:p>
            <a:pPr fontAlgn="base"/>
            <a:endParaRPr lang="en-GB" dirty="0"/>
          </a:p>
          <a:p>
            <a:pPr fontAlgn="base"/>
            <a:endParaRPr lang="en-GB" dirty="0"/>
          </a:p>
          <a:p>
            <a:pPr fontAlgn="base"/>
            <a:r>
              <a:rPr lang="en-GB" dirty="0"/>
              <a:t>This functionality extends beyond basic arithmetic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08D6B1-6C74-4243-A891-ADA480869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955" y="2263970"/>
            <a:ext cx="74390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4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095D2D-20F4-4B33-9083-F7CF7A086547}"/>
              </a:ext>
            </a:extLst>
          </p:cNvPr>
          <p:cNvSpPr/>
          <p:nvPr/>
        </p:nvSpPr>
        <p:spPr>
          <a:xfrm>
            <a:off x="2696705" y="3891981"/>
            <a:ext cx="5951349" cy="2291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3777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Exercise to try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426567" y="2291543"/>
            <a:ext cx="113366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  <a:defRPr/>
            </a:pPr>
            <a:r>
              <a:rPr lang="en-GB" sz="2000" dirty="0">
                <a:solidFill>
                  <a:srgbClr val="000000"/>
                </a:solidFill>
              </a:rPr>
              <a:t>Read the following in-line CSV into R. 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/>
                </a:solidFill>
              </a:rPr>
              <a:t>The columns of this dataset are </a:t>
            </a:r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en-GB" sz="2000" dirty="0">
                <a:solidFill>
                  <a:srgbClr val="000000"/>
                </a:solidFill>
              </a:rPr>
              <a:t>, </a:t>
            </a:r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GB" sz="2000" dirty="0">
                <a:solidFill>
                  <a:srgbClr val="000000"/>
                </a:solidFill>
              </a:rPr>
              <a:t>, </a:t>
            </a:r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Population</a:t>
            </a:r>
            <a:r>
              <a:rPr lang="en-GB" sz="2000" dirty="0">
                <a:solidFill>
                  <a:srgbClr val="000000"/>
                </a:solidFill>
              </a:rPr>
              <a:t>. 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/>
                </a:solidFill>
              </a:rPr>
              <a:t>Make sure you don’t try to read the comment line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67938B-9436-4286-9C55-145365587C5B}"/>
              </a:ext>
            </a:extLst>
          </p:cNvPr>
          <p:cNvSpPr/>
          <p:nvPr/>
        </p:nvSpPr>
        <p:spPr>
          <a:xfrm>
            <a:off x="3046890" y="416058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"</a:t>
            </a:r>
          </a:p>
          <a:p>
            <a:r>
              <a:rPr lang="en-GB" dirty="0">
                <a:solidFill>
                  <a:schemeClr val="tx2"/>
                </a:solidFill>
              </a:rPr>
              <a:t>Shanghai, 6341, Unknown </a:t>
            </a:r>
          </a:p>
          <a:p>
            <a:r>
              <a:rPr lang="en-GB" dirty="0">
                <a:solidFill>
                  <a:schemeClr val="tx2"/>
                </a:solidFill>
              </a:rPr>
              <a:t>Tokyo, 627, 13515271</a:t>
            </a:r>
          </a:p>
          <a:p>
            <a:r>
              <a:rPr lang="en-GB" dirty="0">
                <a:solidFill>
                  <a:schemeClr val="tx2"/>
                </a:solidFill>
              </a:rPr>
              <a:t>Seoul, 605, 9806000</a:t>
            </a:r>
          </a:p>
          <a:p>
            <a:r>
              <a:rPr lang="en-GB" dirty="0">
                <a:solidFill>
                  <a:schemeClr val="tx2"/>
                </a:solidFill>
              </a:rPr>
              <a:t>&gt;&gt; Note: Mumbai was previously called </a:t>
            </a:r>
            <a:r>
              <a:rPr lang="en-GB" dirty="0" err="1">
                <a:solidFill>
                  <a:schemeClr val="tx2"/>
                </a:solidFill>
              </a:rPr>
              <a:t>Bombai</a:t>
            </a:r>
            <a:endParaRPr lang="en-GB" dirty="0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</a:rPr>
              <a:t>Mumbai, 438, 12442373"</a:t>
            </a:r>
          </a:p>
        </p:txBody>
      </p:sp>
    </p:spTree>
    <p:extLst>
      <p:ext uri="{BB962C8B-B14F-4D97-AF65-F5344CB8AC3E}">
        <p14:creationId xmlns:p14="http://schemas.microsoft.com/office/powerpoint/2010/main" val="3227788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3777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D78A60-1DE8-4F2B-8589-9AA9790EB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105" y="3171434"/>
            <a:ext cx="4722894" cy="22787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889957-7A03-483D-9E52-FBC8DF06E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15" y="2972115"/>
            <a:ext cx="5328431" cy="267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34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C968-4CA2-40A0-8181-9A5DED9D6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9600" dirty="0"/>
              <a:t>Bonus Questions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5A14F-5C33-4D97-A6A9-69F67AE35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146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AD28-393B-4D28-8EE7-FB7242E5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89515"/>
            <a:ext cx="10571998" cy="970450"/>
          </a:xfrm>
        </p:spPr>
        <p:txBody>
          <a:bodyPr/>
          <a:lstStyle/>
          <a:p>
            <a:pPr fontAlgn="base"/>
            <a:r>
              <a:rPr lang="en-GB" dirty="0"/>
              <a:t>Web Scraping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3382E-E080-4A68-8BF1-94FF68BF2DA7}"/>
              </a:ext>
            </a:extLst>
          </p:cNvPr>
          <p:cNvSpPr txBox="1"/>
          <p:nvPr/>
        </p:nvSpPr>
        <p:spPr>
          <a:xfrm>
            <a:off x="1953394" y="2486106"/>
            <a:ext cx="7964237" cy="431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Web scraping is a technique for converting the data present in unstructured format (HTML tags) over the web to the structured format which can easily be accessed and used</a:t>
            </a:r>
          </a:p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 can use Web browsers to retrieve these datasets </a:t>
            </a:r>
          </a:p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 first need to install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rvest</a:t>
            </a:r>
            <a:r>
              <a:rPr lang="en-GB" sz="1600" dirty="0">
                <a:solidFill>
                  <a:srgbClr val="000000"/>
                </a:solidFill>
              </a:rPr>
              <a:t> and  </a:t>
            </a:r>
            <a:r>
              <a:rPr lang="en-GB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robotstxt</a:t>
            </a:r>
            <a:r>
              <a:rPr lang="en-GB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</a:rPr>
              <a:t>: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install.packages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('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rvest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’)</a:t>
            </a:r>
          </a:p>
          <a:p>
            <a:pPr marL="285750" marR="0" lvl="0" indent="-28575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GB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GB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robotstxt</a:t>
            </a:r>
            <a:r>
              <a:rPr lang="en-GB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7775B8-6F69-428D-BFE2-18ED6951D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210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AD28-393B-4D28-8EE7-FB7242E5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89515"/>
            <a:ext cx="10571998" cy="970450"/>
          </a:xfrm>
        </p:spPr>
        <p:txBody>
          <a:bodyPr/>
          <a:lstStyle/>
          <a:p>
            <a:pPr fontAlgn="base"/>
            <a:r>
              <a:rPr lang="en-GB" dirty="0"/>
              <a:t>Looking at featured films dataset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7775B8-6F69-428D-BFE2-18ED6951D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7E3B71-7855-45C5-B9C9-C17D35540193}"/>
              </a:ext>
            </a:extLst>
          </p:cNvPr>
          <p:cNvSpPr/>
          <p:nvPr/>
        </p:nvSpPr>
        <p:spPr>
          <a:xfrm>
            <a:off x="668637" y="2341022"/>
            <a:ext cx="50948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We can scrape the following data categories:</a:t>
            </a:r>
          </a:p>
          <a:p>
            <a:endParaRPr lang="en-GB" dirty="0">
              <a:solidFill>
                <a:srgbClr val="595858"/>
              </a:solidFill>
            </a:endParaRPr>
          </a:p>
          <a:p>
            <a:endParaRPr lang="en-GB" dirty="0">
              <a:solidFill>
                <a:srgbClr val="595858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33333"/>
                </a:solidFill>
              </a:rPr>
              <a:t>Rank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33333"/>
                </a:solidFill>
              </a:rPr>
              <a:t>Title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33333"/>
                </a:solidFill>
              </a:rPr>
              <a:t>Description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33333"/>
                </a:solidFill>
              </a:rPr>
              <a:t>Runtime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33333"/>
                </a:solidFill>
              </a:rPr>
              <a:t>Genre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33333"/>
                </a:solidFill>
              </a:rPr>
              <a:t>Rating</a:t>
            </a:r>
            <a:endParaRPr lang="en-GB" b="1" dirty="0">
              <a:solidFill>
                <a:srgbClr val="595858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33333"/>
                </a:solidFill>
              </a:rPr>
              <a:t>Director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33333"/>
                </a:solidFill>
              </a:rPr>
              <a:t>Actor</a:t>
            </a:r>
            <a:endParaRPr lang="en-GB" dirty="0">
              <a:solidFill>
                <a:srgbClr val="595858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8B145C-0682-43E5-863B-6AA82812A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05119"/>
            <a:ext cx="4691588" cy="44350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3EA8E30-A40C-4685-92CA-0FE598CD6F93}"/>
                  </a:ext>
                </a:extLst>
              </p14:cNvPr>
              <p14:cNvContentPartPr/>
              <p14:nvPr/>
            </p14:nvContentPartPr>
            <p14:xfrm>
              <a:off x="6968072" y="3283920"/>
              <a:ext cx="111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3EA8E30-A40C-4685-92CA-0FE598CD6F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14072" y="3175920"/>
                <a:ext cx="118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7EE4A5F-E741-4323-B6B7-7A0D0F5B0618}"/>
                  </a:ext>
                </a:extLst>
              </p14:cNvPr>
              <p14:cNvContentPartPr/>
              <p14:nvPr/>
            </p14:nvContentPartPr>
            <p14:xfrm>
              <a:off x="7131152" y="3271680"/>
              <a:ext cx="853200" cy="7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7EE4A5F-E741-4323-B6B7-7A0D0F5B06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77512" y="3164040"/>
                <a:ext cx="9608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00D46C0-1894-495B-BD6C-A62496CDF23D}"/>
                  </a:ext>
                </a:extLst>
              </p14:cNvPr>
              <p14:cNvContentPartPr/>
              <p14:nvPr/>
            </p14:nvContentPartPr>
            <p14:xfrm>
              <a:off x="1109406" y="3896886"/>
              <a:ext cx="33984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00D46C0-1894-495B-BD6C-A62496CDF2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5406" y="3789246"/>
                <a:ext cx="447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F3E3C79-BD27-4C11-8949-EF8A6A6E6090}"/>
                  </a:ext>
                </a:extLst>
              </p14:cNvPr>
              <p14:cNvContentPartPr/>
              <p14:nvPr/>
            </p14:nvContentPartPr>
            <p14:xfrm>
              <a:off x="1064406" y="3606726"/>
              <a:ext cx="530640" cy="13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F3E3C79-BD27-4C11-8949-EF8A6A6E60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0766" y="3499086"/>
                <a:ext cx="6382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9FF459A-9010-4154-98C9-A7BC5C116FA6}"/>
                  </a:ext>
                </a:extLst>
              </p14:cNvPr>
              <p14:cNvContentPartPr/>
              <p14:nvPr/>
            </p14:nvContentPartPr>
            <p14:xfrm>
              <a:off x="6946832" y="3667627"/>
              <a:ext cx="3574080" cy="29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9FF459A-9010-4154-98C9-A7BC5C116F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93192" y="3559987"/>
                <a:ext cx="368172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92DA5E6-161D-465B-B6DD-8FEE6AB6E578}"/>
                  </a:ext>
                </a:extLst>
              </p14:cNvPr>
              <p14:cNvContentPartPr/>
              <p14:nvPr/>
            </p14:nvContentPartPr>
            <p14:xfrm>
              <a:off x="1064406" y="4178011"/>
              <a:ext cx="1218960" cy="20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92DA5E6-161D-465B-B6DD-8FEE6AB6E57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10766" y="4070011"/>
                <a:ext cx="13266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CA6D7F2-63F0-44B1-A86F-EF1C8E1A0BE9}"/>
                  </a:ext>
                </a:extLst>
              </p14:cNvPr>
              <p14:cNvContentPartPr/>
              <p14:nvPr/>
            </p14:nvContentPartPr>
            <p14:xfrm>
              <a:off x="9963798" y="2858395"/>
              <a:ext cx="390600" cy="14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CA6D7F2-63F0-44B1-A86F-EF1C8E1A0BE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09798" y="2750755"/>
                <a:ext cx="4982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F7306BD-9BED-482A-A3DB-704FC8D0DE66}"/>
                  </a:ext>
                </a:extLst>
              </p14:cNvPr>
              <p14:cNvContentPartPr/>
              <p14:nvPr/>
            </p14:nvContentPartPr>
            <p14:xfrm>
              <a:off x="1038754" y="4447295"/>
              <a:ext cx="921240" cy="26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F7306BD-9BED-482A-A3DB-704FC8D0DE6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84754" y="4339295"/>
                <a:ext cx="10288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2DCD83B-97F5-4FFA-AEB5-9C939532A8CA}"/>
                  </a:ext>
                </a:extLst>
              </p14:cNvPr>
              <p14:cNvContentPartPr/>
              <p14:nvPr/>
            </p14:nvContentPartPr>
            <p14:xfrm>
              <a:off x="6932774" y="3459152"/>
              <a:ext cx="1086120" cy="237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2DCD83B-97F5-4FFA-AEB5-9C939532A8C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97134" y="3387512"/>
                <a:ext cx="11577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33DF97C-D54D-43C1-B557-81FC8224AEDB}"/>
                  </a:ext>
                </a:extLst>
              </p14:cNvPr>
              <p14:cNvContentPartPr/>
              <p14:nvPr/>
            </p14:nvContentPartPr>
            <p14:xfrm>
              <a:off x="1025794" y="4747825"/>
              <a:ext cx="756000" cy="34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33DF97C-D54D-43C1-B557-81FC8224AED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2154" y="4639825"/>
                <a:ext cx="86364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584F3CC-934E-4A1F-B00E-99B1DBF56CCC}"/>
                  </a:ext>
                </a:extLst>
              </p14:cNvPr>
              <p14:cNvContentPartPr/>
              <p14:nvPr/>
            </p14:nvContentPartPr>
            <p14:xfrm>
              <a:off x="7621605" y="2839199"/>
              <a:ext cx="516600" cy="13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584F3CC-934E-4A1F-B00E-99B1DBF56CC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67605" y="2731199"/>
                <a:ext cx="62424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AA67E86-7F8D-495B-B818-C40C5B8321C0}"/>
                  </a:ext>
                </a:extLst>
              </p14:cNvPr>
              <p14:cNvContentPartPr/>
              <p14:nvPr/>
            </p14:nvContentPartPr>
            <p14:xfrm>
              <a:off x="1034047" y="4997102"/>
              <a:ext cx="817560" cy="18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AA67E86-7F8D-495B-B818-C40C5B8321C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80407" y="4889102"/>
                <a:ext cx="9252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3BCEF1-123E-4134-B286-22AFADCEAD28}"/>
                  </a:ext>
                </a:extLst>
              </p14:cNvPr>
              <p14:cNvContentPartPr/>
              <p14:nvPr/>
            </p14:nvContentPartPr>
            <p14:xfrm>
              <a:off x="1068583" y="5283098"/>
              <a:ext cx="887760" cy="72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3BCEF1-123E-4134-B286-22AFADCEAD2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14583" y="5175098"/>
                <a:ext cx="9954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3482EA6-4EEB-4CED-9CAD-FF419A7ECD04}"/>
                  </a:ext>
                </a:extLst>
              </p14:cNvPr>
              <p14:cNvContentPartPr/>
              <p14:nvPr/>
            </p14:nvContentPartPr>
            <p14:xfrm>
              <a:off x="6952703" y="3882142"/>
              <a:ext cx="986760" cy="32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3482EA6-4EEB-4CED-9CAD-FF419A7ECD0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16703" y="3810502"/>
                <a:ext cx="10584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61D6151-92D2-475E-A3F0-1A87894FF581}"/>
                  </a:ext>
                </a:extLst>
              </p14:cNvPr>
              <p14:cNvContentPartPr/>
              <p14:nvPr/>
            </p14:nvContentPartPr>
            <p14:xfrm>
              <a:off x="8074823" y="3888982"/>
              <a:ext cx="2410200" cy="42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61D6151-92D2-475E-A3F0-1A87894FF58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39183" y="3816982"/>
                <a:ext cx="24818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D299F57-C2A0-42B3-8B38-6817D07D7A0A}"/>
                  </a:ext>
                </a:extLst>
              </p14:cNvPr>
              <p14:cNvContentPartPr/>
              <p14:nvPr/>
            </p14:nvContentPartPr>
            <p14:xfrm>
              <a:off x="6940823" y="4049182"/>
              <a:ext cx="23148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D299F57-C2A0-42B3-8B38-6817D07D7A0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05183" y="3977182"/>
                <a:ext cx="3031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941079E-86D1-47D2-B835-8CFF59676648}"/>
                  </a:ext>
                </a:extLst>
              </p14:cNvPr>
              <p14:cNvContentPartPr/>
              <p14:nvPr/>
            </p14:nvContentPartPr>
            <p14:xfrm>
              <a:off x="1010046" y="5515345"/>
              <a:ext cx="585000" cy="14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941079E-86D1-47D2-B835-8CFF5967664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56406" y="5407705"/>
                <a:ext cx="692640" cy="23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3201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AD28-393B-4D28-8EE7-FB7242E5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89515"/>
            <a:ext cx="10571998" cy="970450"/>
          </a:xfrm>
        </p:spPr>
        <p:txBody>
          <a:bodyPr/>
          <a:lstStyle/>
          <a:p>
            <a:pPr fontAlgn="base"/>
            <a:r>
              <a:rPr lang="en-GB" dirty="0"/>
              <a:t>Web Scraping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3382E-E080-4A68-8BF1-94FF68BF2DA7}"/>
              </a:ext>
            </a:extLst>
          </p:cNvPr>
          <p:cNvSpPr txBox="1"/>
          <p:nvPr/>
        </p:nvSpPr>
        <p:spPr>
          <a:xfrm>
            <a:off x="959224" y="2197025"/>
            <a:ext cx="10273552" cy="516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We’re going to looking at film data from this link: </a:t>
            </a:r>
          </a:p>
          <a:p>
            <a:pPr marL="742950" marR="0" lvl="1" indent="-28575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3"/>
              </a:rPr>
              <a:t>https://www.imdb.com/search/title/?year=2021&amp;title_type=feature&amp;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000000"/>
                </a:solidFill>
                <a:latin typeface="Century Gothic" panose="020B0502020202020204"/>
                <a:cs typeface="Courier New" panose="02070309020205020404" pitchFamily="49" charset="0"/>
              </a:rPr>
              <a:t>Lets check if we can scrape data from It firstly 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endParaRPr lang="en-GB" dirty="0">
              <a:solidFill>
                <a:srgbClr val="000000"/>
              </a:solidFill>
              <a:latin typeface="Century Gothic" panose="020B0502020202020204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endParaRPr lang="en-GB" dirty="0">
              <a:solidFill>
                <a:srgbClr val="000000"/>
              </a:solidFill>
              <a:latin typeface="Century Gothic" panose="020B0502020202020204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endParaRPr lang="en-GB" dirty="0">
              <a:solidFill>
                <a:srgbClr val="000000"/>
              </a:solidFill>
              <a:latin typeface="Century Gothic" panose="020B0502020202020204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000000"/>
                </a:solidFill>
                <a:latin typeface="Century Gothic" panose="020B0502020202020204"/>
                <a:cs typeface="Courier New" panose="02070309020205020404" pitchFamily="49" charset="0"/>
              </a:rPr>
              <a:t>O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ourier New" panose="02070309020205020404" pitchFamily="49" charset="0"/>
              </a:rPr>
              <a:t>pening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ourier New" panose="02070309020205020404" pitchFamily="49" charset="0"/>
              </a:rPr>
              <a:t> it in R Studio:</a:t>
            </a:r>
          </a:p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7775B8-6F69-428D-BFE2-18ED6951D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F41EC-0824-4CD0-B229-583E1A3110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655" b="4211"/>
          <a:stretch/>
        </p:blipFill>
        <p:spPr>
          <a:xfrm>
            <a:off x="1562100" y="6057361"/>
            <a:ext cx="7690184" cy="2959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335300-593E-49E6-8E57-811D1437C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100" y="4572000"/>
            <a:ext cx="1336780" cy="531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B76F25-D30F-44A5-B952-0AF704AD49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3867" y="3814733"/>
            <a:ext cx="7063049" cy="6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96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AD28-393B-4D28-8EE7-FB7242E5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89515"/>
            <a:ext cx="10571998" cy="970450"/>
          </a:xfrm>
        </p:spPr>
        <p:txBody>
          <a:bodyPr/>
          <a:lstStyle/>
          <a:p>
            <a:pPr fontAlgn="base"/>
            <a:r>
              <a:rPr lang="en-GB" dirty="0"/>
              <a:t>Accessing the categories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7775B8-6F69-428D-BFE2-18ED6951D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DCAE17-2B06-4D60-8B1A-F64453AA71D0}"/>
              </a:ext>
            </a:extLst>
          </p:cNvPr>
          <p:cNvSpPr txBox="1"/>
          <p:nvPr/>
        </p:nvSpPr>
        <p:spPr>
          <a:xfrm>
            <a:off x="959224" y="2221089"/>
            <a:ext cx="10273552" cy="236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 have our variable webpage containing the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ht</a:t>
            </a:r>
            <a:r>
              <a:rPr lang="en-GB" dirty="0">
                <a:solidFill>
                  <a:srgbClr val="000000"/>
                </a:solidFill>
                <a:latin typeface="Century Gothic" panose="020B0502020202020204"/>
              </a:rPr>
              <a:t>ml dataset but we want to access the data to see it: </a:t>
            </a:r>
          </a:p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9CA7D6-1B2B-4CD7-B277-6B9FB4FBB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469" y="3177118"/>
            <a:ext cx="6179040" cy="14076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6C320A-DE7F-41E4-A44F-4CC2B2613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7" y="5171824"/>
            <a:ext cx="11820525" cy="1495425"/>
          </a:xfrm>
          <a:prstGeom prst="rect">
            <a:avLst/>
          </a:prstGeom>
        </p:spPr>
      </p:pic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34FB2821-FB14-4222-AA40-2AEC36E221AF}"/>
              </a:ext>
            </a:extLst>
          </p:cNvPr>
          <p:cNvSpPr/>
          <p:nvPr/>
        </p:nvSpPr>
        <p:spPr>
          <a:xfrm>
            <a:off x="8038498" y="2755232"/>
            <a:ext cx="1782021" cy="510662"/>
          </a:xfrm>
          <a:prstGeom prst="wedgeEllipseCallout">
            <a:avLst>
              <a:gd name="adj1" fmla="val -31913"/>
              <a:gd name="adj2" fmla="val 10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Path to node</a:t>
            </a:r>
          </a:p>
        </p:txBody>
      </p:sp>
      <p:sp>
        <p:nvSpPr>
          <p:cNvPr id="29" name="Speech Bubble: Oval 28">
            <a:extLst>
              <a:ext uri="{FF2B5EF4-FFF2-40B4-BE49-F238E27FC236}">
                <a16:creationId xmlns:a16="http://schemas.microsoft.com/office/drawing/2014/main" id="{3CFAD18B-2EEA-4702-97BA-CF972F51C33E}"/>
              </a:ext>
            </a:extLst>
          </p:cNvPr>
          <p:cNvSpPr/>
          <p:nvPr/>
        </p:nvSpPr>
        <p:spPr>
          <a:xfrm>
            <a:off x="5204988" y="2755232"/>
            <a:ext cx="1782021" cy="510662"/>
          </a:xfrm>
          <a:prstGeom prst="wedgeEllipseCallout">
            <a:avLst>
              <a:gd name="adj1" fmla="val -31913"/>
              <a:gd name="adj2" fmla="val 10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Html object </a:t>
            </a:r>
          </a:p>
        </p:txBody>
      </p:sp>
    </p:spTree>
    <p:extLst>
      <p:ext uri="{BB962C8B-B14F-4D97-AF65-F5344CB8AC3E}">
        <p14:creationId xmlns:p14="http://schemas.microsoft.com/office/powerpoint/2010/main" val="1188545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AD28-393B-4D28-8EE7-FB7242E5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89515"/>
            <a:ext cx="10571998" cy="970450"/>
          </a:xfrm>
        </p:spPr>
        <p:txBody>
          <a:bodyPr/>
          <a:lstStyle/>
          <a:p>
            <a:pPr fontAlgn="base"/>
            <a:r>
              <a:rPr lang="en-GB" dirty="0"/>
              <a:t>Access other variables using these paths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7775B8-6F69-428D-BFE2-18ED6951D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DCAE17-2B06-4D60-8B1A-F64453AA71D0}"/>
              </a:ext>
            </a:extLst>
          </p:cNvPr>
          <p:cNvSpPr txBox="1"/>
          <p:nvPr/>
        </p:nvSpPr>
        <p:spPr>
          <a:xfrm>
            <a:off x="1918448" y="3101005"/>
            <a:ext cx="10273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33333"/>
                </a:solidFill>
              </a:rPr>
              <a:t>Year of release –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".lister-item-content h3 .lister-item-year"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33333"/>
                </a:solidFill>
              </a:rPr>
              <a:t>Runtime –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".lister-item-content p .runtime"</a:t>
            </a:r>
            <a:endParaRPr lang="en-GB" b="1" u="sng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33333"/>
                </a:solidFill>
              </a:rPr>
              <a:t>Genre –  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".lister-item-content p .genre"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33333"/>
                </a:solidFill>
              </a:rPr>
              <a:t>Certificate –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".lister-item-content p .certificate"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33A98-4210-4B40-9DD7-8E8A9D8877C0}"/>
              </a:ext>
            </a:extLst>
          </p:cNvPr>
          <p:cNvSpPr txBox="1"/>
          <p:nvPr/>
        </p:nvSpPr>
        <p:spPr>
          <a:xfrm>
            <a:off x="990474" y="2383546"/>
            <a:ext cx="978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Have a go by copy and pasting these paths to access different categories of data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E09B10-F216-4DC7-8777-92FB66C0EC16}"/>
              </a:ext>
            </a:extLst>
          </p:cNvPr>
          <p:cNvSpPr txBox="1"/>
          <p:nvPr/>
        </p:nvSpPr>
        <p:spPr>
          <a:xfrm>
            <a:off x="990474" y="4652603"/>
            <a:ext cx="119593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More explanations and documentation can be found here for web scraping : </a:t>
            </a:r>
          </a:p>
          <a:p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3"/>
              </a:rPr>
              <a:t>https://blog.rsquaredacademy.com/web-scraping/</a:t>
            </a:r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If you want a have a go at creating some plots using this data or creating Dataframes from it have a read of this article:  </a:t>
            </a:r>
          </a:p>
          <a:p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4"/>
              </a:rPr>
              <a:t>https://towardsdatascience.com/introduction-to-data-frames-in-r-b9a6302d9a56</a:t>
            </a:r>
            <a:endParaRPr lang="en-GB" sz="1400" dirty="0"/>
          </a:p>
          <a:p>
            <a:pPr lvl="1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859207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8C01-573A-4467-9379-6522964F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57" y="1924965"/>
            <a:ext cx="5893840" cy="1194223"/>
          </a:xfrm>
        </p:spPr>
        <p:txBody>
          <a:bodyPr/>
          <a:lstStyle/>
          <a:p>
            <a:r>
              <a:rPr lang="en-GB" sz="6600" dirty="0"/>
              <a:t>Next Time ….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FC842-A98B-45DD-A3A6-6C6A9A1CA4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31163" y="5210231"/>
            <a:ext cx="7809072" cy="4075465"/>
          </a:xfrm>
        </p:spPr>
        <p:txBody>
          <a:bodyPr>
            <a:normAutofit/>
          </a:bodyPr>
          <a:lstStyle/>
          <a:p>
            <a:r>
              <a:rPr lang="en-GB" sz="2400" dirty="0"/>
              <a:t>See you then !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D1097CF-AF06-4B6D-9FE8-9749F52932D7}"/>
              </a:ext>
            </a:extLst>
          </p:cNvPr>
          <p:cNvSpPr txBox="1">
            <a:spLocks/>
          </p:cNvSpPr>
          <p:nvPr/>
        </p:nvSpPr>
        <p:spPr>
          <a:xfrm>
            <a:off x="7711224" y="1687123"/>
            <a:ext cx="3981094" cy="20287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Vectors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Plotting our new datasets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Line graphs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Global aesthetics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2909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2EDBF-A0DE-4B4E-98B6-730797C81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en-GB" sz="6600" dirty="0"/>
              <a:t>Into the </a:t>
            </a:r>
            <a:r>
              <a:rPr lang="en-GB" sz="6600" dirty="0" err="1"/>
              <a:t>Tidyverse</a:t>
            </a:r>
            <a:br>
              <a:rPr lang="en-GB" sz="6600" dirty="0"/>
            </a:br>
            <a:br>
              <a:rPr lang="en-GB" sz="6600" dirty="0"/>
            </a:br>
            <a:r>
              <a:rPr lang="en-GB" sz="6600"/>
              <a:t>Session 2b </a:t>
            </a:r>
            <a:endParaRPr lang="en-GB" sz="6600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5A79B-51A8-4F09-BF9D-D5F83D746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8" y="2367299"/>
            <a:ext cx="3994015" cy="2294852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 dirty="0"/>
              <a:t>Course written by Tim </a:t>
            </a:r>
            <a:r>
              <a:rPr lang="en-US" sz="2800" dirty="0" err="1"/>
              <a:t>Hardgreeves</a:t>
            </a:r>
            <a:r>
              <a:rPr lang="en-US" sz="2800" dirty="0"/>
              <a:t> </a:t>
            </a:r>
          </a:p>
          <a:p>
            <a:pPr algn="ctr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9479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Objects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657599" y="2391625"/>
            <a:ext cx="111838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R is capable of storing any value in an object (also called variables)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Objects are simply a way of labelling a piece of data for later use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In R, objects are assigned using the &lt;- operator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dirty="0"/>
              <a:t>Once an object has been assigned a value, it can be referenced by using its name</a:t>
            </a: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99F0F-5651-408A-95FB-88D3C0ED8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747" y="4522470"/>
            <a:ext cx="7515225" cy="2076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4DC7C4-5EE4-4FE4-B3E2-06245FF7F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747" y="3331019"/>
            <a:ext cx="7515225" cy="53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64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Vectors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268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Vectors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17A67-994F-4AA6-B6D5-B739179CD48E}"/>
              </a:ext>
            </a:extLst>
          </p:cNvPr>
          <p:cNvSpPr/>
          <p:nvPr/>
        </p:nvSpPr>
        <p:spPr>
          <a:xfrm>
            <a:off x="1854198" y="2151638"/>
            <a:ext cx="1138200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 R, a vector is a collection of elements of the same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There are integer vectors, character vectors, double vectors, and many 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Vectors are created using the c() function. This stands for combine:</a:t>
            </a:r>
          </a:p>
          <a:p>
            <a:endParaRPr lang="en-GB" sz="2000" dirty="0"/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Most mathematical functions in R act element-wise on vectors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 particular value of a vector can be accessed using [ ]</a:t>
            </a:r>
          </a:p>
          <a:p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8341B9-50C4-4FEA-B0EA-6CE55A6F0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056" y="3005157"/>
            <a:ext cx="8227217" cy="538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19B4EC-A7FE-46AD-A5D4-0E1687B37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198" y="3938690"/>
            <a:ext cx="8227217" cy="11714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B84B1E-E316-49AD-8A81-D454E5349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5056" y="5619827"/>
            <a:ext cx="8227217" cy="114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50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Missing Values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17A67-994F-4AA6-B6D5-B739179CD48E}"/>
              </a:ext>
            </a:extLst>
          </p:cNvPr>
          <p:cNvSpPr/>
          <p:nvPr/>
        </p:nvSpPr>
        <p:spPr>
          <a:xfrm>
            <a:off x="576668" y="2413337"/>
            <a:ext cx="112978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In the real world, it is rare to ever have a complete data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Missing values can be encoded using a range of symbols </a:t>
            </a:r>
            <a:r>
              <a:rPr lang="en-GB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., ?, N/A, -, </a:t>
            </a:r>
            <a:r>
              <a:rPr lang="en-GB" sz="2000" dirty="0"/>
              <a:t>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You can tell </a:t>
            </a:r>
            <a:r>
              <a:rPr lang="en-GB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readr() </a:t>
            </a:r>
            <a:r>
              <a:rPr lang="en-GB" sz="2000" dirty="0"/>
              <a:t>which symbol is used in a given CSV file using the </a:t>
            </a:r>
            <a:r>
              <a:rPr lang="en-GB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sz="2000" dirty="0"/>
              <a:t> parameter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2EEEDD-49C0-4603-A3DA-9F31F90BD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3555104"/>
            <a:ext cx="8024812" cy="299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615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095D2D-20F4-4B33-9083-F7CF7A086547}"/>
              </a:ext>
            </a:extLst>
          </p:cNvPr>
          <p:cNvSpPr/>
          <p:nvPr/>
        </p:nvSpPr>
        <p:spPr>
          <a:xfrm>
            <a:off x="2634712" y="3550795"/>
            <a:ext cx="5951349" cy="2536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3777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Exercise to try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2309248" y="2390161"/>
            <a:ext cx="113366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Read the following in-line CSV into R. 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GB" dirty="0"/>
              <a:t>Unknown is used here to represent missing values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There’s </a:t>
            </a:r>
            <a:r>
              <a:rPr lang="en-GB" dirty="0">
                <a:solidFill>
                  <a:srgbClr val="000000"/>
                </a:solidFill>
                <a:latin typeface="Century Gothic" panose="020B0502020202020204"/>
              </a:rPr>
              <a:t>a few lines you will want to skip 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67938B-9436-4286-9C55-145365587C5B}"/>
              </a:ext>
            </a:extLst>
          </p:cNvPr>
          <p:cNvSpPr/>
          <p:nvPr/>
        </p:nvSpPr>
        <p:spPr>
          <a:xfrm>
            <a:off x="3806307" y="3665064"/>
            <a:ext cx="51362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dirty="0">
                <a:solidFill>
                  <a:srgbClr val="FFFFFF"/>
                </a:solidFill>
              </a:rPr>
              <a:t>"</a:t>
            </a:r>
          </a:p>
          <a:p>
            <a:pPr lvl="0"/>
            <a:r>
              <a:rPr lang="en-GB" dirty="0">
                <a:solidFill>
                  <a:srgbClr val="FFFFFF"/>
                </a:solidFill>
              </a:rPr>
              <a:t>Employee Database Version 3</a:t>
            </a:r>
          </a:p>
          <a:p>
            <a:pPr lvl="0"/>
            <a:endParaRPr lang="en-GB" dirty="0">
              <a:solidFill>
                <a:srgbClr val="FFFFFF"/>
              </a:solidFill>
            </a:endParaRPr>
          </a:p>
          <a:p>
            <a:pPr lvl="0"/>
            <a:r>
              <a:rPr lang="en-GB" dirty="0">
                <a:solidFill>
                  <a:srgbClr val="FFFFFF"/>
                </a:solidFill>
              </a:rPr>
              <a:t>name, age, job</a:t>
            </a:r>
          </a:p>
          <a:p>
            <a:pPr lvl="0"/>
            <a:r>
              <a:rPr lang="en-GB" dirty="0">
                <a:solidFill>
                  <a:srgbClr val="FFFFFF"/>
                </a:solidFill>
              </a:rPr>
              <a:t>John, 34, Analyst</a:t>
            </a:r>
          </a:p>
          <a:p>
            <a:pPr lvl="0"/>
            <a:r>
              <a:rPr lang="en-GB" dirty="0">
                <a:solidFill>
                  <a:srgbClr val="FFFFFF"/>
                </a:solidFill>
              </a:rPr>
              <a:t>Ann, 44, Consultant</a:t>
            </a:r>
          </a:p>
          <a:p>
            <a:pPr lvl="0"/>
            <a:r>
              <a:rPr lang="en-GB" dirty="0">
                <a:solidFill>
                  <a:srgbClr val="FFFFFF"/>
                </a:solidFill>
              </a:rPr>
              <a:t>Barry, 24, Unknown</a:t>
            </a:r>
          </a:p>
          <a:p>
            <a:pPr lvl="0"/>
            <a:r>
              <a:rPr lang="en-GB" dirty="0">
                <a:solidFill>
                  <a:srgbClr val="FFFFFF"/>
                </a:solidFill>
              </a:rPr>
              <a:t>Freya, Unknown, Developer"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32135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3777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E1B404-C5F7-4787-A0F7-FFB9F116F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890" y="2837239"/>
            <a:ext cx="3752850" cy="2981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7E0549-9159-45EA-939D-02A1F5D5E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262" y="2837239"/>
            <a:ext cx="3841250" cy="204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071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More file types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2978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Other file types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17A67-994F-4AA6-B6D5-B739179CD48E}"/>
              </a:ext>
            </a:extLst>
          </p:cNvPr>
          <p:cNvSpPr/>
          <p:nvPr/>
        </p:nvSpPr>
        <p:spPr>
          <a:xfrm>
            <a:off x="1413576" y="2955778"/>
            <a:ext cx="1129783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More Delimited Files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GB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read_csv2() </a:t>
            </a:r>
            <a:r>
              <a:rPr lang="en-GB" sz="2000" dirty="0"/>
              <a:t>- semicolon-separated files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GB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read_tsv</a:t>
            </a:r>
            <a:r>
              <a:rPr lang="en-GB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000" dirty="0"/>
              <a:t> - read tab-separated files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GB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read_delim</a:t>
            </a:r>
            <a:r>
              <a:rPr lang="en-GB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000" dirty="0"/>
              <a:t> - reads files with any delimiter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GB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read_delim</a:t>
            </a:r>
            <a:r>
              <a:rPr lang="en-GB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('path/to/file.txt', '|’)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GB" sz="2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These all accept the same additional arguments as </a:t>
            </a:r>
            <a:r>
              <a:rPr lang="en-GB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GB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746309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3777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Exercises to try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504059" y="2446386"/>
            <a:ext cx="1118388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2000" i="1" dirty="0">
                <a:solidFill>
                  <a:srgbClr val="000000"/>
                </a:solidFill>
              </a:rPr>
              <a:t>Remember to set your working directory first with Session &gt; Set Working Directory...</a:t>
            </a:r>
          </a:p>
          <a:p>
            <a:pPr lvl="0">
              <a:defRPr/>
            </a:pPr>
            <a:endParaRPr lang="en-GB" sz="2000" i="1" dirty="0">
              <a:solidFill>
                <a:srgbClr val="000000"/>
              </a:solidFill>
            </a:endParaRP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GB" sz="2000" dirty="0">
                <a:solidFill>
                  <a:srgbClr val="000000"/>
                </a:solidFill>
              </a:rPr>
              <a:t>Read the people.csv file from this session’s data folder. Make sure you specify that sex and race are factors (categorical variables) and that earn and age are integers.</a:t>
            </a:r>
          </a:p>
          <a:p>
            <a:pPr marL="457200" lvl="0" indent="-457200">
              <a:buFont typeface="+mj-lt"/>
              <a:buAutoNum type="arabicPeriod"/>
              <a:defRPr/>
            </a:pPr>
            <a:endParaRPr lang="en-GB" sz="2000" dirty="0">
              <a:solidFill>
                <a:srgbClr val="000000"/>
              </a:solidFill>
            </a:endParaRP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GB" sz="2000" dirty="0">
                <a:solidFill>
                  <a:srgbClr val="000000"/>
                </a:solidFill>
              </a:rPr>
              <a:t>How does level of education affect salary? Make a scatter plot to find out. You should set position = 'jitter' in the </a:t>
            </a:r>
            <a:r>
              <a:rPr lang="en-GB" sz="2000" dirty="0" err="1">
                <a:solidFill>
                  <a:srgbClr val="000000"/>
                </a:solidFill>
              </a:rPr>
              <a:t>geom_point</a:t>
            </a:r>
            <a:r>
              <a:rPr lang="en-GB" sz="2000" dirty="0">
                <a:solidFill>
                  <a:srgbClr val="000000"/>
                </a:solidFill>
              </a:rPr>
              <a:t>() function to avoid over-plotting and perhaps also set transparency to 0.5.</a:t>
            </a:r>
          </a:p>
          <a:p>
            <a:pPr marL="457200" lvl="0" indent="-457200">
              <a:buFont typeface="+mj-lt"/>
              <a:buAutoNum type="arabicPeriod"/>
              <a:defRPr/>
            </a:pPr>
            <a:endParaRPr lang="en-GB" sz="2000" dirty="0">
              <a:solidFill>
                <a:srgbClr val="000000"/>
              </a:solidFill>
            </a:endParaRP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GB" sz="2000" dirty="0">
                <a:solidFill>
                  <a:srgbClr val="000000"/>
                </a:solidFill>
              </a:rPr>
              <a:t>Facet the above plot by sex, colouring the points too. Make sure you hide the legend with </a:t>
            </a:r>
            <a:r>
              <a:rPr lang="en-GB" sz="2000" dirty="0" err="1">
                <a:solidFill>
                  <a:srgbClr val="000000"/>
                </a:solidFill>
              </a:rPr>
              <a:t>show.legend</a:t>
            </a:r>
            <a:r>
              <a:rPr lang="en-GB" sz="2000" dirty="0">
                <a:solidFill>
                  <a:srgbClr val="000000"/>
                </a:solidFill>
              </a:rPr>
              <a:t> = FALSE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lvl="0" indent="-457200">
              <a:buFont typeface="+mj-lt"/>
              <a:buAutoNum type="arabicPeriod"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BB0A100-39A1-4881-A8C1-5DC6CE675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Facet the above plot by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colouring the points too. Make sure you hide the legend with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show.legend = FALSE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8134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3777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Answers 1)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0F682-83D7-4924-8B87-1A4D2BAD3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75" y="3429000"/>
            <a:ext cx="5219700" cy="1905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1EBB99-9FE4-4741-B0E6-35E197F73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72719"/>
            <a:ext cx="4702314" cy="333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006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3777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Answers 2)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05D10-71D2-49FF-816D-75EDC12A6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671" y="2955252"/>
            <a:ext cx="5955869" cy="36440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08178E-10D4-4A0F-95AA-CECB7C72C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233" y="2328083"/>
            <a:ext cx="7766589" cy="62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2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Objects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657599" y="2391625"/>
            <a:ext cx="111838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All R statements where you create objects have the form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An object will retain its value until one of the following occur: </a:t>
            </a:r>
          </a:p>
          <a:p>
            <a:pPr marL="742950" lvl="1" indent="-285750">
              <a:buFont typeface="Wingdings" panose="05000000000000000000" pitchFamily="2" charset="2"/>
              <a:buChar char="q"/>
              <a:defRPr/>
            </a:pPr>
            <a:r>
              <a:rPr lang="en-GB" dirty="0">
                <a:solidFill>
                  <a:srgbClr val="000000"/>
                </a:solidFill>
              </a:rPr>
              <a:t>You close RStudio</a:t>
            </a:r>
          </a:p>
          <a:p>
            <a:pPr marL="742950" lvl="1" indent="-285750">
              <a:buFont typeface="Wingdings" panose="05000000000000000000" pitchFamily="2" charset="2"/>
              <a:buChar char="q"/>
              <a:defRPr/>
            </a:pPr>
            <a:r>
              <a:rPr lang="en-GB" dirty="0">
                <a:solidFill>
                  <a:srgbClr val="000000"/>
                </a:solidFill>
              </a:rPr>
              <a:t>You delete the object manually</a:t>
            </a:r>
          </a:p>
          <a:p>
            <a:pPr marL="742950" lvl="1" indent="-285750">
              <a:buFont typeface="Wingdings" panose="05000000000000000000" pitchFamily="2" charset="2"/>
              <a:buChar char="q"/>
              <a:defRPr/>
            </a:pPr>
            <a:r>
              <a:rPr lang="en-GB" dirty="0">
                <a:solidFill>
                  <a:srgbClr val="000000"/>
                </a:solidFill>
              </a:rPr>
              <a:t>You overwrite its value with another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You can see a list of all objects in the 'Environment' pane in RStudio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If you are getting tired of tying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GB" dirty="0">
                <a:solidFill>
                  <a:srgbClr val="000000"/>
                </a:solidFill>
              </a:rPr>
              <a:t> you can use the keyboard shortcut alt-minus in RStudio to insert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69CA3-0B46-47D4-B79B-D1F50CFA6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3" y="2773680"/>
            <a:ext cx="75247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619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3777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Answers 3)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A4E62F-EE72-4E27-B6B1-A16DBAC64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27" y="2955252"/>
            <a:ext cx="6314575" cy="37969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F85739-B0C4-451B-B2B8-E826677BD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479" y="2307309"/>
            <a:ext cx="8991041" cy="64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612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More Data Visualisations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6118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Line Plot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91DF48-ED6E-44EC-8F85-82B94B248B24}"/>
              </a:ext>
            </a:extLst>
          </p:cNvPr>
          <p:cNvSpPr/>
          <p:nvPr/>
        </p:nvSpPr>
        <p:spPr>
          <a:xfrm>
            <a:off x="1376769" y="2413337"/>
            <a:ext cx="114883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So far, we have only produced scatter plots and that's a bit boring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By changing which geometry we use, we generate a line plot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 dataset suited to this type of graph is the oranges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1A2C5-900A-4754-B8A2-3A0FD9EC9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35" y="3593156"/>
            <a:ext cx="7789865" cy="292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232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Line Plot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91DF48-ED6E-44EC-8F85-82B94B248B24}"/>
              </a:ext>
            </a:extLst>
          </p:cNvPr>
          <p:cNvSpPr/>
          <p:nvPr/>
        </p:nvSpPr>
        <p:spPr>
          <a:xfrm>
            <a:off x="661261" y="3429000"/>
            <a:ext cx="341113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 line plot is produced by using the </a:t>
            </a:r>
            <a:r>
              <a:rPr lang="en-GB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GB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000" dirty="0"/>
              <a:t> geometry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681775-DF44-40C3-B013-E4D053FAC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0" y="2111322"/>
            <a:ext cx="8267700" cy="439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779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Smooth Line Plot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91DF48-ED6E-44EC-8F85-82B94B248B24}"/>
              </a:ext>
            </a:extLst>
          </p:cNvPr>
          <p:cNvSpPr/>
          <p:nvPr/>
        </p:nvSpPr>
        <p:spPr>
          <a:xfrm>
            <a:off x="354538" y="1850257"/>
            <a:ext cx="43434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 similar geometry is </a:t>
            </a:r>
            <a:r>
              <a:rPr lang="en-GB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GB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000" dirty="0"/>
              <a:t>. This adds a smooth fitted line to a plot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This can be combined with </a:t>
            </a:r>
            <a:r>
              <a:rPr lang="en-GB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GB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000" dirty="0"/>
              <a:t>to create the following 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Use can use the </a:t>
            </a:r>
            <a:r>
              <a:rPr lang="en-GB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</a:t>
            </a:r>
            <a:r>
              <a:rPr lang="en-GB" sz="2000" dirty="0"/>
              <a:t> parameter to control whether confidence intervals are shown. These are best turned off for now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852A51-CABD-4785-BA99-9745002A2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938" y="2583909"/>
            <a:ext cx="7494062" cy="324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403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3777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Exercises to try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643544" y="2756352"/>
            <a:ext cx="1118388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arenR"/>
              <a:defRPr/>
            </a:pPr>
            <a:r>
              <a:rPr lang="en-GB" sz="2000" dirty="0">
                <a:solidFill>
                  <a:srgbClr val="000000"/>
                </a:solidFill>
              </a:rPr>
              <a:t>Using the built in dataset </a:t>
            </a:r>
            <a:r>
              <a:rPr lang="en-GB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ChickWeight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chemeClr val="bg1"/>
                </a:solidFill>
                <a:cs typeface="Courier New" panose="02070309020205020404" pitchFamily="49" charset="0"/>
              </a:rPr>
              <a:t>make a line plot of the chicken weight against time. Group by chick and colour by diet by adding </a:t>
            </a:r>
            <a:r>
              <a:rPr lang="en-GB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= chick</a:t>
            </a:r>
            <a:r>
              <a:rPr lang="en-GB" sz="2000" dirty="0">
                <a:solidFill>
                  <a:schemeClr val="bg1"/>
                </a:solidFill>
                <a:cs typeface="Courier New" panose="02070309020205020404" pitchFamily="49" charset="0"/>
              </a:rPr>
              <a:t> inside the </a:t>
            </a:r>
            <a:r>
              <a:rPr lang="en-GB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GB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000" dirty="0">
                <a:solidFill>
                  <a:schemeClr val="bg1"/>
                </a:solidFill>
                <a:cs typeface="Courier New" panose="02070309020205020404" pitchFamily="49" charset="0"/>
              </a:rPr>
              <a:t>function</a:t>
            </a:r>
          </a:p>
          <a:p>
            <a:pPr marL="457200" lvl="0" indent="-457200">
              <a:buAutoNum type="arabicParenR"/>
              <a:defRPr/>
            </a:pPr>
            <a:endParaRPr lang="en-GB" sz="20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457200" lvl="0" indent="-457200">
              <a:buAutoNum type="arabicParenR"/>
              <a:defRPr/>
            </a:pPr>
            <a:r>
              <a:rPr lang="en-GB" sz="2000" dirty="0">
                <a:solidFill>
                  <a:schemeClr val="bg1"/>
                </a:solidFill>
                <a:cs typeface="Courier New" panose="02070309020205020404" pitchFamily="49" charset="0"/>
              </a:rPr>
              <a:t>Instead of using </a:t>
            </a:r>
            <a:r>
              <a:rPr lang="en-GB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GB" sz="2000" dirty="0">
                <a:solidFill>
                  <a:schemeClr val="bg1"/>
                </a:solidFill>
                <a:cs typeface="Courier New" panose="02070309020205020404" pitchFamily="49" charset="0"/>
              </a:rPr>
              <a:t>, use </a:t>
            </a:r>
            <a:r>
              <a:rPr lang="en-GB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GB" sz="2000" dirty="0">
                <a:solidFill>
                  <a:schemeClr val="bg1"/>
                </a:solidFill>
                <a:cs typeface="Courier New" panose="02070309020205020404" pitchFamily="49" charset="0"/>
              </a:rPr>
              <a:t> with the </a:t>
            </a:r>
            <a:r>
              <a:rPr lang="en-GB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GB" sz="2000" dirty="0">
                <a:solidFill>
                  <a:schemeClr val="bg1"/>
                </a:solidFill>
                <a:cs typeface="Courier New" panose="02070309020205020404" pitchFamily="49" charset="0"/>
              </a:rPr>
              <a:t> aesthetic set to </a:t>
            </a:r>
            <a:r>
              <a:rPr lang="en-GB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Diet</a:t>
            </a:r>
            <a:r>
              <a:rPr lang="en-GB" sz="2000" dirty="0">
                <a:solidFill>
                  <a:schemeClr val="bg1"/>
                </a:solidFill>
                <a:cs typeface="Courier New" panose="02070309020205020404" pitchFamily="49" charset="0"/>
              </a:rPr>
              <a:t>. Hide the error regions with </a:t>
            </a:r>
            <a:r>
              <a:rPr lang="en-GB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se=FALSE</a:t>
            </a:r>
          </a:p>
          <a:p>
            <a:pPr lvl="0">
              <a:defRPr/>
            </a:pPr>
            <a:r>
              <a:rPr lang="en-GB" sz="2000" i="1" dirty="0">
                <a:solidFill>
                  <a:schemeClr val="bg1"/>
                </a:solidFill>
                <a:cs typeface="Courier New" panose="02070309020205020404" pitchFamily="49" charset="0"/>
              </a:rPr>
              <a:t>      There is no need to specify the group in this case - why?</a:t>
            </a:r>
          </a:p>
          <a:p>
            <a:pPr lvl="0">
              <a:defRPr/>
            </a:pPr>
            <a:endParaRPr lang="en-GB" sz="2000" i="1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lvl="0">
              <a:defRPr/>
            </a:pPr>
            <a:r>
              <a:rPr lang="en-GB" sz="2000" dirty="0">
                <a:solidFill>
                  <a:schemeClr val="bg1"/>
                </a:solidFill>
                <a:cs typeface="Courier New" panose="02070309020205020404" pitchFamily="49" charset="0"/>
              </a:rPr>
              <a:t>3)   Add labels to the plot</a:t>
            </a:r>
          </a:p>
          <a:p>
            <a:pPr lvl="0">
              <a:defRPr/>
            </a:pPr>
            <a:endParaRPr lang="en-GB" sz="2000" i="1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00463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3777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Answers 1)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191E0-A858-46B2-87D2-5D3A9BF34D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23"/>
          <a:stretch/>
        </p:blipFill>
        <p:spPr>
          <a:xfrm>
            <a:off x="3068509" y="2867186"/>
            <a:ext cx="6054982" cy="3692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32EB99-16FF-4C64-9777-D711649B0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275" y="2238536"/>
            <a:ext cx="78105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432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3777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Answers 2)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E61B75-396F-48FF-88E4-CD296A44F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2" y="2332097"/>
            <a:ext cx="8181975" cy="638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0C5A55-9BBF-47A0-A3E0-88E90ED62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965" y="2970272"/>
            <a:ext cx="6220067" cy="382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290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3777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Answers 3)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26CE20-3EFA-414E-93B7-F21E1E7745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"/>
          <a:stretch/>
        </p:blipFill>
        <p:spPr>
          <a:xfrm>
            <a:off x="1878026" y="1904112"/>
            <a:ext cx="8435948" cy="13146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A0513D-48DB-4B43-BEAA-17D00A64D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793" y="3218771"/>
            <a:ext cx="6096000" cy="312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109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Global Aesthetics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91DF48-ED6E-44EC-8F85-82B94B248B24}"/>
              </a:ext>
            </a:extLst>
          </p:cNvPr>
          <p:cNvSpPr/>
          <p:nvPr/>
        </p:nvSpPr>
        <p:spPr>
          <a:xfrm>
            <a:off x="295810" y="1950449"/>
            <a:ext cx="3868331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previous code is repetitive as we specify the mapping for aesthetics x, y, and</a:t>
            </a:r>
            <a:r>
              <a:rPr lang="en-GB" b="1" dirty="0"/>
              <a:t>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twice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We can instead specify these as the second argument of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solidFill>
                  <a:schemeClr val="bg1"/>
                </a:solidFill>
                <a:cs typeface="Courier New" panose="02070309020205020404" pitchFamily="49" charset="0"/>
              </a:rPr>
              <a:t> in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These will be treated as global variables mappings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You can still specify local mappings in either of the geometry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425EA1-B49E-4BD6-ABB9-882241716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141" y="2628900"/>
            <a:ext cx="7944406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Functions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589019" y="2274838"/>
            <a:ext cx="110139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R has a large collection of built-in functions that are called like this: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An example of such a function is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>
                <a:solidFill>
                  <a:srgbClr val="000000"/>
                </a:solidFill>
              </a:rPr>
              <a:t>which makes a regular sequence of numbers</a:t>
            </a: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GB" dirty="0">
                <a:solidFill>
                  <a:srgbClr val="000000"/>
                </a:solidFill>
              </a:rPr>
              <a:t> </a:t>
            </a: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For many functions, it is unnecessary to name the arguments as there is an obvious order that they should be entered in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009D5-A933-45D0-B846-A94A8CC67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910" y="2613660"/>
            <a:ext cx="7496175" cy="53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FD5B02-CC0F-44E6-A03B-50C2B08C1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909" y="3618064"/>
            <a:ext cx="7496175" cy="1009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3CFEB9-E3DF-45E6-9A52-252FBBEF9C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904" y="5404333"/>
            <a:ext cx="75057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908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More Line Aesthetics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91DF48-ED6E-44EC-8F85-82B94B248B24}"/>
              </a:ext>
            </a:extLst>
          </p:cNvPr>
          <p:cNvSpPr/>
          <p:nvPr/>
        </p:nvSpPr>
        <p:spPr>
          <a:xfrm>
            <a:off x="382853" y="2798336"/>
            <a:ext cx="1142629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Both line graph geometries both come with a </a:t>
            </a:r>
            <a:r>
              <a:rPr lang="en-GB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GB" sz="2000" dirty="0"/>
              <a:t> aesthetic to control what type of line is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This should have a categorical variable mapped to it or manually set to a positive integer value/name of a line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Both aesthetics also has a </a:t>
            </a:r>
            <a:r>
              <a:rPr lang="en-GB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group() </a:t>
            </a:r>
            <a:r>
              <a:rPr lang="en-GB" sz="2000" dirty="0"/>
              <a:t>aesthetic which allows you to separate the full data set before generating the lines (see exercises for examples of this)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This can be set to </a:t>
            </a:r>
            <a:r>
              <a:rPr lang="en-GB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 </a:t>
            </a:r>
            <a:r>
              <a:rPr lang="en-GB" sz="2000" dirty="0"/>
              <a:t>to use no grouping</a:t>
            </a:r>
          </a:p>
        </p:txBody>
      </p:sp>
    </p:spTree>
    <p:extLst>
      <p:ext uri="{BB962C8B-B14F-4D97-AF65-F5344CB8AC3E}">
        <p14:creationId xmlns:p14="http://schemas.microsoft.com/office/powerpoint/2010/main" val="27886717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C968-4CA2-40A0-8181-9A5DED9D6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9600" dirty="0"/>
              <a:t>Bonus Questions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5A14F-5C33-4D97-A6A9-69F67AE35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8596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3777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Labelling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995592-34B5-4C34-9AAB-34A74862BF8F}"/>
              </a:ext>
            </a:extLst>
          </p:cNvPr>
          <p:cNvSpPr/>
          <p:nvPr/>
        </p:nvSpPr>
        <p:spPr>
          <a:xfrm>
            <a:off x="1250195" y="2643840"/>
            <a:ext cx="91026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We can change our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dirty="0"/>
              <a:t>and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GB" dirty="0"/>
              <a:t>axis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en-GB" dirty="0"/>
              <a:t> in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GB" dirty="0"/>
              <a:t> and add a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GB" dirty="0"/>
              <a:t> to our graph using a new layer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labs()</a:t>
            </a:r>
          </a:p>
          <a:p>
            <a:endParaRPr lang="en-GB" dirty="0"/>
          </a:p>
          <a:p>
            <a:r>
              <a:rPr lang="en-GB" dirty="0"/>
              <a:t>It’s a simple case of adding more layers to our code as shown bellow: </a:t>
            </a:r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5A830-F9CE-4437-B4F6-AD63C4B03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575" y="3877523"/>
            <a:ext cx="5213205" cy="2769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1BC1ED-1A6C-4DEC-9A94-E3EB7CDD3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006" y="4719355"/>
            <a:ext cx="32956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008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3777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Exercises to try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643544" y="2756352"/>
            <a:ext cx="111838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arenR"/>
              <a:defRPr/>
            </a:pPr>
            <a:r>
              <a:rPr lang="en-GB" sz="2000" dirty="0">
                <a:solidFill>
                  <a:srgbClr val="000000"/>
                </a:solidFill>
              </a:rPr>
              <a:t>Add a new </a:t>
            </a:r>
            <a:r>
              <a:rPr lang="en-GB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GB" sz="2000" dirty="0">
                <a:solidFill>
                  <a:srgbClr val="000000"/>
                </a:solidFill>
              </a:rPr>
              <a:t> and </a:t>
            </a:r>
            <a:r>
              <a:rPr lang="en-GB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sz="2000" dirty="0">
                <a:solidFill>
                  <a:srgbClr val="000000"/>
                </a:solidFill>
              </a:rPr>
              <a:t>and </a:t>
            </a:r>
            <a:r>
              <a:rPr lang="en-GB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GB" sz="2000" dirty="0">
                <a:solidFill>
                  <a:srgbClr val="000000"/>
                </a:solidFill>
              </a:rPr>
              <a:t> axis </a:t>
            </a:r>
            <a:r>
              <a:rPr lang="en-GB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en-GB" sz="2000" dirty="0">
                <a:solidFill>
                  <a:srgbClr val="000000"/>
                </a:solidFill>
              </a:rPr>
              <a:t> to the following plot from before </a:t>
            </a:r>
            <a:endParaRPr lang="en-GB" sz="20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lvl="0">
              <a:defRPr/>
            </a:pPr>
            <a:endParaRPr lang="en-GB" sz="2000" i="1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3B7DA2-4D33-4E6D-B741-17B1AD0FB776}"/>
              </a:ext>
            </a:extLst>
          </p:cNvPr>
          <p:cNvSpPr/>
          <p:nvPr/>
        </p:nvSpPr>
        <p:spPr>
          <a:xfrm>
            <a:off x="973809" y="3891981"/>
            <a:ext cx="10649920" cy="1206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GB" sz="2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ChickWeight</a:t>
            </a:r>
            <a:r>
              <a:rPr lang="en-GB" sz="2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</a:p>
          <a:p>
            <a:r>
              <a:rPr lang="en-GB" sz="2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GB" sz="2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GB" sz="2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(x=Time, y=weight, col=Diet), se=FALSE)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30196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37776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Answers 1) </a:t>
            </a:r>
            <a:endParaRPr lang="en-US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26CE20-3EFA-414E-93B7-F21E1E7745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"/>
          <a:stretch/>
        </p:blipFill>
        <p:spPr>
          <a:xfrm>
            <a:off x="1878026" y="1904112"/>
            <a:ext cx="8435948" cy="13146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A0513D-48DB-4B43-BEAA-17D00A64D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793" y="3218771"/>
            <a:ext cx="6096000" cy="312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276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8C01-573A-4467-9379-6522964F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57" y="1924965"/>
            <a:ext cx="5893840" cy="1194223"/>
          </a:xfrm>
        </p:spPr>
        <p:txBody>
          <a:bodyPr/>
          <a:lstStyle/>
          <a:p>
            <a:r>
              <a:rPr lang="en-GB" sz="6600" dirty="0"/>
              <a:t>Next Time ….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FC842-A98B-45DD-A3A6-6C6A9A1CA4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31163" y="5210231"/>
            <a:ext cx="7809072" cy="4075465"/>
          </a:xfrm>
        </p:spPr>
        <p:txBody>
          <a:bodyPr>
            <a:normAutofit/>
          </a:bodyPr>
          <a:lstStyle/>
          <a:p>
            <a:r>
              <a:rPr lang="en-GB" sz="2400" dirty="0"/>
              <a:t>See you then !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D1097CF-AF06-4B6D-9FE8-9749F52932D7}"/>
              </a:ext>
            </a:extLst>
          </p:cNvPr>
          <p:cNvSpPr txBox="1">
            <a:spLocks/>
          </p:cNvSpPr>
          <p:nvPr/>
        </p:nvSpPr>
        <p:spPr>
          <a:xfrm>
            <a:off x="7711224" y="1752437"/>
            <a:ext cx="3981094" cy="20287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Basic statistical functions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Century Gothic" panose="020B0502020202020204"/>
              </a:rPr>
              <a:t>Using comparisons to filter data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Using Boolean operators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23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3777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Exercises to try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1458314" y="2696128"/>
            <a:ext cx="9275372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/>
              <a:defRPr/>
            </a:pPr>
            <a:r>
              <a:rPr lang="en-GB" sz="2000" dirty="0">
                <a:solidFill>
                  <a:srgbClr val="000000"/>
                </a:solidFill>
              </a:rPr>
              <a:t>Create a sequence using the </a:t>
            </a:r>
            <a:r>
              <a:rPr lang="en-GB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000" dirty="0">
                <a:solidFill>
                  <a:srgbClr val="000000"/>
                </a:solidFill>
              </a:rPr>
              <a:t>function starting at 0 and ending at 100 assigning the output to an object called integers</a:t>
            </a:r>
          </a:p>
          <a:p>
            <a:pPr marL="342900" lvl="0" indent="-342900">
              <a:buFont typeface="+mj-lt"/>
              <a:buAutoNum type="arabicParenR"/>
              <a:defRPr/>
            </a:pPr>
            <a:endParaRPr lang="en-GB" sz="2000" dirty="0">
              <a:solidFill>
                <a:srgbClr val="000000"/>
              </a:solidFill>
            </a:endParaRPr>
          </a:p>
          <a:p>
            <a:pPr marL="342900" lvl="0" indent="-342900">
              <a:buFont typeface="+mj-lt"/>
              <a:buAutoNum type="arabicParenR"/>
              <a:defRPr/>
            </a:pPr>
            <a:r>
              <a:rPr lang="en-GB" sz="2000" dirty="0">
                <a:solidFill>
                  <a:srgbClr val="000000"/>
                </a:solidFill>
              </a:rPr>
              <a:t>Create a new vector called squares which contains the square of every value in integers……..You might want to use the</a:t>
            </a:r>
            <a:r>
              <a:rPr lang="en-GB" sz="2000" b="1" dirty="0">
                <a:solidFill>
                  <a:srgbClr val="000000"/>
                </a:solidFill>
              </a:rPr>
              <a:t> </a:t>
            </a:r>
            <a:r>
              <a:rPr lang="en-GB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 </a:t>
            </a:r>
            <a:r>
              <a:rPr lang="en-GB" sz="2000" dirty="0">
                <a:solidFill>
                  <a:srgbClr val="000000"/>
                </a:solidFill>
              </a:rPr>
              <a:t>operator.</a:t>
            </a:r>
          </a:p>
          <a:p>
            <a:pPr marL="342900" lvl="0" indent="-342900">
              <a:buFont typeface="+mj-lt"/>
              <a:buAutoNum type="arabicParenR"/>
              <a:defRPr/>
            </a:pPr>
            <a:endParaRPr lang="en-GB" sz="2000" dirty="0">
              <a:solidFill>
                <a:srgbClr val="000000"/>
              </a:solidFill>
            </a:endParaRPr>
          </a:p>
          <a:p>
            <a:pPr marL="342900" lvl="0" indent="-342900">
              <a:buFont typeface="+mj-lt"/>
              <a:buAutoNum type="arabicParenR"/>
              <a:defRPr/>
            </a:pPr>
            <a:r>
              <a:rPr lang="en-GB" sz="2000" dirty="0">
                <a:solidFill>
                  <a:srgbClr val="000000"/>
                </a:solidFill>
              </a:rPr>
              <a:t>Create a new sequence called </a:t>
            </a:r>
            <a:r>
              <a:rPr lang="en-GB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sz="2000" dirty="0">
                <a:solidFill>
                  <a:srgbClr val="000000"/>
                </a:solidFill>
              </a:rPr>
              <a:t>containing </a:t>
            </a:r>
            <a:r>
              <a:rPr lang="en-GB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GB" sz="2000" dirty="0">
                <a:solidFill>
                  <a:srgbClr val="000000"/>
                </a:solidFill>
              </a:rPr>
              <a:t> numbers spaced uniformly between </a:t>
            </a:r>
            <a:r>
              <a:rPr lang="en-GB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 and 6</a:t>
            </a:r>
            <a:r>
              <a:rPr lang="en-GB" sz="2000" dirty="0">
                <a:solidFill>
                  <a:srgbClr val="000000"/>
                </a:solidFill>
              </a:rPr>
              <a:t>. You can do this by adding the </a:t>
            </a:r>
            <a:r>
              <a:rPr lang="en-GB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length.out</a:t>
            </a:r>
            <a:r>
              <a:rPr lang="en-GB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</a:rPr>
              <a:t>parameter to </a:t>
            </a:r>
            <a:r>
              <a:rPr lang="en-GB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000" dirty="0">
                <a:solidFill>
                  <a:srgbClr val="000000"/>
                </a:solidFill>
              </a:rPr>
              <a:t>and setting it to </a:t>
            </a:r>
            <a:r>
              <a:rPr lang="en-GB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 </a:t>
            </a:r>
            <a:r>
              <a:rPr lang="en-GB" sz="2000" dirty="0">
                <a:solidFill>
                  <a:srgbClr val="000000"/>
                </a:solidFill>
              </a:rPr>
              <a:t>(this parameter must be specified by name, inside of the brackets)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45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3777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Answers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449543-68FB-4337-BADA-5D2267B84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493" y="2915392"/>
            <a:ext cx="4062639" cy="504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42C0BF-AB52-42E5-849C-8C7C67D00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494" y="3860276"/>
            <a:ext cx="4170046" cy="4661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D7A9E8-1D57-4511-9AA6-B9967753D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493" y="4766473"/>
            <a:ext cx="5739766" cy="60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7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Side note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240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3">
      <a:dk1>
        <a:sysClr val="windowText" lastClr="000000"/>
      </a:dk1>
      <a:lt1>
        <a:srgbClr val="000000"/>
      </a:lt1>
      <a:dk2>
        <a:srgbClr val="FFFFFF"/>
      </a:dk2>
      <a:lt2>
        <a:srgbClr val="FFFFFF"/>
      </a:lt2>
      <a:accent1>
        <a:srgbClr val="00B0F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1_Quotable">
  <a:themeElements>
    <a:clrScheme name="Custom 4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00B0F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8F078FD696EC45B7F57AE964A2CA5B" ma:contentTypeVersion="13" ma:contentTypeDescription="Create a new document." ma:contentTypeScope="" ma:versionID="bdb976efa452c46412775252a908b1f0">
  <xsd:schema xmlns:xsd="http://www.w3.org/2001/XMLSchema" xmlns:xs="http://www.w3.org/2001/XMLSchema" xmlns:p="http://schemas.microsoft.com/office/2006/metadata/properties" xmlns:ns3="80a8ca01-d459-494f-ac9a-c3d48b7ea22c" xmlns:ns4="2f6ff716-fad7-48fb-bdab-cdb53aa7a51c" targetNamespace="http://schemas.microsoft.com/office/2006/metadata/properties" ma:root="true" ma:fieldsID="9dcd50fd5175c33cefd31fbebeb5cd7d" ns3:_="" ns4:_="">
    <xsd:import namespace="80a8ca01-d459-494f-ac9a-c3d48b7ea22c"/>
    <xsd:import namespace="2f6ff716-fad7-48fb-bdab-cdb53aa7a51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a8ca01-d459-494f-ac9a-c3d48b7ea22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6ff716-fad7-48fb-bdab-cdb53aa7a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6844BA-1572-4B7B-AEA0-469FB3D432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a8ca01-d459-494f-ac9a-c3d48b7ea22c"/>
    <ds:schemaRef ds:uri="2f6ff716-fad7-48fb-bdab-cdb53aa7a5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239C6B-B51C-4532-9A40-2D10C19FC935}">
  <ds:schemaRefs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80a8ca01-d459-494f-ac9a-c3d48b7ea22c"/>
    <ds:schemaRef ds:uri="http://schemas.microsoft.com/office/2006/documentManagement/types"/>
    <ds:schemaRef ds:uri="2f6ff716-fad7-48fb-bdab-cdb53aa7a51c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DE2946D-1741-49F4-9B6C-2E06471AA1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2421</TotalTime>
  <Words>2277</Words>
  <Application>Microsoft Office PowerPoint</Application>
  <PresentationFormat>Widescreen</PresentationFormat>
  <Paragraphs>386</Paragraphs>
  <Slides>65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Arial</vt:lpstr>
      <vt:lpstr>Calibri</vt:lpstr>
      <vt:lpstr>Century Gothic</vt:lpstr>
      <vt:lpstr>Courier New</vt:lpstr>
      <vt:lpstr>Helvetica Neue</vt:lpstr>
      <vt:lpstr>Lato</vt:lpstr>
      <vt:lpstr>Wingdings</vt:lpstr>
      <vt:lpstr>Wingdings 2</vt:lpstr>
      <vt:lpstr>Quotable</vt:lpstr>
      <vt:lpstr>1_Quotable</vt:lpstr>
      <vt:lpstr>Into the Tidyverse  Session 2a </vt:lpstr>
      <vt:lpstr>Calculations</vt:lpstr>
      <vt:lpstr>R as a calculator </vt:lpstr>
      <vt:lpstr>Objects </vt:lpstr>
      <vt:lpstr>Objects </vt:lpstr>
      <vt:lpstr>Functions </vt:lpstr>
      <vt:lpstr>Exercises to try  </vt:lpstr>
      <vt:lpstr>Answers</vt:lpstr>
      <vt:lpstr>Side note </vt:lpstr>
      <vt:lpstr>Re-running code  </vt:lpstr>
      <vt:lpstr>Common problems </vt:lpstr>
      <vt:lpstr>Data Analysis work flow in R</vt:lpstr>
      <vt:lpstr>Readr</vt:lpstr>
      <vt:lpstr>What is readr </vt:lpstr>
      <vt:lpstr>CSV files </vt:lpstr>
      <vt:lpstr>Data input</vt:lpstr>
      <vt:lpstr>read_cvs</vt:lpstr>
      <vt:lpstr>read_cvs</vt:lpstr>
      <vt:lpstr>Exercise to try  </vt:lpstr>
      <vt:lpstr>Answer</vt:lpstr>
      <vt:lpstr>Tibbles</vt:lpstr>
      <vt:lpstr>Tibbles</vt:lpstr>
      <vt:lpstr>Data input</vt:lpstr>
      <vt:lpstr>In-line CSV</vt:lpstr>
      <vt:lpstr>Readr parameters </vt:lpstr>
      <vt:lpstr>Skip Parameter</vt:lpstr>
      <vt:lpstr>Comment Parameter </vt:lpstr>
      <vt:lpstr>Manual Column names </vt:lpstr>
      <vt:lpstr>Manual Column names </vt:lpstr>
      <vt:lpstr>Exercise to try  </vt:lpstr>
      <vt:lpstr>Answer</vt:lpstr>
      <vt:lpstr>Bonus Questions</vt:lpstr>
      <vt:lpstr>Web Scraping </vt:lpstr>
      <vt:lpstr>Looking at featured films dataset </vt:lpstr>
      <vt:lpstr>Web Scraping </vt:lpstr>
      <vt:lpstr>Accessing the categories</vt:lpstr>
      <vt:lpstr>Access other variables using these paths </vt:lpstr>
      <vt:lpstr>Next Time ….</vt:lpstr>
      <vt:lpstr>Into the Tidyverse  Session 2b </vt:lpstr>
      <vt:lpstr>Vectors</vt:lpstr>
      <vt:lpstr>Vectors </vt:lpstr>
      <vt:lpstr>Missing Values </vt:lpstr>
      <vt:lpstr>Exercise to try  </vt:lpstr>
      <vt:lpstr>Answer</vt:lpstr>
      <vt:lpstr>More file types </vt:lpstr>
      <vt:lpstr>Other file types </vt:lpstr>
      <vt:lpstr>Exercises to try  </vt:lpstr>
      <vt:lpstr>Answers 1)</vt:lpstr>
      <vt:lpstr>Answers 2)</vt:lpstr>
      <vt:lpstr>Answers 3)</vt:lpstr>
      <vt:lpstr>More Data Visualisations </vt:lpstr>
      <vt:lpstr>Line Plot </vt:lpstr>
      <vt:lpstr>Line Plot </vt:lpstr>
      <vt:lpstr>Smooth Line Plot </vt:lpstr>
      <vt:lpstr>Exercises to try  </vt:lpstr>
      <vt:lpstr>Answers 1) </vt:lpstr>
      <vt:lpstr>Answers 2) </vt:lpstr>
      <vt:lpstr>Answers 3) </vt:lpstr>
      <vt:lpstr>Global Aesthetics </vt:lpstr>
      <vt:lpstr>More Line Aesthetics </vt:lpstr>
      <vt:lpstr>Bonus Questions</vt:lpstr>
      <vt:lpstr>Labelling </vt:lpstr>
      <vt:lpstr>Exercises to try  </vt:lpstr>
      <vt:lpstr>Answers 1) </vt:lpstr>
      <vt:lpstr>Next Time 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Coates, Isabelle</dc:creator>
  <cp:lastModifiedBy>Coates, Isabelle</cp:lastModifiedBy>
  <cp:revision>19</cp:revision>
  <dcterms:created xsi:type="dcterms:W3CDTF">2021-01-03T12:44:36Z</dcterms:created>
  <dcterms:modified xsi:type="dcterms:W3CDTF">2021-03-05T11:18:58Z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0x010100DA8F078FD696EC45B7F57AE964A2CA5B</vt:lpwstr>
  </property>
</Properties>
</file>