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</p:sldMasterIdLst>
  <p:notesMasterIdLst>
    <p:notesMasterId r:id="rId75"/>
  </p:notesMasterIdLst>
  <p:sldIdLst>
    <p:sldId id="256" r:id="rId6"/>
    <p:sldId id="271" r:id="rId7"/>
    <p:sldId id="302" r:id="rId8"/>
    <p:sldId id="258" r:id="rId9"/>
    <p:sldId id="343" r:id="rId10"/>
    <p:sldId id="259" r:id="rId11"/>
    <p:sldId id="264" r:id="rId12"/>
    <p:sldId id="338" r:id="rId13"/>
    <p:sldId id="339" r:id="rId14"/>
    <p:sldId id="340" r:id="rId15"/>
    <p:sldId id="263" r:id="rId16"/>
    <p:sldId id="369" r:id="rId17"/>
    <p:sldId id="370" r:id="rId18"/>
    <p:sldId id="371" r:id="rId19"/>
    <p:sldId id="372" r:id="rId20"/>
    <p:sldId id="368" r:id="rId21"/>
    <p:sldId id="358" r:id="rId22"/>
    <p:sldId id="360" r:id="rId23"/>
    <p:sldId id="344" r:id="rId24"/>
    <p:sldId id="304" r:id="rId25"/>
    <p:sldId id="345" r:id="rId26"/>
    <p:sldId id="341" r:id="rId27"/>
    <p:sldId id="342" r:id="rId28"/>
    <p:sldId id="387" r:id="rId29"/>
    <p:sldId id="388" r:id="rId30"/>
    <p:sldId id="389" r:id="rId31"/>
    <p:sldId id="305" r:id="rId32"/>
    <p:sldId id="262" r:id="rId33"/>
    <p:sldId id="307" r:id="rId34"/>
    <p:sldId id="346" r:id="rId35"/>
    <p:sldId id="347" r:id="rId36"/>
    <p:sldId id="348" r:id="rId37"/>
    <p:sldId id="361" r:id="rId38"/>
    <p:sldId id="362" r:id="rId39"/>
    <p:sldId id="390" r:id="rId40"/>
    <p:sldId id="391" r:id="rId41"/>
    <p:sldId id="392" r:id="rId42"/>
    <p:sldId id="385" r:id="rId43"/>
    <p:sldId id="367" r:id="rId44"/>
    <p:sldId id="306" r:id="rId45"/>
    <p:sldId id="308" r:id="rId46"/>
    <p:sldId id="309" r:id="rId47"/>
    <p:sldId id="393" r:id="rId48"/>
    <p:sldId id="349" r:id="rId49"/>
    <p:sldId id="395" r:id="rId50"/>
    <p:sldId id="350" r:id="rId51"/>
    <p:sldId id="394" r:id="rId52"/>
    <p:sldId id="364" r:id="rId53"/>
    <p:sldId id="311" r:id="rId54"/>
    <p:sldId id="310" r:id="rId55"/>
    <p:sldId id="312" r:id="rId56"/>
    <p:sldId id="351" r:id="rId57"/>
    <p:sldId id="396" r:id="rId58"/>
    <p:sldId id="352" r:id="rId59"/>
    <p:sldId id="397" r:id="rId60"/>
    <p:sldId id="398" r:id="rId61"/>
    <p:sldId id="314" r:id="rId62"/>
    <p:sldId id="313" r:id="rId63"/>
    <p:sldId id="400" r:id="rId64"/>
    <p:sldId id="399" r:id="rId65"/>
    <p:sldId id="316" r:id="rId66"/>
    <p:sldId id="353" r:id="rId67"/>
    <p:sldId id="354" r:id="rId68"/>
    <p:sldId id="355" r:id="rId69"/>
    <p:sldId id="373" r:id="rId70"/>
    <p:sldId id="356" r:id="rId71"/>
    <p:sldId id="365" r:id="rId72"/>
    <p:sldId id="366" r:id="rId73"/>
    <p:sldId id="386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2C4F4"/>
    <a:srgbClr val="01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023" autoAdjust="0"/>
  </p:normalViewPr>
  <p:slideViewPr>
    <p:cSldViewPr snapToGrid="0">
      <p:cViewPr varScale="1">
        <p:scale>
          <a:sx n="45" d="100"/>
          <a:sy n="45" d="100"/>
        </p:scale>
        <p:origin x="14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ates, Isabelle" userId="e03ffb72-7b31-484c-a1a6-29ee864a0981" providerId="ADAL" clId="{24F0BBC5-16B5-4C9B-B843-7ECB378AEB91}"/>
    <pc:docChg chg="custSel modSld">
      <pc:chgData name="Coates, Isabelle" userId="e03ffb72-7b31-484c-a1a6-29ee864a0981" providerId="ADAL" clId="{24F0BBC5-16B5-4C9B-B843-7ECB378AEB91}" dt="2021-04-28T12:02:36.557" v="89" actId="368"/>
      <pc:docMkLst>
        <pc:docMk/>
      </pc:docMkLst>
      <pc:sldChg chg="modNotes">
        <pc:chgData name="Coates, Isabelle" userId="e03ffb72-7b31-484c-a1a6-29ee864a0981" providerId="ADAL" clId="{24F0BBC5-16B5-4C9B-B843-7ECB378AEB91}" dt="2021-04-28T12:02:34.622" v="1" actId="368"/>
        <pc:sldMkLst>
          <pc:docMk/>
          <pc:sldMk cId="1063933377" sldId="256"/>
        </pc:sldMkLst>
      </pc:sldChg>
      <pc:sldChg chg="modNotes">
        <pc:chgData name="Coates, Isabelle" userId="e03ffb72-7b31-484c-a1a6-29ee864a0981" providerId="ADAL" clId="{24F0BBC5-16B5-4C9B-B843-7ECB378AEB91}" dt="2021-04-28T12:02:34.683" v="5" actId="368"/>
        <pc:sldMkLst>
          <pc:docMk/>
          <pc:sldMk cId="188774311" sldId="258"/>
        </pc:sldMkLst>
      </pc:sldChg>
      <pc:sldChg chg="modNotes">
        <pc:chgData name="Coates, Isabelle" userId="e03ffb72-7b31-484c-a1a6-29ee864a0981" providerId="ADAL" clId="{24F0BBC5-16B5-4C9B-B843-7ECB378AEB91}" dt="2021-04-28T12:02:34.712" v="7" actId="368"/>
        <pc:sldMkLst>
          <pc:docMk/>
          <pc:sldMk cId="3396364745" sldId="259"/>
        </pc:sldMkLst>
      </pc:sldChg>
      <pc:sldChg chg="modNotes">
        <pc:chgData name="Coates, Isabelle" userId="e03ffb72-7b31-484c-a1a6-29ee864a0981" providerId="ADAL" clId="{24F0BBC5-16B5-4C9B-B843-7ECB378AEB91}" dt="2021-04-28T12:02:35.225" v="37" actId="368"/>
        <pc:sldMkLst>
          <pc:docMk/>
          <pc:sldMk cId="3627442810" sldId="262"/>
        </pc:sldMkLst>
      </pc:sldChg>
      <pc:sldChg chg="modNotes">
        <pc:chgData name="Coates, Isabelle" userId="e03ffb72-7b31-484c-a1a6-29ee864a0981" providerId="ADAL" clId="{24F0BBC5-16B5-4C9B-B843-7ECB378AEB91}" dt="2021-04-28T12:02:34.828" v="15" actId="368"/>
        <pc:sldMkLst>
          <pc:docMk/>
          <pc:sldMk cId="4164490878" sldId="263"/>
        </pc:sldMkLst>
      </pc:sldChg>
      <pc:sldChg chg="modNotes">
        <pc:chgData name="Coates, Isabelle" userId="e03ffb72-7b31-484c-a1a6-29ee864a0981" providerId="ADAL" clId="{24F0BBC5-16B5-4C9B-B843-7ECB378AEB91}" dt="2021-04-28T12:02:34.653" v="3" actId="368"/>
        <pc:sldMkLst>
          <pc:docMk/>
          <pc:sldMk cId="1942639492" sldId="271"/>
        </pc:sldMkLst>
      </pc:sldChg>
      <pc:sldChg chg="modNotes">
        <pc:chgData name="Coates, Isabelle" userId="e03ffb72-7b31-484c-a1a6-29ee864a0981" providerId="ADAL" clId="{24F0BBC5-16B5-4C9B-B843-7ECB378AEB91}" dt="2021-04-28T12:02:35.033" v="29" actId="368"/>
        <pc:sldMkLst>
          <pc:docMk/>
          <pc:sldMk cId="1364679081" sldId="304"/>
        </pc:sldMkLst>
      </pc:sldChg>
      <pc:sldChg chg="modNotes">
        <pc:chgData name="Coates, Isabelle" userId="e03ffb72-7b31-484c-a1a6-29ee864a0981" providerId="ADAL" clId="{24F0BBC5-16B5-4C9B-B843-7ECB378AEB91}" dt="2021-04-28T12:02:35.264" v="39" actId="368"/>
        <pc:sldMkLst>
          <pc:docMk/>
          <pc:sldMk cId="254805441" sldId="307"/>
        </pc:sldMkLst>
      </pc:sldChg>
      <pc:sldChg chg="modNotes">
        <pc:chgData name="Coates, Isabelle" userId="e03ffb72-7b31-484c-a1a6-29ee864a0981" providerId="ADAL" clId="{24F0BBC5-16B5-4C9B-B843-7ECB378AEB91}" dt="2021-04-28T12:02:35.534" v="51" actId="368"/>
        <pc:sldMkLst>
          <pc:docMk/>
          <pc:sldMk cId="489371809" sldId="308"/>
        </pc:sldMkLst>
      </pc:sldChg>
      <pc:sldChg chg="modNotes">
        <pc:chgData name="Coates, Isabelle" userId="e03ffb72-7b31-484c-a1a6-29ee864a0981" providerId="ADAL" clId="{24F0BBC5-16B5-4C9B-B843-7ECB378AEB91}" dt="2021-04-28T12:02:35.574" v="53" actId="368"/>
        <pc:sldMkLst>
          <pc:docMk/>
          <pc:sldMk cId="2311421355" sldId="309"/>
        </pc:sldMkLst>
      </pc:sldChg>
      <pc:sldChg chg="modNotes">
        <pc:chgData name="Coates, Isabelle" userId="e03ffb72-7b31-484c-a1a6-29ee864a0981" providerId="ADAL" clId="{24F0BBC5-16B5-4C9B-B843-7ECB378AEB91}" dt="2021-04-28T12:02:36.011" v="63" actId="368"/>
        <pc:sldMkLst>
          <pc:docMk/>
          <pc:sldMk cId="905414402" sldId="310"/>
        </pc:sldMkLst>
      </pc:sldChg>
      <pc:sldChg chg="modNotes">
        <pc:chgData name="Coates, Isabelle" userId="e03ffb72-7b31-484c-a1a6-29ee864a0981" providerId="ADAL" clId="{24F0BBC5-16B5-4C9B-B843-7ECB378AEB91}" dt="2021-04-28T12:02:36.044" v="65" actId="368"/>
        <pc:sldMkLst>
          <pc:docMk/>
          <pc:sldMk cId="2862325298" sldId="312"/>
        </pc:sldMkLst>
      </pc:sldChg>
      <pc:sldChg chg="modNotes">
        <pc:chgData name="Coates, Isabelle" userId="e03ffb72-7b31-484c-a1a6-29ee864a0981" providerId="ADAL" clId="{24F0BBC5-16B5-4C9B-B843-7ECB378AEB91}" dt="2021-04-28T12:02:36.228" v="71" actId="368"/>
        <pc:sldMkLst>
          <pc:docMk/>
          <pc:sldMk cId="4045678960" sldId="313"/>
        </pc:sldMkLst>
      </pc:sldChg>
      <pc:sldChg chg="modNotes">
        <pc:chgData name="Coates, Isabelle" userId="e03ffb72-7b31-484c-a1a6-29ee864a0981" providerId="ADAL" clId="{24F0BBC5-16B5-4C9B-B843-7ECB378AEB91}" dt="2021-04-28T12:02:36.351" v="77" actId="368"/>
        <pc:sldMkLst>
          <pc:docMk/>
          <pc:sldMk cId="2760449792" sldId="316"/>
        </pc:sldMkLst>
      </pc:sldChg>
      <pc:sldChg chg="modNotes">
        <pc:chgData name="Coates, Isabelle" userId="e03ffb72-7b31-484c-a1a6-29ee864a0981" providerId="ADAL" clId="{24F0BBC5-16B5-4C9B-B843-7ECB378AEB91}" dt="2021-04-28T12:02:34.740" v="9" actId="368"/>
        <pc:sldMkLst>
          <pc:docMk/>
          <pc:sldMk cId="1110486088" sldId="338"/>
        </pc:sldMkLst>
      </pc:sldChg>
      <pc:sldChg chg="modNotes">
        <pc:chgData name="Coates, Isabelle" userId="e03ffb72-7b31-484c-a1a6-29ee864a0981" providerId="ADAL" clId="{24F0BBC5-16B5-4C9B-B843-7ECB378AEB91}" dt="2021-04-28T12:02:34.767" v="11" actId="368"/>
        <pc:sldMkLst>
          <pc:docMk/>
          <pc:sldMk cId="2027091255" sldId="339"/>
        </pc:sldMkLst>
      </pc:sldChg>
      <pc:sldChg chg="modNotes">
        <pc:chgData name="Coates, Isabelle" userId="e03ffb72-7b31-484c-a1a6-29ee864a0981" providerId="ADAL" clId="{24F0BBC5-16B5-4C9B-B843-7ECB378AEB91}" dt="2021-04-28T12:02:34.798" v="13" actId="368"/>
        <pc:sldMkLst>
          <pc:docMk/>
          <pc:sldMk cId="3138855905" sldId="340"/>
        </pc:sldMkLst>
      </pc:sldChg>
      <pc:sldChg chg="modNotes">
        <pc:chgData name="Coates, Isabelle" userId="e03ffb72-7b31-484c-a1a6-29ee864a0981" providerId="ADAL" clId="{24F0BBC5-16B5-4C9B-B843-7ECB378AEB91}" dt="2021-04-28T12:02:35.113" v="33" actId="368"/>
        <pc:sldMkLst>
          <pc:docMk/>
          <pc:sldMk cId="2627067384" sldId="341"/>
        </pc:sldMkLst>
      </pc:sldChg>
      <pc:sldChg chg="modNotes">
        <pc:chgData name="Coates, Isabelle" userId="e03ffb72-7b31-484c-a1a6-29ee864a0981" providerId="ADAL" clId="{24F0BBC5-16B5-4C9B-B843-7ECB378AEB91}" dt="2021-04-28T12:02:35.156" v="35" actId="368"/>
        <pc:sldMkLst>
          <pc:docMk/>
          <pc:sldMk cId="4286736446" sldId="342"/>
        </pc:sldMkLst>
      </pc:sldChg>
      <pc:sldChg chg="modNotes">
        <pc:chgData name="Coates, Isabelle" userId="e03ffb72-7b31-484c-a1a6-29ee864a0981" providerId="ADAL" clId="{24F0BBC5-16B5-4C9B-B843-7ECB378AEB91}" dt="2021-04-28T12:02:35.071" v="31" actId="368"/>
        <pc:sldMkLst>
          <pc:docMk/>
          <pc:sldMk cId="3725214772" sldId="345"/>
        </pc:sldMkLst>
      </pc:sldChg>
      <pc:sldChg chg="modNotes">
        <pc:chgData name="Coates, Isabelle" userId="e03ffb72-7b31-484c-a1a6-29ee864a0981" providerId="ADAL" clId="{24F0BBC5-16B5-4C9B-B843-7ECB378AEB91}" dt="2021-04-28T12:02:35.300" v="41" actId="368"/>
        <pc:sldMkLst>
          <pc:docMk/>
          <pc:sldMk cId="1343085274" sldId="346"/>
        </pc:sldMkLst>
      </pc:sldChg>
      <pc:sldChg chg="modNotes">
        <pc:chgData name="Coates, Isabelle" userId="e03ffb72-7b31-484c-a1a6-29ee864a0981" providerId="ADAL" clId="{24F0BBC5-16B5-4C9B-B843-7ECB378AEB91}" dt="2021-04-28T12:02:35.335" v="43" actId="368"/>
        <pc:sldMkLst>
          <pc:docMk/>
          <pc:sldMk cId="2529014473" sldId="347"/>
        </pc:sldMkLst>
      </pc:sldChg>
      <pc:sldChg chg="modNotes">
        <pc:chgData name="Coates, Isabelle" userId="e03ffb72-7b31-484c-a1a6-29ee864a0981" providerId="ADAL" clId="{24F0BBC5-16B5-4C9B-B843-7ECB378AEB91}" dt="2021-04-28T12:02:35.372" v="45" actId="368"/>
        <pc:sldMkLst>
          <pc:docMk/>
          <pc:sldMk cId="3289152568" sldId="348"/>
        </pc:sldMkLst>
      </pc:sldChg>
      <pc:sldChg chg="modNotes">
        <pc:chgData name="Coates, Isabelle" userId="e03ffb72-7b31-484c-a1a6-29ee864a0981" providerId="ADAL" clId="{24F0BBC5-16B5-4C9B-B843-7ECB378AEB91}" dt="2021-04-28T12:02:35.871" v="57" actId="368"/>
        <pc:sldMkLst>
          <pc:docMk/>
          <pc:sldMk cId="811885975" sldId="349"/>
        </pc:sldMkLst>
      </pc:sldChg>
      <pc:sldChg chg="modNotes">
        <pc:chgData name="Coates, Isabelle" userId="e03ffb72-7b31-484c-a1a6-29ee864a0981" providerId="ADAL" clId="{24F0BBC5-16B5-4C9B-B843-7ECB378AEB91}" dt="2021-04-28T12:02:36.080" v="67" actId="368"/>
        <pc:sldMkLst>
          <pc:docMk/>
          <pc:sldMk cId="3774268630" sldId="351"/>
        </pc:sldMkLst>
      </pc:sldChg>
      <pc:sldChg chg="modNotes">
        <pc:chgData name="Coates, Isabelle" userId="e03ffb72-7b31-484c-a1a6-29ee864a0981" providerId="ADAL" clId="{24F0BBC5-16B5-4C9B-B843-7ECB378AEB91}" dt="2021-04-28T12:02:36.387" v="79" actId="368"/>
        <pc:sldMkLst>
          <pc:docMk/>
          <pc:sldMk cId="1278485322" sldId="353"/>
        </pc:sldMkLst>
      </pc:sldChg>
      <pc:sldChg chg="modNotes">
        <pc:chgData name="Coates, Isabelle" userId="e03ffb72-7b31-484c-a1a6-29ee864a0981" providerId="ADAL" clId="{24F0BBC5-16B5-4C9B-B843-7ECB378AEB91}" dt="2021-04-28T12:02:36.418" v="81" actId="368"/>
        <pc:sldMkLst>
          <pc:docMk/>
          <pc:sldMk cId="3718516911" sldId="354"/>
        </pc:sldMkLst>
      </pc:sldChg>
      <pc:sldChg chg="modNotes">
        <pc:chgData name="Coates, Isabelle" userId="e03ffb72-7b31-484c-a1a6-29ee864a0981" providerId="ADAL" clId="{24F0BBC5-16B5-4C9B-B843-7ECB378AEB91}" dt="2021-04-28T12:02:36.449" v="83" actId="368"/>
        <pc:sldMkLst>
          <pc:docMk/>
          <pc:sldMk cId="2060440708" sldId="355"/>
        </pc:sldMkLst>
      </pc:sldChg>
      <pc:sldChg chg="modNotes">
        <pc:chgData name="Coates, Isabelle" userId="e03ffb72-7b31-484c-a1a6-29ee864a0981" providerId="ADAL" clId="{24F0BBC5-16B5-4C9B-B843-7ECB378AEB91}" dt="2021-04-28T12:02:36.517" v="87" actId="368"/>
        <pc:sldMkLst>
          <pc:docMk/>
          <pc:sldMk cId="2220461825" sldId="356"/>
        </pc:sldMkLst>
      </pc:sldChg>
      <pc:sldChg chg="modNotes">
        <pc:chgData name="Coates, Isabelle" userId="e03ffb72-7b31-484c-a1a6-29ee864a0981" providerId="ADAL" clId="{24F0BBC5-16B5-4C9B-B843-7ECB378AEB91}" dt="2021-04-28T12:02:34.991" v="27" actId="368"/>
        <pc:sldMkLst>
          <pc:docMk/>
          <pc:sldMk cId="2130498569" sldId="360"/>
        </pc:sldMkLst>
      </pc:sldChg>
      <pc:sldChg chg="modNotes">
        <pc:chgData name="Coates, Isabelle" userId="e03ffb72-7b31-484c-a1a6-29ee864a0981" providerId="ADAL" clId="{24F0BBC5-16B5-4C9B-B843-7ECB378AEB91}" dt="2021-04-28T12:02:35.409" v="47" actId="368"/>
        <pc:sldMkLst>
          <pc:docMk/>
          <pc:sldMk cId="100438628" sldId="362"/>
        </pc:sldMkLst>
      </pc:sldChg>
      <pc:sldChg chg="modNotes">
        <pc:chgData name="Coates, Isabelle" userId="e03ffb72-7b31-484c-a1a6-29ee864a0981" providerId="ADAL" clId="{24F0BBC5-16B5-4C9B-B843-7ECB378AEB91}" dt="2021-04-28T12:02:35.972" v="61" actId="368"/>
        <pc:sldMkLst>
          <pc:docMk/>
          <pc:sldMk cId="1994046324" sldId="364"/>
        </pc:sldMkLst>
      </pc:sldChg>
      <pc:sldChg chg="modNotes">
        <pc:chgData name="Coates, Isabelle" userId="e03ffb72-7b31-484c-a1a6-29ee864a0981" providerId="ADAL" clId="{24F0BBC5-16B5-4C9B-B843-7ECB378AEB91}" dt="2021-04-28T12:02:36.557" v="89" actId="368"/>
        <pc:sldMkLst>
          <pc:docMk/>
          <pc:sldMk cId="1046554770" sldId="366"/>
        </pc:sldMkLst>
      </pc:sldChg>
      <pc:sldChg chg="modNotes">
        <pc:chgData name="Coates, Isabelle" userId="e03ffb72-7b31-484c-a1a6-29ee864a0981" providerId="ADAL" clId="{24F0BBC5-16B5-4C9B-B843-7ECB378AEB91}" dt="2021-04-28T12:02:34.953" v="25" actId="368"/>
        <pc:sldMkLst>
          <pc:docMk/>
          <pc:sldMk cId="895395310" sldId="368"/>
        </pc:sldMkLst>
      </pc:sldChg>
      <pc:sldChg chg="modNotes">
        <pc:chgData name="Coates, Isabelle" userId="e03ffb72-7b31-484c-a1a6-29ee864a0981" providerId="ADAL" clId="{24F0BBC5-16B5-4C9B-B843-7ECB378AEB91}" dt="2021-04-28T12:02:34.856" v="17" actId="368"/>
        <pc:sldMkLst>
          <pc:docMk/>
          <pc:sldMk cId="1707903571" sldId="369"/>
        </pc:sldMkLst>
      </pc:sldChg>
      <pc:sldChg chg="modNotes">
        <pc:chgData name="Coates, Isabelle" userId="e03ffb72-7b31-484c-a1a6-29ee864a0981" providerId="ADAL" clId="{24F0BBC5-16B5-4C9B-B843-7ECB378AEB91}" dt="2021-04-28T12:02:34.880" v="19" actId="368"/>
        <pc:sldMkLst>
          <pc:docMk/>
          <pc:sldMk cId="2710925533" sldId="370"/>
        </pc:sldMkLst>
      </pc:sldChg>
      <pc:sldChg chg="modNotes">
        <pc:chgData name="Coates, Isabelle" userId="e03ffb72-7b31-484c-a1a6-29ee864a0981" providerId="ADAL" clId="{24F0BBC5-16B5-4C9B-B843-7ECB378AEB91}" dt="2021-04-28T12:02:34.904" v="21" actId="368"/>
        <pc:sldMkLst>
          <pc:docMk/>
          <pc:sldMk cId="774191324" sldId="371"/>
        </pc:sldMkLst>
      </pc:sldChg>
      <pc:sldChg chg="modNotes">
        <pc:chgData name="Coates, Isabelle" userId="e03ffb72-7b31-484c-a1a6-29ee864a0981" providerId="ADAL" clId="{24F0BBC5-16B5-4C9B-B843-7ECB378AEB91}" dt="2021-04-28T12:02:34.927" v="23" actId="368"/>
        <pc:sldMkLst>
          <pc:docMk/>
          <pc:sldMk cId="1568685883" sldId="372"/>
        </pc:sldMkLst>
      </pc:sldChg>
      <pc:sldChg chg="modNotes">
        <pc:chgData name="Coates, Isabelle" userId="e03ffb72-7b31-484c-a1a6-29ee864a0981" providerId="ADAL" clId="{24F0BBC5-16B5-4C9B-B843-7ECB378AEB91}" dt="2021-04-28T12:02:36.482" v="85" actId="368"/>
        <pc:sldMkLst>
          <pc:docMk/>
          <pc:sldMk cId="1486488838" sldId="373"/>
        </pc:sldMkLst>
      </pc:sldChg>
      <pc:sldChg chg="modNotes">
        <pc:chgData name="Coates, Isabelle" userId="e03ffb72-7b31-484c-a1a6-29ee864a0981" providerId="ADAL" clId="{24F0BBC5-16B5-4C9B-B843-7ECB378AEB91}" dt="2021-04-28T12:02:35.446" v="49" actId="368"/>
        <pc:sldMkLst>
          <pc:docMk/>
          <pc:sldMk cId="901876938" sldId="390"/>
        </pc:sldMkLst>
      </pc:sldChg>
      <pc:sldChg chg="modNotes">
        <pc:chgData name="Coates, Isabelle" userId="e03ffb72-7b31-484c-a1a6-29ee864a0981" providerId="ADAL" clId="{24F0BBC5-16B5-4C9B-B843-7ECB378AEB91}" dt="2021-04-28T12:02:35.829" v="55" actId="368"/>
        <pc:sldMkLst>
          <pc:docMk/>
          <pc:sldMk cId="808562499" sldId="393"/>
        </pc:sldMkLst>
      </pc:sldChg>
      <pc:sldChg chg="modNotes">
        <pc:chgData name="Coates, Isabelle" userId="e03ffb72-7b31-484c-a1a6-29ee864a0981" providerId="ADAL" clId="{24F0BBC5-16B5-4C9B-B843-7ECB378AEB91}" dt="2021-04-28T12:02:35.910" v="59" actId="368"/>
        <pc:sldMkLst>
          <pc:docMk/>
          <pc:sldMk cId="2860079017" sldId="395"/>
        </pc:sldMkLst>
      </pc:sldChg>
      <pc:sldChg chg="modNotes">
        <pc:chgData name="Coates, Isabelle" userId="e03ffb72-7b31-484c-a1a6-29ee864a0981" providerId="ADAL" clId="{24F0BBC5-16B5-4C9B-B843-7ECB378AEB91}" dt="2021-04-28T12:02:36.121" v="69" actId="368"/>
        <pc:sldMkLst>
          <pc:docMk/>
          <pc:sldMk cId="3645842424" sldId="396"/>
        </pc:sldMkLst>
      </pc:sldChg>
      <pc:sldChg chg="modNotes">
        <pc:chgData name="Coates, Isabelle" userId="e03ffb72-7b31-484c-a1a6-29ee864a0981" providerId="ADAL" clId="{24F0BBC5-16B5-4C9B-B843-7ECB378AEB91}" dt="2021-04-28T12:02:36.307" v="75" actId="368"/>
        <pc:sldMkLst>
          <pc:docMk/>
          <pc:sldMk cId="882890593" sldId="399"/>
        </pc:sldMkLst>
      </pc:sldChg>
      <pc:sldChg chg="modNotes">
        <pc:chgData name="Coates, Isabelle" userId="e03ffb72-7b31-484c-a1a6-29ee864a0981" providerId="ADAL" clId="{24F0BBC5-16B5-4C9B-B843-7ECB378AEB91}" dt="2021-04-28T12:02:36.269" v="73" actId="368"/>
        <pc:sldMkLst>
          <pc:docMk/>
          <pc:sldMk cId="2826832892" sldId="40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0:22:49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43,'1631'-1,"-1607"3,0 1,0 0,32 10,-28-7,54 7,265-10,-178-5,-145 0,0 0,1-2,30-8,-27 5,55-6,264 10,-179 6,-138-4,1 0,-1-2,37-8,-15 1,-1 2,63-1,105 9,-100 2,-85-2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1:07:38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0,'4008'0,"-4233"0,7147 0,-6895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1:17:32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0,'7870'0,"-7852"0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153FD-D431-44B2-9D42-DBE97DF674D2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09B8-0E78-411E-864C-196BB042F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6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43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24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29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7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0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21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3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063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5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46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38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51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1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381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91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7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1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54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83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781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11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89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83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18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69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747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87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8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93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10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88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41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34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21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749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372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51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89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0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40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861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6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7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0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6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4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6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5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0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6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5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36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2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07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1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2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46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12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451ECC-8CB2-4F6B-96D8-F17C9B8106C6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0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 dirty="0"/>
              <a:t>Session 4a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79B-51A8-4F09-BF9D-D5F83D74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736" y="5524837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1600" dirty="0"/>
              <a:t>Course written by Tim Hargreaves 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393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4a and 4b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920E-250C-4110-9DED-339F165A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69"/>
          <a:stretch/>
        </p:blipFill>
        <p:spPr>
          <a:xfrm>
            <a:off x="1854822" y="4577089"/>
            <a:ext cx="8482356" cy="168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8B5AB8-AF95-4028-A521-8ACA7F20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92"/>
          <a:stretch/>
        </p:blipFill>
        <p:spPr>
          <a:xfrm>
            <a:off x="1854820" y="2409686"/>
            <a:ext cx="8482356" cy="16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Rules of Tidy Data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There a three interrelated rules which make a dataset tidy:</a:t>
            </a: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variable (a value you can measure) must have its own column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observation (a thing which has measurable properties) must have its own row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value must have its own cell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0CA2E-BA16-4C3A-93BE-1B8BA83C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66" y="3936710"/>
            <a:ext cx="7641804" cy="25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Satisfying the rules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1346" y="2397948"/>
            <a:ext cx="111838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/>
              <a:t>Only the first representation was tidy </a:t>
            </a:r>
          </a:p>
          <a:p>
            <a:br>
              <a:rPr lang="en-GB" sz="2000" dirty="0"/>
            </a:br>
            <a:endParaRPr lang="en-GB" dirty="0">
              <a:solidFill>
                <a:srgbClr val="000000"/>
              </a:solidFill>
            </a:endParaRPr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E0808-0048-4625-95D9-E9E0C859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69" y="3202395"/>
            <a:ext cx="9052885" cy="24742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9FAAF1-BC80-4003-AC28-D880D8F4972C}"/>
              </a:ext>
            </a:extLst>
          </p:cNvPr>
          <p:cNvCxnSpPr/>
          <p:nvPr/>
        </p:nvCxnSpPr>
        <p:spPr>
          <a:xfrm>
            <a:off x="2205730" y="423191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A34479-4FE4-4ECE-ADEE-D09C9237611A}"/>
              </a:ext>
            </a:extLst>
          </p:cNvPr>
          <p:cNvSpPr txBox="1"/>
          <p:nvPr/>
        </p:nvSpPr>
        <p:spPr>
          <a:xfrm>
            <a:off x="1036945" y="410111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57CFCD-46A5-4D74-9FC8-B167D1FFC5BE}"/>
              </a:ext>
            </a:extLst>
          </p:cNvPr>
          <p:cNvCxnSpPr/>
          <p:nvPr/>
        </p:nvCxnSpPr>
        <p:spPr>
          <a:xfrm>
            <a:off x="2205727" y="4448231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4574AB-8CF8-4738-9F8D-BE7E42AC0BA4}"/>
              </a:ext>
            </a:extLst>
          </p:cNvPr>
          <p:cNvSpPr txBox="1"/>
          <p:nvPr/>
        </p:nvSpPr>
        <p:spPr>
          <a:xfrm>
            <a:off x="1024637" y="4308721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E983D5-B807-4D20-A595-8F324E718313}"/>
              </a:ext>
            </a:extLst>
          </p:cNvPr>
          <p:cNvCxnSpPr/>
          <p:nvPr/>
        </p:nvCxnSpPr>
        <p:spPr>
          <a:xfrm>
            <a:off x="2205727" y="468634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B08262-4260-426E-883C-61743453CF55}"/>
              </a:ext>
            </a:extLst>
          </p:cNvPr>
          <p:cNvSpPr txBox="1"/>
          <p:nvPr/>
        </p:nvSpPr>
        <p:spPr>
          <a:xfrm>
            <a:off x="1030791" y="4528513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3A9644-8580-4603-B6AB-D68D35DC98F4}"/>
              </a:ext>
            </a:extLst>
          </p:cNvPr>
          <p:cNvCxnSpPr/>
          <p:nvPr/>
        </p:nvCxnSpPr>
        <p:spPr>
          <a:xfrm>
            <a:off x="2205729" y="4934266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F0A74F-6D94-4D65-B6BA-89219828CA6F}"/>
              </a:ext>
            </a:extLst>
          </p:cNvPr>
          <p:cNvSpPr txBox="1"/>
          <p:nvPr/>
        </p:nvSpPr>
        <p:spPr>
          <a:xfrm>
            <a:off x="1024637" y="4804867"/>
            <a:ext cx="112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728BFA-E4F9-4820-B189-295475908A3A}"/>
              </a:ext>
            </a:extLst>
          </p:cNvPr>
          <p:cNvCxnSpPr/>
          <p:nvPr/>
        </p:nvCxnSpPr>
        <p:spPr>
          <a:xfrm>
            <a:off x="2205727" y="5147681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6D5BF-FF7D-482E-8E26-84E8B988C182}"/>
              </a:ext>
            </a:extLst>
          </p:cNvPr>
          <p:cNvSpPr txBox="1"/>
          <p:nvPr/>
        </p:nvSpPr>
        <p:spPr>
          <a:xfrm>
            <a:off x="1030791" y="5010564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7AF28-C437-44ED-A8DC-302BAB90BC37}"/>
              </a:ext>
            </a:extLst>
          </p:cNvPr>
          <p:cNvCxnSpPr/>
          <p:nvPr/>
        </p:nvCxnSpPr>
        <p:spPr>
          <a:xfrm>
            <a:off x="2205727" y="541601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67C305-6209-4332-9949-5E2446F4A6A3}"/>
              </a:ext>
            </a:extLst>
          </p:cNvPr>
          <p:cNvSpPr txBox="1"/>
          <p:nvPr/>
        </p:nvSpPr>
        <p:spPr>
          <a:xfrm>
            <a:off x="1030791" y="5247373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0F89E4-C3D8-48FF-B1AB-7F0B50CE147B}"/>
              </a:ext>
            </a:extLst>
          </p:cNvPr>
          <p:cNvCxnSpPr/>
          <p:nvPr/>
        </p:nvCxnSpPr>
        <p:spPr>
          <a:xfrm>
            <a:off x="3723588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6CA259-D21B-40F3-9B9B-9040C4573521}"/>
              </a:ext>
            </a:extLst>
          </p:cNvPr>
          <p:cNvSpPr txBox="1"/>
          <p:nvPr/>
        </p:nvSpPr>
        <p:spPr>
          <a:xfrm>
            <a:off x="3270564" y="2744316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D42D39-AC40-4627-8063-293D9D79952E}"/>
              </a:ext>
            </a:extLst>
          </p:cNvPr>
          <p:cNvCxnSpPr/>
          <p:nvPr/>
        </p:nvCxnSpPr>
        <p:spPr>
          <a:xfrm>
            <a:off x="5042034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7ADDDF-0A8D-4996-B397-AEDBF7D158A3}"/>
              </a:ext>
            </a:extLst>
          </p:cNvPr>
          <p:cNvSpPr txBox="1"/>
          <p:nvPr/>
        </p:nvSpPr>
        <p:spPr>
          <a:xfrm>
            <a:off x="4572303" y="2743481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57A0A0-B18B-4F85-AF30-294B7FCDF950}"/>
              </a:ext>
            </a:extLst>
          </p:cNvPr>
          <p:cNvCxnSpPr/>
          <p:nvPr/>
        </p:nvCxnSpPr>
        <p:spPr>
          <a:xfrm>
            <a:off x="6865855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A69C33-2787-432E-85E9-76E8CDFC034A}"/>
              </a:ext>
            </a:extLst>
          </p:cNvPr>
          <p:cNvSpPr txBox="1"/>
          <p:nvPr/>
        </p:nvSpPr>
        <p:spPr>
          <a:xfrm>
            <a:off x="6403876" y="272187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D335A3-4444-4E87-8FF2-3C5352703E84}"/>
              </a:ext>
            </a:extLst>
          </p:cNvPr>
          <p:cNvCxnSpPr/>
          <p:nvPr/>
        </p:nvCxnSpPr>
        <p:spPr>
          <a:xfrm>
            <a:off x="5812668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75044E-497C-4A06-A221-3C6C641B1B78}"/>
              </a:ext>
            </a:extLst>
          </p:cNvPr>
          <p:cNvSpPr txBox="1"/>
          <p:nvPr/>
        </p:nvSpPr>
        <p:spPr>
          <a:xfrm>
            <a:off x="5400578" y="2731468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F7EB84-4BC3-4FA4-A3ED-CBEF75D4C3D5}"/>
              </a:ext>
            </a:extLst>
          </p:cNvPr>
          <p:cNvSpPr/>
          <p:nvPr/>
        </p:nvSpPr>
        <p:spPr>
          <a:xfrm>
            <a:off x="2995138" y="3566753"/>
            <a:ext cx="4565159" cy="3409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D448BC-E0FB-4C85-BF48-F1B45FC51DD5}"/>
              </a:ext>
            </a:extLst>
          </p:cNvPr>
          <p:cNvSpPr/>
          <p:nvPr/>
        </p:nvSpPr>
        <p:spPr>
          <a:xfrm>
            <a:off x="3270564" y="4101110"/>
            <a:ext cx="4148331" cy="14078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8D27D9-A120-4A93-BF8E-B86AC703CF6C}"/>
              </a:ext>
            </a:extLst>
          </p:cNvPr>
          <p:cNvCxnSpPr>
            <a:cxnSpLocks/>
          </p:cNvCxnSpPr>
          <p:nvPr/>
        </p:nvCxnSpPr>
        <p:spPr>
          <a:xfrm flipV="1">
            <a:off x="3641360" y="543864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2CEB98-A6A0-461F-9CCE-7436F3195B58}"/>
              </a:ext>
            </a:extLst>
          </p:cNvPr>
          <p:cNvSpPr txBox="1"/>
          <p:nvPr/>
        </p:nvSpPr>
        <p:spPr>
          <a:xfrm>
            <a:off x="3257784" y="602006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0F4D46-141B-46C8-923B-7E47F10DEDEC}"/>
              </a:ext>
            </a:extLst>
          </p:cNvPr>
          <p:cNvCxnSpPr>
            <a:cxnSpLocks/>
          </p:cNvCxnSpPr>
          <p:nvPr/>
        </p:nvCxnSpPr>
        <p:spPr>
          <a:xfrm flipV="1">
            <a:off x="5024726" y="543864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4E7A78-E328-4B5D-985A-6CE59E14FB44}"/>
              </a:ext>
            </a:extLst>
          </p:cNvPr>
          <p:cNvSpPr txBox="1"/>
          <p:nvPr/>
        </p:nvSpPr>
        <p:spPr>
          <a:xfrm>
            <a:off x="4555496" y="6054223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E41A4E-64FA-48D2-8432-AFF5F08FBD8D}"/>
              </a:ext>
            </a:extLst>
          </p:cNvPr>
          <p:cNvCxnSpPr>
            <a:cxnSpLocks/>
          </p:cNvCxnSpPr>
          <p:nvPr/>
        </p:nvCxnSpPr>
        <p:spPr>
          <a:xfrm flipV="1">
            <a:off x="6783627" y="5438650"/>
            <a:ext cx="0" cy="647367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5288EB-3445-49CB-931B-8589F4E769A4}"/>
              </a:ext>
            </a:extLst>
          </p:cNvPr>
          <p:cNvSpPr txBox="1"/>
          <p:nvPr/>
        </p:nvSpPr>
        <p:spPr>
          <a:xfrm>
            <a:off x="6425687" y="606338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9FAE1A-3D22-4968-BC46-17F7D28463D6}"/>
              </a:ext>
            </a:extLst>
          </p:cNvPr>
          <p:cNvCxnSpPr>
            <a:cxnSpLocks/>
          </p:cNvCxnSpPr>
          <p:nvPr/>
        </p:nvCxnSpPr>
        <p:spPr>
          <a:xfrm flipV="1">
            <a:off x="5802065" y="541601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D51A21-EBDA-490E-861C-A92B5BC45A46}"/>
              </a:ext>
            </a:extLst>
          </p:cNvPr>
          <p:cNvSpPr txBox="1"/>
          <p:nvPr/>
        </p:nvSpPr>
        <p:spPr>
          <a:xfrm>
            <a:off x="5515804" y="6082634"/>
            <a:ext cx="898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</a:t>
            </a:r>
          </a:p>
        </p:txBody>
      </p:sp>
    </p:spTree>
    <p:extLst>
      <p:ext uri="{BB962C8B-B14F-4D97-AF65-F5344CB8AC3E}">
        <p14:creationId xmlns:p14="http://schemas.microsoft.com/office/powerpoint/2010/main" val="170790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2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AA5B-6092-4672-9F79-A4E0BA7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47" y="2651702"/>
            <a:ext cx="8274528" cy="35185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33B899-B004-478B-9723-1C32275CE442}"/>
              </a:ext>
            </a:extLst>
          </p:cNvPr>
          <p:cNvCxnSpPr/>
          <p:nvPr/>
        </p:nvCxnSpPr>
        <p:spPr>
          <a:xfrm>
            <a:off x="1376514" y="3556958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EA7470-2ADF-462F-A573-8895804386B9}"/>
              </a:ext>
            </a:extLst>
          </p:cNvPr>
          <p:cNvSpPr txBox="1"/>
          <p:nvPr/>
        </p:nvSpPr>
        <p:spPr>
          <a:xfrm>
            <a:off x="180418" y="342900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2335B2-9F87-432F-8CDE-4FDA69EDA60A}"/>
              </a:ext>
            </a:extLst>
          </p:cNvPr>
          <p:cNvCxnSpPr/>
          <p:nvPr/>
        </p:nvCxnSpPr>
        <p:spPr>
          <a:xfrm>
            <a:off x="1388819" y="402020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ED75CF-D4E2-486F-B244-3419173B3B33}"/>
              </a:ext>
            </a:extLst>
          </p:cNvPr>
          <p:cNvSpPr txBox="1"/>
          <p:nvPr/>
        </p:nvSpPr>
        <p:spPr>
          <a:xfrm>
            <a:off x="180418" y="3883544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75FDBE-AC4C-469D-BE58-090BBCC7DC3C}"/>
              </a:ext>
            </a:extLst>
          </p:cNvPr>
          <p:cNvCxnSpPr/>
          <p:nvPr/>
        </p:nvCxnSpPr>
        <p:spPr>
          <a:xfrm>
            <a:off x="1388820" y="462787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326644-BB8D-4F17-B4BA-4F22032D8C44}"/>
              </a:ext>
            </a:extLst>
          </p:cNvPr>
          <p:cNvSpPr txBox="1"/>
          <p:nvPr/>
        </p:nvSpPr>
        <p:spPr>
          <a:xfrm>
            <a:off x="180418" y="4470132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D9C4D9-39D0-48A2-8309-198FFEBD7C20}"/>
              </a:ext>
            </a:extLst>
          </p:cNvPr>
          <p:cNvCxnSpPr/>
          <p:nvPr/>
        </p:nvCxnSpPr>
        <p:spPr>
          <a:xfrm>
            <a:off x="1388819" y="4832146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60CBC-7590-4349-A1D2-B15ED205C92E}"/>
              </a:ext>
            </a:extLst>
          </p:cNvPr>
          <p:cNvSpPr txBox="1"/>
          <p:nvPr/>
        </p:nvSpPr>
        <p:spPr>
          <a:xfrm>
            <a:off x="184097" y="4686340"/>
            <a:ext cx="112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3CAB6-BEB0-4CF5-9B02-15BA66B25B8C}"/>
              </a:ext>
            </a:extLst>
          </p:cNvPr>
          <p:cNvCxnSpPr/>
          <p:nvPr/>
        </p:nvCxnSpPr>
        <p:spPr>
          <a:xfrm>
            <a:off x="1388819" y="503536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57D50E-24A6-485C-866E-E7E40CD68BA7}"/>
              </a:ext>
            </a:extLst>
          </p:cNvPr>
          <p:cNvSpPr txBox="1"/>
          <p:nvPr/>
        </p:nvSpPr>
        <p:spPr>
          <a:xfrm>
            <a:off x="180418" y="5078566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79137C-5ACC-4748-BE6E-92C421399AF5}"/>
              </a:ext>
            </a:extLst>
          </p:cNvPr>
          <p:cNvCxnSpPr/>
          <p:nvPr/>
        </p:nvCxnSpPr>
        <p:spPr>
          <a:xfrm>
            <a:off x="1388819" y="523309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603D06-E531-4924-B11C-83D3D7863827}"/>
              </a:ext>
            </a:extLst>
          </p:cNvPr>
          <p:cNvSpPr txBox="1"/>
          <p:nvPr/>
        </p:nvSpPr>
        <p:spPr>
          <a:xfrm>
            <a:off x="187738" y="5505566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981E3-5F62-4A34-A7AA-34A3CD56175F}"/>
              </a:ext>
            </a:extLst>
          </p:cNvPr>
          <p:cNvCxnSpPr/>
          <p:nvPr/>
        </p:nvCxnSpPr>
        <p:spPr>
          <a:xfrm>
            <a:off x="1376514" y="379106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529FB2-E2B6-410E-89B1-34FA55B9299B}"/>
              </a:ext>
            </a:extLst>
          </p:cNvPr>
          <p:cNvSpPr txBox="1"/>
          <p:nvPr/>
        </p:nvSpPr>
        <p:spPr>
          <a:xfrm>
            <a:off x="180418" y="3663102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1129E-3D13-4D9A-8444-B457B4385EA9}"/>
              </a:ext>
            </a:extLst>
          </p:cNvPr>
          <p:cNvCxnSpPr/>
          <p:nvPr/>
        </p:nvCxnSpPr>
        <p:spPr>
          <a:xfrm>
            <a:off x="1392498" y="4209812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784B93-70CE-45B9-957C-0FEA09894F57}"/>
              </a:ext>
            </a:extLst>
          </p:cNvPr>
          <p:cNvSpPr txBox="1"/>
          <p:nvPr/>
        </p:nvSpPr>
        <p:spPr>
          <a:xfrm>
            <a:off x="184097" y="4073149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161CA-82E1-4809-BA52-AE5910A191B7}"/>
              </a:ext>
            </a:extLst>
          </p:cNvPr>
          <p:cNvCxnSpPr/>
          <p:nvPr/>
        </p:nvCxnSpPr>
        <p:spPr>
          <a:xfrm>
            <a:off x="1388819" y="442375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A74922-46C0-492A-857D-912BD60FCADD}"/>
              </a:ext>
            </a:extLst>
          </p:cNvPr>
          <p:cNvSpPr txBox="1"/>
          <p:nvPr/>
        </p:nvSpPr>
        <p:spPr>
          <a:xfrm>
            <a:off x="184097" y="4280155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8E4E0-E06D-4B94-95F4-F43AB843A7EF}"/>
              </a:ext>
            </a:extLst>
          </p:cNvPr>
          <p:cNvSpPr txBox="1"/>
          <p:nvPr/>
        </p:nvSpPr>
        <p:spPr>
          <a:xfrm>
            <a:off x="180955" y="5289218"/>
            <a:ext cx="1840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64DB84-4285-4968-A702-41B5340D27FC}"/>
              </a:ext>
            </a:extLst>
          </p:cNvPr>
          <p:cNvSpPr txBox="1"/>
          <p:nvPr/>
        </p:nvSpPr>
        <p:spPr>
          <a:xfrm>
            <a:off x="187738" y="487631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6CC972-1D14-4436-9F76-F5A6FAD29ECE}"/>
              </a:ext>
            </a:extLst>
          </p:cNvPr>
          <p:cNvCxnSpPr/>
          <p:nvPr/>
        </p:nvCxnSpPr>
        <p:spPr>
          <a:xfrm>
            <a:off x="1388819" y="542002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07761B-64C8-4DBC-B672-369F346D49F7}"/>
              </a:ext>
            </a:extLst>
          </p:cNvPr>
          <p:cNvSpPr txBox="1"/>
          <p:nvPr/>
        </p:nvSpPr>
        <p:spPr>
          <a:xfrm>
            <a:off x="187738" y="5738285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A31BB8-CDF3-474D-8711-1AAE9219EBB0}"/>
              </a:ext>
            </a:extLst>
          </p:cNvPr>
          <p:cNvCxnSpPr/>
          <p:nvPr/>
        </p:nvCxnSpPr>
        <p:spPr>
          <a:xfrm>
            <a:off x="1388819" y="566299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D359BF-5C08-4C6C-A995-4B47E1AAFBE9}"/>
              </a:ext>
            </a:extLst>
          </p:cNvPr>
          <p:cNvCxnSpPr/>
          <p:nvPr/>
        </p:nvCxnSpPr>
        <p:spPr>
          <a:xfrm>
            <a:off x="1388819" y="586909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C0222-9D85-40FB-952D-CCFC531B813E}"/>
              </a:ext>
            </a:extLst>
          </p:cNvPr>
          <p:cNvCxnSpPr/>
          <p:nvPr/>
        </p:nvCxnSpPr>
        <p:spPr>
          <a:xfrm>
            <a:off x="2967129" y="2449762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84EB2B-B410-49CB-A2D9-252CE27357F5}"/>
              </a:ext>
            </a:extLst>
          </p:cNvPr>
          <p:cNvSpPr txBox="1"/>
          <p:nvPr/>
        </p:nvSpPr>
        <p:spPr>
          <a:xfrm>
            <a:off x="2514105" y="2145799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9340B1-5ADC-4BA0-9012-D08EA5906BF3}"/>
              </a:ext>
            </a:extLst>
          </p:cNvPr>
          <p:cNvCxnSpPr/>
          <p:nvPr/>
        </p:nvCxnSpPr>
        <p:spPr>
          <a:xfrm>
            <a:off x="4285575" y="2449762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C26D90-70FD-439A-9E55-E4D52BEB5B87}"/>
              </a:ext>
            </a:extLst>
          </p:cNvPr>
          <p:cNvSpPr txBox="1"/>
          <p:nvPr/>
        </p:nvSpPr>
        <p:spPr>
          <a:xfrm>
            <a:off x="3815844" y="2144964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D118CE-5AE2-4628-8A18-75680251D1C9}"/>
              </a:ext>
            </a:extLst>
          </p:cNvPr>
          <p:cNvCxnSpPr/>
          <p:nvPr/>
        </p:nvCxnSpPr>
        <p:spPr>
          <a:xfrm>
            <a:off x="6109396" y="2449762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51FF40-CEA5-444B-934B-F6FB00A19F76}"/>
              </a:ext>
            </a:extLst>
          </p:cNvPr>
          <p:cNvSpPr txBox="1"/>
          <p:nvPr/>
        </p:nvSpPr>
        <p:spPr>
          <a:xfrm>
            <a:off x="5474324" y="2172243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3 and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774878-D93D-42E7-B794-BB8F414F6E84}"/>
              </a:ext>
            </a:extLst>
          </p:cNvPr>
          <p:cNvSpPr/>
          <p:nvPr/>
        </p:nvSpPr>
        <p:spPr>
          <a:xfrm>
            <a:off x="2238679" y="2968236"/>
            <a:ext cx="4565159" cy="3409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4CDEAA-D8ED-40E6-8E4B-C9B150903481}"/>
              </a:ext>
            </a:extLst>
          </p:cNvPr>
          <p:cNvSpPr/>
          <p:nvPr/>
        </p:nvSpPr>
        <p:spPr>
          <a:xfrm>
            <a:off x="2583040" y="3457623"/>
            <a:ext cx="4148331" cy="25641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34BF45-9C74-4C5D-A3B2-96A30ED8837E}"/>
              </a:ext>
            </a:extLst>
          </p:cNvPr>
          <p:cNvCxnSpPr>
            <a:cxnSpLocks/>
          </p:cNvCxnSpPr>
          <p:nvPr/>
        </p:nvCxnSpPr>
        <p:spPr>
          <a:xfrm flipV="1">
            <a:off x="2895114" y="5922826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2E274A-2534-49A8-8FEF-006E487BDCFC}"/>
              </a:ext>
            </a:extLst>
          </p:cNvPr>
          <p:cNvSpPr txBox="1"/>
          <p:nvPr/>
        </p:nvSpPr>
        <p:spPr>
          <a:xfrm>
            <a:off x="2511538" y="650423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0C14EB-5B0C-410E-A86F-5F343A9BDA2E}"/>
              </a:ext>
            </a:extLst>
          </p:cNvPr>
          <p:cNvCxnSpPr>
            <a:cxnSpLocks/>
          </p:cNvCxnSpPr>
          <p:nvPr/>
        </p:nvCxnSpPr>
        <p:spPr>
          <a:xfrm flipV="1">
            <a:off x="4278480" y="5922826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F69722-B82A-4235-9BEC-78872A6A5FFD}"/>
              </a:ext>
            </a:extLst>
          </p:cNvPr>
          <p:cNvSpPr txBox="1"/>
          <p:nvPr/>
        </p:nvSpPr>
        <p:spPr>
          <a:xfrm>
            <a:off x="3809250" y="6538400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C6E3D2-1DC2-4817-A888-C3D74775D266}"/>
              </a:ext>
            </a:extLst>
          </p:cNvPr>
          <p:cNvCxnSpPr>
            <a:cxnSpLocks/>
          </p:cNvCxnSpPr>
          <p:nvPr/>
        </p:nvCxnSpPr>
        <p:spPr>
          <a:xfrm flipV="1">
            <a:off x="6037381" y="5922827"/>
            <a:ext cx="0" cy="647367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4FBBA0-13A7-49CA-A6F5-5C492C7801F1}"/>
              </a:ext>
            </a:extLst>
          </p:cNvPr>
          <p:cNvSpPr txBox="1"/>
          <p:nvPr/>
        </p:nvSpPr>
        <p:spPr>
          <a:xfrm>
            <a:off x="5480918" y="653840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 and 4</a:t>
            </a:r>
          </a:p>
        </p:txBody>
      </p:sp>
    </p:spTree>
    <p:extLst>
      <p:ext uri="{BB962C8B-B14F-4D97-AF65-F5344CB8AC3E}">
        <p14:creationId xmlns:p14="http://schemas.microsoft.com/office/powerpoint/2010/main" val="271092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7D6E-249F-4B45-AFA1-CCF9DF8C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86" y="2980298"/>
            <a:ext cx="9327614" cy="25193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ABEE6-5CFC-4996-A60F-A35EC3C322DB}"/>
              </a:ext>
            </a:extLst>
          </p:cNvPr>
          <p:cNvCxnSpPr/>
          <p:nvPr/>
        </p:nvCxnSpPr>
        <p:spPr>
          <a:xfrm>
            <a:off x="2194886" y="397473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479723-13F7-4ACF-966B-4C690E556150}"/>
              </a:ext>
            </a:extLst>
          </p:cNvPr>
          <p:cNvSpPr txBox="1"/>
          <p:nvPr/>
        </p:nvSpPr>
        <p:spPr>
          <a:xfrm>
            <a:off x="1026101" y="3843934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C119-7ED5-41D0-854D-7896D33CD36C}"/>
              </a:ext>
            </a:extLst>
          </p:cNvPr>
          <p:cNvCxnSpPr/>
          <p:nvPr/>
        </p:nvCxnSpPr>
        <p:spPr>
          <a:xfrm>
            <a:off x="2194883" y="419105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9FF83D-8E78-4666-A20A-D7C015E61476}"/>
              </a:ext>
            </a:extLst>
          </p:cNvPr>
          <p:cNvSpPr txBox="1"/>
          <p:nvPr/>
        </p:nvSpPr>
        <p:spPr>
          <a:xfrm>
            <a:off x="1013793" y="4051545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B5626-AD76-4A12-88EB-227CE5280DDA}"/>
              </a:ext>
            </a:extLst>
          </p:cNvPr>
          <p:cNvCxnSpPr/>
          <p:nvPr/>
        </p:nvCxnSpPr>
        <p:spPr>
          <a:xfrm>
            <a:off x="2194883" y="442916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CCE9DB-98D2-4212-98F5-470E6CDDF0D6}"/>
              </a:ext>
            </a:extLst>
          </p:cNvPr>
          <p:cNvSpPr txBox="1"/>
          <p:nvPr/>
        </p:nvSpPr>
        <p:spPr>
          <a:xfrm>
            <a:off x="1019947" y="4271337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3A024-6B4A-42FB-8EFA-53EE110DACB2}"/>
              </a:ext>
            </a:extLst>
          </p:cNvPr>
          <p:cNvCxnSpPr/>
          <p:nvPr/>
        </p:nvCxnSpPr>
        <p:spPr>
          <a:xfrm>
            <a:off x="2194885" y="467709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92ACA8-BA3D-4E31-AF6A-ABE2D52298CC}"/>
              </a:ext>
            </a:extLst>
          </p:cNvPr>
          <p:cNvSpPr txBox="1"/>
          <p:nvPr/>
        </p:nvSpPr>
        <p:spPr>
          <a:xfrm>
            <a:off x="1013793" y="4547691"/>
            <a:ext cx="112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1627A4-8B68-4DB9-8FCD-CBF43E25962A}"/>
              </a:ext>
            </a:extLst>
          </p:cNvPr>
          <p:cNvCxnSpPr/>
          <p:nvPr/>
        </p:nvCxnSpPr>
        <p:spPr>
          <a:xfrm>
            <a:off x="2194883" y="489050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2E4292-C7B7-4C65-AE18-7619FDF39844}"/>
              </a:ext>
            </a:extLst>
          </p:cNvPr>
          <p:cNvSpPr txBox="1"/>
          <p:nvPr/>
        </p:nvSpPr>
        <p:spPr>
          <a:xfrm>
            <a:off x="1019947" y="4753388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FBC59A-0155-4498-A20D-8B63B400F5C7}"/>
              </a:ext>
            </a:extLst>
          </p:cNvPr>
          <p:cNvCxnSpPr/>
          <p:nvPr/>
        </p:nvCxnSpPr>
        <p:spPr>
          <a:xfrm>
            <a:off x="2194883" y="515884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D16398-8A0E-4C48-9815-9C18458BD6BE}"/>
              </a:ext>
            </a:extLst>
          </p:cNvPr>
          <p:cNvSpPr txBox="1"/>
          <p:nvPr/>
        </p:nvSpPr>
        <p:spPr>
          <a:xfrm>
            <a:off x="1019947" y="499019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50E131-B6E5-45BC-9EC0-F1FDC6B40B7E}"/>
              </a:ext>
            </a:extLst>
          </p:cNvPr>
          <p:cNvCxnSpPr/>
          <p:nvPr/>
        </p:nvCxnSpPr>
        <p:spPr>
          <a:xfrm>
            <a:off x="3712744" y="2791103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21EEAA-14AE-4D9C-BC9D-346693E0B223}"/>
              </a:ext>
            </a:extLst>
          </p:cNvPr>
          <p:cNvSpPr txBox="1"/>
          <p:nvPr/>
        </p:nvSpPr>
        <p:spPr>
          <a:xfrm>
            <a:off x="3259720" y="248714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B835F4-599C-4F0A-B194-8F6D6F5CECE7}"/>
              </a:ext>
            </a:extLst>
          </p:cNvPr>
          <p:cNvCxnSpPr/>
          <p:nvPr/>
        </p:nvCxnSpPr>
        <p:spPr>
          <a:xfrm>
            <a:off x="5031190" y="2791103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E16C7-36F6-48F6-B59D-EA27105C7ECB}"/>
              </a:ext>
            </a:extLst>
          </p:cNvPr>
          <p:cNvSpPr txBox="1"/>
          <p:nvPr/>
        </p:nvSpPr>
        <p:spPr>
          <a:xfrm>
            <a:off x="4561459" y="2486305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3F2CB-B417-4BB6-A9EF-F0EBCFFA5FE4}"/>
              </a:ext>
            </a:extLst>
          </p:cNvPr>
          <p:cNvCxnSpPr/>
          <p:nvPr/>
        </p:nvCxnSpPr>
        <p:spPr>
          <a:xfrm>
            <a:off x="5801824" y="2791103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95E8F4-FACE-4965-89B6-24EB71A12D3A}"/>
              </a:ext>
            </a:extLst>
          </p:cNvPr>
          <p:cNvSpPr txBox="1"/>
          <p:nvPr/>
        </p:nvSpPr>
        <p:spPr>
          <a:xfrm>
            <a:off x="5455810" y="2483515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3 and 4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469A1-0479-481A-ABC8-42183EF955DE}"/>
              </a:ext>
            </a:extLst>
          </p:cNvPr>
          <p:cNvSpPr/>
          <p:nvPr/>
        </p:nvSpPr>
        <p:spPr>
          <a:xfrm>
            <a:off x="2984294" y="3309577"/>
            <a:ext cx="4565159" cy="3409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079482-67D9-4D49-A121-41E5881352F9}"/>
              </a:ext>
            </a:extLst>
          </p:cNvPr>
          <p:cNvSpPr/>
          <p:nvPr/>
        </p:nvSpPr>
        <p:spPr>
          <a:xfrm>
            <a:off x="3259720" y="3843934"/>
            <a:ext cx="4148331" cy="14078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4C43AF-E7B7-493A-98F5-79FEF0D4EEEC}"/>
              </a:ext>
            </a:extLst>
          </p:cNvPr>
          <p:cNvCxnSpPr>
            <a:cxnSpLocks/>
          </p:cNvCxnSpPr>
          <p:nvPr/>
        </p:nvCxnSpPr>
        <p:spPr>
          <a:xfrm flipV="1">
            <a:off x="3630516" y="5181473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29E8C-6382-4E66-9804-EBF4291A7460}"/>
              </a:ext>
            </a:extLst>
          </p:cNvPr>
          <p:cNvSpPr txBox="1"/>
          <p:nvPr/>
        </p:nvSpPr>
        <p:spPr>
          <a:xfrm>
            <a:off x="3246940" y="5762884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5DAD3F-544B-4158-B99F-B78372A468BC}"/>
              </a:ext>
            </a:extLst>
          </p:cNvPr>
          <p:cNvCxnSpPr>
            <a:cxnSpLocks/>
          </p:cNvCxnSpPr>
          <p:nvPr/>
        </p:nvCxnSpPr>
        <p:spPr>
          <a:xfrm flipV="1">
            <a:off x="5013882" y="5181473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79356E-CC69-4038-A61B-B36A09B508F2}"/>
              </a:ext>
            </a:extLst>
          </p:cNvPr>
          <p:cNvSpPr txBox="1"/>
          <p:nvPr/>
        </p:nvSpPr>
        <p:spPr>
          <a:xfrm>
            <a:off x="4544652" y="5797047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699909-D33D-4059-8929-AD2663E799B8}"/>
              </a:ext>
            </a:extLst>
          </p:cNvPr>
          <p:cNvCxnSpPr>
            <a:cxnSpLocks/>
          </p:cNvCxnSpPr>
          <p:nvPr/>
        </p:nvCxnSpPr>
        <p:spPr>
          <a:xfrm flipV="1">
            <a:off x="6190717" y="514967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07DF11-CA36-4F3E-8BBD-9D9E6BD17A1A}"/>
              </a:ext>
            </a:extLst>
          </p:cNvPr>
          <p:cNvSpPr txBox="1"/>
          <p:nvPr/>
        </p:nvSpPr>
        <p:spPr>
          <a:xfrm>
            <a:off x="5504960" y="5825458"/>
            <a:ext cx="1450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 and 4 </a:t>
            </a:r>
          </a:p>
        </p:txBody>
      </p:sp>
    </p:spTree>
    <p:extLst>
      <p:ext uri="{BB962C8B-B14F-4D97-AF65-F5344CB8AC3E}">
        <p14:creationId xmlns:p14="http://schemas.microsoft.com/office/powerpoint/2010/main" val="7741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20" y="613967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4a and 4b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920E-250C-4110-9DED-339F165A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69"/>
          <a:stretch/>
        </p:blipFill>
        <p:spPr>
          <a:xfrm>
            <a:off x="2577282" y="4874963"/>
            <a:ext cx="8482356" cy="168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8B5AB8-AF95-4028-A521-8ACA7F20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92"/>
          <a:stretch/>
        </p:blipFill>
        <p:spPr>
          <a:xfrm>
            <a:off x="2598841" y="2480531"/>
            <a:ext cx="8482356" cy="16335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43F63E-3472-4FD6-9BB8-E50093C0B026}"/>
              </a:ext>
            </a:extLst>
          </p:cNvPr>
          <p:cNvCxnSpPr/>
          <p:nvPr/>
        </p:nvCxnSpPr>
        <p:spPr>
          <a:xfrm>
            <a:off x="1868193" y="339180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8504BF-C06D-44FB-AE5F-3FD1BF0D7B87}"/>
              </a:ext>
            </a:extLst>
          </p:cNvPr>
          <p:cNvSpPr txBox="1"/>
          <p:nvPr/>
        </p:nvSpPr>
        <p:spPr>
          <a:xfrm>
            <a:off x="279634" y="3260995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 and 2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CDCAEC-6A6A-4F78-835B-D83911C50FB9}"/>
              </a:ext>
            </a:extLst>
          </p:cNvPr>
          <p:cNvCxnSpPr/>
          <p:nvPr/>
        </p:nvCxnSpPr>
        <p:spPr>
          <a:xfrm>
            <a:off x="1868190" y="3608116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6B00AC-6056-4266-B197-4559B23A2A76}"/>
              </a:ext>
            </a:extLst>
          </p:cNvPr>
          <p:cNvSpPr txBox="1"/>
          <p:nvPr/>
        </p:nvSpPr>
        <p:spPr>
          <a:xfrm>
            <a:off x="267326" y="3468606"/>
            <a:ext cx="1600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 and 4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77030-CCE0-46E7-87B4-FD9EB154D8FF}"/>
              </a:ext>
            </a:extLst>
          </p:cNvPr>
          <p:cNvCxnSpPr/>
          <p:nvPr/>
        </p:nvCxnSpPr>
        <p:spPr>
          <a:xfrm>
            <a:off x="1868190" y="384623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19EBF0-67AA-402B-A1A6-8F535087DF4F}"/>
              </a:ext>
            </a:extLst>
          </p:cNvPr>
          <p:cNvSpPr txBox="1"/>
          <p:nvPr/>
        </p:nvSpPr>
        <p:spPr>
          <a:xfrm>
            <a:off x="273480" y="3688398"/>
            <a:ext cx="159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 and 6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7E92-D57F-466B-8D79-931A248EA546}"/>
              </a:ext>
            </a:extLst>
          </p:cNvPr>
          <p:cNvCxnSpPr/>
          <p:nvPr/>
        </p:nvCxnSpPr>
        <p:spPr>
          <a:xfrm>
            <a:off x="3196764" y="213731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D5C9DF-1DB3-4BBA-9AB2-ED18B4132E50}"/>
              </a:ext>
            </a:extLst>
          </p:cNvPr>
          <p:cNvSpPr txBox="1"/>
          <p:nvPr/>
        </p:nvSpPr>
        <p:spPr>
          <a:xfrm>
            <a:off x="2843297" y="1924153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9FF329-C89C-4214-A891-B5CDACA320A2}"/>
              </a:ext>
            </a:extLst>
          </p:cNvPr>
          <p:cNvSpPr/>
          <p:nvPr/>
        </p:nvSpPr>
        <p:spPr>
          <a:xfrm>
            <a:off x="2642248" y="2808003"/>
            <a:ext cx="1538798" cy="2868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FE6CA9-616C-4F9B-9B62-1755ADEF6C61}"/>
              </a:ext>
            </a:extLst>
          </p:cNvPr>
          <p:cNvSpPr/>
          <p:nvPr/>
        </p:nvSpPr>
        <p:spPr>
          <a:xfrm>
            <a:off x="2919658" y="3260996"/>
            <a:ext cx="2830693" cy="6890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187CB6-F10C-4C07-BC1D-82E4DB125E89}"/>
              </a:ext>
            </a:extLst>
          </p:cNvPr>
          <p:cNvCxnSpPr>
            <a:cxnSpLocks/>
          </p:cNvCxnSpPr>
          <p:nvPr/>
        </p:nvCxnSpPr>
        <p:spPr>
          <a:xfrm flipV="1">
            <a:off x="4968425" y="3915198"/>
            <a:ext cx="0" cy="32225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90B7D0-12CE-42BC-80EC-28C61F8521FD}"/>
              </a:ext>
            </a:extLst>
          </p:cNvPr>
          <p:cNvCxnSpPr>
            <a:cxnSpLocks/>
          </p:cNvCxnSpPr>
          <p:nvPr/>
        </p:nvCxnSpPr>
        <p:spPr>
          <a:xfrm flipV="1">
            <a:off x="3222093" y="3915198"/>
            <a:ext cx="0" cy="32225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80F736-0ED8-4566-9346-6475D5186F54}"/>
              </a:ext>
            </a:extLst>
          </p:cNvPr>
          <p:cNvCxnSpPr>
            <a:cxnSpLocks/>
          </p:cNvCxnSpPr>
          <p:nvPr/>
        </p:nvCxnSpPr>
        <p:spPr>
          <a:xfrm flipV="1">
            <a:off x="3238786" y="6344060"/>
            <a:ext cx="0" cy="215876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669327-A1DA-41CE-AE22-5850E158430A}"/>
              </a:ext>
            </a:extLst>
          </p:cNvPr>
          <p:cNvCxnSpPr/>
          <p:nvPr/>
        </p:nvCxnSpPr>
        <p:spPr>
          <a:xfrm>
            <a:off x="1868193" y="583069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95B84C-2561-4E36-88D7-F0A9D0FC40C8}"/>
              </a:ext>
            </a:extLst>
          </p:cNvPr>
          <p:cNvSpPr txBox="1"/>
          <p:nvPr/>
        </p:nvSpPr>
        <p:spPr>
          <a:xfrm>
            <a:off x="279634" y="5699892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 and 2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6E2C29-B759-4B4D-9B86-EC03014E24F0}"/>
              </a:ext>
            </a:extLst>
          </p:cNvPr>
          <p:cNvCxnSpPr/>
          <p:nvPr/>
        </p:nvCxnSpPr>
        <p:spPr>
          <a:xfrm>
            <a:off x="1868190" y="604701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FB80F0-B9DC-4F2F-8DDE-01929DEAB5A7}"/>
              </a:ext>
            </a:extLst>
          </p:cNvPr>
          <p:cNvSpPr txBox="1"/>
          <p:nvPr/>
        </p:nvSpPr>
        <p:spPr>
          <a:xfrm>
            <a:off x="267326" y="5907503"/>
            <a:ext cx="1600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 and 4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03659-BA37-45F3-9D62-62AA7A91AFE3}"/>
              </a:ext>
            </a:extLst>
          </p:cNvPr>
          <p:cNvCxnSpPr/>
          <p:nvPr/>
        </p:nvCxnSpPr>
        <p:spPr>
          <a:xfrm>
            <a:off x="1868190" y="628512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E6F9A5-8921-449F-A731-8AC553246A40}"/>
              </a:ext>
            </a:extLst>
          </p:cNvPr>
          <p:cNvSpPr txBox="1"/>
          <p:nvPr/>
        </p:nvSpPr>
        <p:spPr>
          <a:xfrm>
            <a:off x="273480" y="6127295"/>
            <a:ext cx="159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 and 6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907249-6CA8-484B-B5DE-9970B859A6AD}"/>
              </a:ext>
            </a:extLst>
          </p:cNvPr>
          <p:cNvCxnSpPr/>
          <p:nvPr/>
        </p:nvCxnSpPr>
        <p:spPr>
          <a:xfrm>
            <a:off x="3238786" y="4754206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BC1CE2-8226-4D80-899A-842D21BDEE01}"/>
              </a:ext>
            </a:extLst>
          </p:cNvPr>
          <p:cNvSpPr txBox="1"/>
          <p:nvPr/>
        </p:nvSpPr>
        <p:spPr>
          <a:xfrm>
            <a:off x="2843297" y="4532409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2587C7-AA7B-49E4-82E3-02E005F244DC}"/>
              </a:ext>
            </a:extLst>
          </p:cNvPr>
          <p:cNvSpPr txBox="1"/>
          <p:nvPr/>
        </p:nvSpPr>
        <p:spPr>
          <a:xfrm>
            <a:off x="2940459" y="4245420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75A25-DF13-4927-B5A5-35186D1E7BBD}"/>
              </a:ext>
            </a:extLst>
          </p:cNvPr>
          <p:cNvSpPr txBox="1"/>
          <p:nvPr/>
        </p:nvSpPr>
        <p:spPr>
          <a:xfrm>
            <a:off x="4591101" y="4209581"/>
            <a:ext cx="1450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CEB1EF-CC2B-47A6-A4FF-454931F47288}"/>
              </a:ext>
            </a:extLst>
          </p:cNvPr>
          <p:cNvSpPr txBox="1"/>
          <p:nvPr/>
        </p:nvSpPr>
        <p:spPr>
          <a:xfrm>
            <a:off x="2930702" y="6593547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B6E6AE-D9DC-4185-BB21-1B7463031EDC}"/>
              </a:ext>
            </a:extLst>
          </p:cNvPr>
          <p:cNvCxnSpPr>
            <a:cxnSpLocks/>
          </p:cNvCxnSpPr>
          <p:nvPr/>
        </p:nvCxnSpPr>
        <p:spPr>
          <a:xfrm flipV="1">
            <a:off x="5345749" y="6344060"/>
            <a:ext cx="0" cy="242897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0843B7-7BAA-48D3-8B3B-8DDD1FF30DC5}"/>
              </a:ext>
            </a:extLst>
          </p:cNvPr>
          <p:cNvSpPr txBox="1"/>
          <p:nvPr/>
        </p:nvSpPr>
        <p:spPr>
          <a:xfrm>
            <a:off x="4968425" y="6559082"/>
            <a:ext cx="1450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EBD08B-7170-4013-BD7D-A394D37D23E4}"/>
              </a:ext>
            </a:extLst>
          </p:cNvPr>
          <p:cNvSpPr/>
          <p:nvPr/>
        </p:nvSpPr>
        <p:spPr>
          <a:xfrm>
            <a:off x="2642248" y="5246723"/>
            <a:ext cx="1538798" cy="2868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0084C6-B7BD-48FA-B38D-8FCFCB833994}"/>
              </a:ext>
            </a:extLst>
          </p:cNvPr>
          <p:cNvSpPr/>
          <p:nvPr/>
        </p:nvSpPr>
        <p:spPr>
          <a:xfrm>
            <a:off x="2930702" y="5686458"/>
            <a:ext cx="3674125" cy="6890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5D8DF6-20DD-45FF-BC19-9463E8EBD373}"/>
              </a:ext>
            </a:extLst>
          </p:cNvPr>
          <p:cNvSpPr/>
          <p:nvPr/>
        </p:nvSpPr>
        <p:spPr>
          <a:xfrm>
            <a:off x="4591101" y="5246723"/>
            <a:ext cx="2013726" cy="2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4EA5C2-DFA4-41AB-B53E-F5252EC1D477}"/>
              </a:ext>
            </a:extLst>
          </p:cNvPr>
          <p:cNvSpPr/>
          <p:nvPr/>
        </p:nvSpPr>
        <p:spPr>
          <a:xfrm>
            <a:off x="4255490" y="2798609"/>
            <a:ext cx="1494861" cy="2758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8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Basic steps for tidy data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2308D-0C77-4527-98F7-1C25325FFF19}"/>
              </a:ext>
            </a:extLst>
          </p:cNvPr>
          <p:cNvSpPr/>
          <p:nvPr/>
        </p:nvSpPr>
        <p:spPr>
          <a:xfrm>
            <a:off x="3047998" y="3053893"/>
            <a:ext cx="76164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If you conduct these steps you will end up with tidy data: </a:t>
            </a:r>
          </a:p>
          <a:p>
            <a:endParaRPr lang="en-GB" dirty="0"/>
          </a:p>
          <a:p>
            <a:r>
              <a:rPr lang="en-GB" sz="2400" b="1" dirty="0"/>
              <a:t>Put each dataset in </a:t>
            </a:r>
            <a:r>
              <a:rPr lang="en-GB" sz="2400" b="1" dirty="0" err="1"/>
              <a:t>tibble</a:t>
            </a:r>
            <a:endParaRPr lang="en-GB" sz="2400" b="1" dirty="0"/>
          </a:p>
          <a:p>
            <a:r>
              <a:rPr lang="en-GB" sz="2400" b="1" dirty="0"/>
              <a:t>Put each variable in its own column</a:t>
            </a:r>
          </a:p>
        </p:txBody>
      </p:sp>
    </p:spTree>
    <p:extLst>
      <p:ext uri="{BB962C8B-B14F-4D97-AF65-F5344CB8AC3E}">
        <p14:creationId xmlns:p14="http://schemas.microsoft.com/office/powerpoint/2010/main" val="89539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E48CD-694E-4AEF-AAC9-E2C8FFDC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18" y="2247440"/>
            <a:ext cx="5734280" cy="4258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810000" y="2421210"/>
            <a:ext cx="41239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You want to create a line plot showing how mobile phone usage has changed over time in the seven main geographic regions. Which of the following tables is this easiest to do with?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Which of the above forms is best if you just wish to view the raw data?</a:t>
            </a:r>
          </a:p>
        </p:txBody>
      </p:sp>
    </p:spTree>
    <p:extLst>
      <p:ext uri="{BB962C8B-B14F-4D97-AF65-F5344CB8AC3E}">
        <p14:creationId xmlns:p14="http://schemas.microsoft.com/office/powerpoint/2010/main" val="148130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FD4CD-8D17-40FE-85E9-DDA38381C598}"/>
              </a:ext>
            </a:extLst>
          </p:cNvPr>
          <p:cNvSpPr/>
          <p:nvPr/>
        </p:nvSpPr>
        <p:spPr>
          <a:xfrm>
            <a:off x="1626823" y="2792200"/>
            <a:ext cx="92247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latter table is much easier to work with.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Since the variable Country has its own column rather than having its values spread out across multiple columns, we can easily map the colour aesthetic to this variable.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first table is much better if we only plan to look at the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It is much easier to find the mobile phone usage of a particular region in a particular year in this format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we can also see how different regions compare in a given year without having to filter the dataset first unlike with the latter form.</a:t>
            </a:r>
          </a:p>
        </p:txBody>
      </p:sp>
    </p:spTree>
    <p:extLst>
      <p:ext uri="{BB962C8B-B14F-4D97-AF65-F5344CB8AC3E}">
        <p14:creationId xmlns:p14="http://schemas.microsoft.com/office/powerpoint/2010/main" val="213049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Gather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Data Analysis work flow in 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9750-3CB6-40C0-A133-E1E1479E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5" y="2833212"/>
            <a:ext cx="7568929" cy="27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Untidy the Dataset- table 4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25001" y="2768874"/>
            <a:ext cx="59307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representation violates the second rule of tidy data:  </a:t>
            </a:r>
            <a:r>
              <a:rPr lang="en-GB" b="1" i="1" dirty="0"/>
              <a:t> ‘</a:t>
            </a:r>
            <a:r>
              <a:rPr lang="en-GB" b="1" i="1" dirty="0">
                <a:solidFill>
                  <a:srgbClr val="000000"/>
                </a:solidFill>
              </a:rPr>
              <a:t>Each observation (a thing which has measurable properties) must have its own row</a:t>
            </a:r>
            <a:r>
              <a:rPr lang="en-GB" b="1" i="1" dirty="0"/>
              <a:t>’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have two columns, 1999 and 2000, which do not represent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 2 observations are on one not their own individual rows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074CA-6123-4157-93A8-1A8A07BF6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19"/>
          <a:stretch/>
        </p:blipFill>
        <p:spPr>
          <a:xfrm>
            <a:off x="6632154" y="2957444"/>
            <a:ext cx="4607527" cy="2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Gathering parameters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36154" y="2449531"/>
            <a:ext cx="74889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tidy a dataset like this we need to gather those two non-variable columns into a new pair of variables</a:t>
            </a:r>
          </a:p>
          <a:p>
            <a:endParaRPr lang="en-GB" dirty="0"/>
          </a:p>
          <a:p>
            <a:r>
              <a:rPr lang="en-GB" dirty="0"/>
              <a:t>To describe this operation we need three parameters: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set of columns that are not variables (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1999</a:t>
            </a:r>
            <a:r>
              <a:rPr lang="en-GB" dirty="0"/>
              <a:t> 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GB" dirty="0"/>
              <a:t>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name of the variable whose values form the column names (we said before that this is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/>
              <a:t>). We refer to this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name of the variable whose values are spread over the cells (here it is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 of tb</a:t>
            </a:r>
            <a:r>
              <a:rPr lang="en-GB" dirty="0"/>
              <a:t>). We refer to this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21398-14E3-42AC-865B-9BF3E51B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93" y="3592900"/>
            <a:ext cx="3243353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Gathering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52679" y="2260327"/>
            <a:ext cx="110866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use these parameters in a call to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22C46-C267-472D-8802-02B3D9A5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71" y="3262313"/>
            <a:ext cx="58769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C85F-CD4D-41A3-A9FE-2CA9A635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863" y="3610199"/>
            <a:ext cx="3181350" cy="2076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E49A8-34D9-4354-A4CE-1A15967452CB}"/>
                  </a:ext>
                </a:extLst>
              </p14:cNvPr>
              <p14:cNvContentPartPr/>
              <p14:nvPr/>
            </p14:nvContentPartPr>
            <p14:xfrm>
              <a:off x="7664664" y="3384698"/>
              <a:ext cx="1399320" cy="3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E49A8-34D9-4354-A4CE-1A15967452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0664" y="3276698"/>
                <a:ext cx="1506960" cy="246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C84D63-1BC0-4FDC-BEAF-F88212D264B0}"/>
              </a:ext>
            </a:extLst>
          </p:cNvPr>
          <p:cNvSpPr/>
          <p:nvPr/>
        </p:nvSpPr>
        <p:spPr>
          <a:xfrm>
            <a:off x="838774" y="2730107"/>
            <a:ext cx="3845364" cy="8662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Key = variable name associated with the column names (in this case year)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19652D-5FAB-4E3F-AD2C-03E31489F9A8}"/>
              </a:ext>
            </a:extLst>
          </p:cNvPr>
          <p:cNvSpPr/>
          <p:nvPr/>
        </p:nvSpPr>
        <p:spPr>
          <a:xfrm>
            <a:off x="5634903" y="5145052"/>
            <a:ext cx="959153" cy="328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4F6C20-9E61-4AED-AF58-95BBC444E0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61456" y="3596398"/>
            <a:ext cx="667544" cy="747002"/>
          </a:xfrm>
          <a:prstGeom prst="straightConnector1">
            <a:avLst/>
          </a:prstGeom>
          <a:ln w="28575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7E5FD-8554-4781-B5D8-52652FF265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702059" y="5284243"/>
            <a:ext cx="932844" cy="25104"/>
          </a:xfrm>
          <a:prstGeom prst="straightConnector1">
            <a:avLst/>
          </a:prstGeom>
          <a:ln w="28575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0A1E9D5-D303-48D9-92CD-31C1CBB37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999" y="4455594"/>
            <a:ext cx="3248025" cy="1143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F0F8D-3CA7-4BF0-B63F-48528BDA9E85}"/>
              </a:ext>
            </a:extLst>
          </p:cNvPr>
          <p:cNvCxnSpPr>
            <a:cxnSpLocks/>
          </p:cNvCxnSpPr>
          <p:nvPr/>
        </p:nvCxnSpPr>
        <p:spPr>
          <a:xfrm>
            <a:off x="3706666" y="3596398"/>
            <a:ext cx="445626" cy="791720"/>
          </a:xfrm>
          <a:prstGeom prst="straightConnector1">
            <a:avLst/>
          </a:prstGeom>
          <a:ln w="28575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6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4EA9-71E8-42EA-8DD4-482B9783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the transformation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30E42-309C-4771-914C-26529B2A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2327658"/>
            <a:ext cx="11915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3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592984" y="2505670"/>
            <a:ext cx="900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1) Using the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construction</a:t>
            </a:r>
            <a:r>
              <a:rPr lang="en-GB" dirty="0"/>
              <a:t> dataset, gather up the columns :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"Northeast" ,      "Midwest" , "South" , "West"</a:t>
            </a:r>
            <a:r>
              <a:rPr lang="en-GB" dirty="0"/>
              <a:t>  into a new column called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‘Region’ </a:t>
            </a:r>
            <a:r>
              <a:rPr lang="en-GB" dirty="0"/>
              <a:t>with another column called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GB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units’ </a:t>
            </a:r>
            <a:r>
              <a:rPr lang="en-GB" dirty="0"/>
              <a:t>containing all the values.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74C80-1A1D-4B29-9472-E34917BFE99D}"/>
              </a:ext>
            </a:extLst>
          </p:cNvPr>
          <p:cNvSpPr/>
          <p:nvPr/>
        </p:nvSpPr>
        <p:spPr>
          <a:xfrm>
            <a:off x="2570418" y="5009645"/>
            <a:ext cx="7433809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firstcolname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lastcolname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key=‘col name’, value=‘col name 2’)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2BDCA1-6EEC-46A5-AC93-581A4C4AF259}"/>
              </a:ext>
            </a:extLst>
          </p:cNvPr>
          <p:cNvSpPr/>
          <p:nvPr/>
        </p:nvSpPr>
        <p:spPr>
          <a:xfrm>
            <a:off x="7229475" y="3650323"/>
            <a:ext cx="4560570" cy="923330"/>
          </a:xfrm>
          <a:prstGeom prst="roundRect">
            <a:avLst/>
          </a:prstGeom>
          <a:solidFill>
            <a:srgbClr val="F0AB00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This is saying gather columns from </a:t>
            </a:r>
            <a:r>
              <a:rPr lang="en-GB" dirty="0" err="1">
                <a:solidFill>
                  <a:schemeClr val="bg2"/>
                </a:solidFill>
              </a:rPr>
              <a:t>firstcolname</a:t>
            </a:r>
            <a:r>
              <a:rPr lang="en-GB" dirty="0">
                <a:solidFill>
                  <a:schemeClr val="bg2"/>
                </a:solidFill>
              </a:rPr>
              <a:t> to </a:t>
            </a:r>
            <a:r>
              <a:rPr lang="en-GB" dirty="0" err="1">
                <a:solidFill>
                  <a:schemeClr val="bg2"/>
                </a:solidFill>
              </a:rPr>
              <a:t>lastcolname</a:t>
            </a:r>
            <a:endParaRPr lang="en-GB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3876A2-0A07-4298-AD36-A6603456E016}"/>
                  </a:ext>
                </a:extLst>
              </p14:cNvPr>
              <p14:cNvContentPartPr/>
              <p14:nvPr/>
            </p14:nvContentPartPr>
            <p14:xfrm>
              <a:off x="5737590" y="5299020"/>
              <a:ext cx="38638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3876A2-0A07-4298-AD36-A6603456E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3950" y="5191020"/>
                <a:ext cx="397152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ED946-31D0-4257-AA4B-6F210A4BCBC3}"/>
              </a:ext>
            </a:extLst>
          </p:cNvPr>
          <p:cNvCxnSpPr/>
          <p:nvPr/>
        </p:nvCxnSpPr>
        <p:spPr>
          <a:xfrm flipH="1">
            <a:off x="8210349" y="4573653"/>
            <a:ext cx="298384" cy="566238"/>
          </a:xfrm>
          <a:prstGeom prst="straightConnector1">
            <a:avLst/>
          </a:prstGeom>
          <a:ln w="57150">
            <a:solidFill>
              <a:srgbClr val="3F4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4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6964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Construction dataset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356E8-9C75-4E4B-B778-CE20A325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" t="19027" r="50563" b="36512"/>
          <a:stretch/>
        </p:blipFill>
        <p:spPr>
          <a:xfrm>
            <a:off x="2453358" y="2511388"/>
            <a:ext cx="7041372" cy="3467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8C63F9-CDBC-4121-AD25-5F0ED50445E0}"/>
                  </a:ext>
                </a:extLst>
              </p14:cNvPr>
              <p14:cNvContentPartPr/>
              <p14:nvPr/>
            </p14:nvContentPartPr>
            <p14:xfrm>
              <a:off x="6408053" y="2912902"/>
              <a:ext cx="2840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8C63F9-CDBC-4121-AD25-5F0ED5044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4413" y="2804902"/>
                <a:ext cx="2947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9474CB7-FB43-4859-97EA-67EE921A2120}"/>
              </a:ext>
            </a:extLst>
          </p:cNvPr>
          <p:cNvSpPr txBox="1"/>
          <p:nvPr/>
        </p:nvSpPr>
        <p:spPr>
          <a:xfrm>
            <a:off x="6707024" y="2041606"/>
            <a:ext cx="243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Northeast: West </a:t>
            </a:r>
          </a:p>
        </p:txBody>
      </p:sp>
    </p:spTree>
    <p:extLst>
      <p:ext uri="{BB962C8B-B14F-4D97-AF65-F5344CB8AC3E}">
        <p14:creationId xmlns:p14="http://schemas.microsoft.com/office/powerpoint/2010/main" val="357629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EAECC-489F-47D2-8A30-01F60F40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576512"/>
            <a:ext cx="82486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ED7BB-162C-4D5D-B2E6-E5E0AC31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6" y="3181837"/>
            <a:ext cx="9953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Spreading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4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Another untidy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809999" y="2175446"/>
            <a:ext cx="11013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example suffers from the opposite problem of the last representation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Each observation is scattered across two rows and the values for cases and population are contained in the type column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C79F4-B8EF-48E9-9D4A-165F8801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8" y="3385662"/>
            <a:ext cx="7429500" cy="31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2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Tidying using spread()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>
                <a:solidFill>
                  <a:srgbClr val="000000"/>
                </a:solidFill>
              </a:rPr>
              <a:t>function to fix this issue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This time we only need two parameters: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which contains the variable names (here, it's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</a:rPr>
              <a:t>) which we referred to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that contains values from multiple variables (here it's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</a:rPr>
              <a:t>) which we referred to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 err="1"/>
              <a:t>Tidyr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9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Tidying using spread()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these parameters to call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</a:t>
            </a: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D1E2E-4290-4525-BA14-0F31FFA7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31" y="3445587"/>
            <a:ext cx="405765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F99FF-8AD5-4DA0-933E-D030C8BF3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516" y="4179849"/>
            <a:ext cx="4347481" cy="2059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0C681B-0A4E-45E5-BC90-B7A0FD38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19" y="3383906"/>
            <a:ext cx="4057650" cy="27997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0958E0-F3E0-4D08-A753-0B3DFF8906B3}"/>
              </a:ext>
            </a:extLst>
          </p:cNvPr>
          <p:cNvSpPr/>
          <p:nvPr/>
        </p:nvSpPr>
        <p:spPr>
          <a:xfrm>
            <a:off x="4980347" y="4440857"/>
            <a:ext cx="154335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D10690-FE4B-45E7-9A89-C7A297C58499}"/>
              </a:ext>
            </a:extLst>
          </p:cNvPr>
          <p:cNvSpPr/>
          <p:nvPr/>
        </p:nvSpPr>
        <p:spPr>
          <a:xfrm>
            <a:off x="2462344" y="2829385"/>
            <a:ext cx="1036320" cy="3325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FEFF87-369F-4AC8-8AD6-C1598AE343BA}"/>
              </a:ext>
            </a:extLst>
          </p:cNvPr>
          <p:cNvSpPr/>
          <p:nvPr/>
        </p:nvSpPr>
        <p:spPr>
          <a:xfrm>
            <a:off x="3612847" y="2833305"/>
            <a:ext cx="959153" cy="328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FAF4F-27DF-42E6-80E0-9926AEE8D6A1}"/>
              </a:ext>
            </a:extLst>
          </p:cNvPr>
          <p:cNvCxnSpPr/>
          <p:nvPr/>
        </p:nvCxnSpPr>
        <p:spPr>
          <a:xfrm>
            <a:off x="2980504" y="3161894"/>
            <a:ext cx="0" cy="366310"/>
          </a:xfrm>
          <a:prstGeom prst="straightConnector1">
            <a:avLst/>
          </a:prstGeom>
          <a:ln w="28575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16A132-0016-468C-A686-0E8650A45592}"/>
              </a:ext>
            </a:extLst>
          </p:cNvPr>
          <p:cNvCxnSpPr/>
          <p:nvPr/>
        </p:nvCxnSpPr>
        <p:spPr>
          <a:xfrm>
            <a:off x="4092423" y="3161894"/>
            <a:ext cx="0" cy="366310"/>
          </a:xfrm>
          <a:prstGeom prst="straightConnector1">
            <a:avLst/>
          </a:prstGeom>
          <a:ln w="28575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85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Visualizing the transformation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795A0-403B-4DAD-AC7F-43CF570B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4" y="2388046"/>
            <a:ext cx="8110878" cy="38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Spreading and Gathering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7D1A5A-7417-42E6-A1A3-6B439BD1AA38}"/>
              </a:ext>
            </a:extLst>
          </p:cNvPr>
          <p:cNvSpPr/>
          <p:nvPr/>
        </p:nvSpPr>
        <p:spPr>
          <a:xfrm>
            <a:off x="1323700" y="2635239"/>
            <a:ext cx="95445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you might be able to guess from the common key and value arguments,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/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 </a:t>
            </a:r>
            <a:r>
              <a:rPr lang="en-GB" dirty="0"/>
              <a:t>are opposites of each other and can be used to reverse each other's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 </a:t>
            </a:r>
            <a:r>
              <a:rPr lang="en-GB" dirty="0"/>
              <a:t>makes wide tables narrower and longer, whereas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/>
              <a:t>makes long tables shorter and wider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general rule of thumb is that wide tables are best for looking at data, whereas tall tables are best for performing analysis.</a:t>
            </a:r>
          </a:p>
        </p:txBody>
      </p:sp>
    </p:spTree>
    <p:extLst>
      <p:ext uri="{BB962C8B-B14F-4D97-AF65-F5344CB8AC3E}">
        <p14:creationId xmlns:p14="http://schemas.microsoft.com/office/powerpoint/2010/main" val="328915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961386" y="2711175"/>
            <a:ext cx="900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Why does this code fail and how can it be changed so it will execute correctly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3B126-EEAC-4826-AF69-3B61E8DC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4307185"/>
            <a:ext cx="5619750" cy="70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38D106-904D-4318-BB21-663A6BA0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3634505"/>
            <a:ext cx="5314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4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FD4CD-8D17-40FE-85E9-DDA38381C598}"/>
              </a:ext>
            </a:extLst>
          </p:cNvPr>
          <p:cNvSpPr/>
          <p:nvPr/>
        </p:nvSpPr>
        <p:spPr>
          <a:xfrm>
            <a:off x="616036" y="2489506"/>
            <a:ext cx="1120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We need to put numeric column names in backticks (‘`’).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Otherwise, in this case, R will look for the 1999th and 2000th column. Since these don’t exist, we receive an error.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7AA54-E605-41DA-B61A-4018DDD7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6" y="3941472"/>
            <a:ext cx="4076701" cy="2645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784B3-8AB2-40A5-A164-70FE942C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86" y="3576637"/>
            <a:ext cx="5715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8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85" y="388194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us_rent_income</a:t>
            </a:r>
            <a:r>
              <a:rPr lang="en-US" dirty="0"/>
              <a:t> table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1C821-0813-4D85-91DF-05289177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84" y="2242984"/>
            <a:ext cx="541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592984" y="2234207"/>
            <a:ext cx="900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Using the </a:t>
            </a:r>
            <a:r>
              <a:rPr lang="en-GB" dirty="0" err="1"/>
              <a:t>dataframe</a:t>
            </a:r>
            <a:r>
              <a:rPr lang="en-GB" dirty="0"/>
              <a:t> </a:t>
            </a:r>
            <a:r>
              <a:rPr lang="en-US" b="1" dirty="0" err="1">
                <a:solidFill>
                  <a:srgbClr val="42C4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r>
              <a:rPr lang="en-US" b="1" dirty="0">
                <a:solidFill>
                  <a:srgbClr val="42C4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,spread out the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GB" dirty="0"/>
              <a:t>column into two separate columns containing the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en-GB" dirty="0"/>
              <a:t> values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FB787C-D49C-41FC-8773-B20225049DE3}"/>
              </a:ext>
            </a:extLst>
          </p:cNvPr>
          <p:cNvSpPr/>
          <p:nvPr/>
        </p:nvSpPr>
        <p:spPr>
          <a:xfrm>
            <a:off x="421839" y="3904849"/>
            <a:ext cx="5674162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key=‘col name’, value=‘col name 2’)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8DE59-2829-460A-8D09-0343F4F3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20" y="3429000"/>
            <a:ext cx="4819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4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23C48-0831-4CEC-A821-1D156275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70" y="2431328"/>
            <a:ext cx="5924550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7A302-6D97-4FDE-BB3B-D3C55E17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920" y="3004906"/>
            <a:ext cx="4819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Continuing tidying datasets: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Separating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Uniting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Joining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469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/>
              <a:t>Session 4b</a:t>
            </a:r>
            <a:endParaRPr lang="en-GB" sz="6600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BC6B19-AB5C-4F87-B180-5F4F82948143}"/>
              </a:ext>
            </a:extLst>
          </p:cNvPr>
          <p:cNvSpPr txBox="1">
            <a:spLocks/>
          </p:cNvSpPr>
          <p:nvPr/>
        </p:nvSpPr>
        <p:spPr>
          <a:xfrm>
            <a:off x="-112736" y="5524837"/>
            <a:ext cx="3994015" cy="22948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Course written by Tim Hargreaves 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31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tidyr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809999" y="2696425"/>
            <a:ext cx="5623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err="1"/>
              <a:t>Tidyr</a:t>
            </a:r>
            <a:r>
              <a:rPr lang="en-GB" dirty="0"/>
              <a:t> allows you to take a dataset in a ‘non-tidy’ form and transform it into tidy data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it can be used as input into a variety of other functions that may transform, model, or visualize the data quickly and easily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026" name="Picture 2" descr="Image result for tidyr logo">
            <a:extLst>
              <a:ext uri="{FF2B5EF4-FFF2-40B4-BE49-F238E27FC236}">
                <a16:creationId xmlns:a16="http://schemas.microsoft.com/office/drawing/2014/main" id="{D8C77524-79C2-4025-9570-56399FCE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77" y="2060152"/>
            <a:ext cx="3863620" cy="44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68" y="1449147"/>
            <a:ext cx="10572000" cy="2971051"/>
          </a:xfrm>
        </p:spPr>
        <p:txBody>
          <a:bodyPr/>
          <a:lstStyle/>
          <a:p>
            <a:r>
              <a:rPr lang="en-GB" sz="8000" dirty="0"/>
              <a:t>Separating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54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The last untidy example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358726" y="2478293"/>
            <a:ext cx="115708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example violates the last rule of tidy data - each value must have its own cell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As a consequence we also end up with a non-variable column rate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D4AC7-54EB-44B5-B26F-CC1E99BA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02" y="3125028"/>
            <a:ext cx="8722254" cy="23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1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Sepatate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82695" y="3201880"/>
            <a:ext cx="1122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 </a:t>
            </a:r>
            <a:r>
              <a:rPr lang="en-GB" dirty="0">
                <a:solidFill>
                  <a:srgbClr val="000000"/>
                </a:solidFill>
              </a:rPr>
              <a:t>function to fix this issue</a:t>
            </a: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will need to specify three parameters: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name of the column that we want to split into multiple columns </a:t>
            </a:r>
            <a:r>
              <a:rPr lang="en-GB" b="1" dirty="0">
                <a:solidFill>
                  <a:srgbClr val="00B0F0"/>
                </a:solidFill>
              </a:rPr>
              <a:t>(rate in this case)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names of the new columns to create (supplied as a character vector) </a:t>
            </a:r>
            <a:r>
              <a:rPr lang="en-GB" b="1" dirty="0">
                <a:solidFill>
                  <a:srgbClr val="00B0F0"/>
                </a:solidFill>
              </a:rPr>
              <a:t>(c(‘cases’, ‘population) in this case )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Optional- separator symbol </a:t>
            </a:r>
            <a:r>
              <a:rPr lang="en-GB" b="1" dirty="0">
                <a:solidFill>
                  <a:srgbClr val="00B0F0"/>
                </a:solidFill>
              </a:rPr>
              <a:t>(</a:t>
            </a:r>
            <a:r>
              <a:rPr lang="en-GB" b="1" dirty="0" err="1">
                <a:solidFill>
                  <a:srgbClr val="00B0F0"/>
                </a:solidFill>
              </a:rPr>
              <a:t>sep</a:t>
            </a:r>
            <a:r>
              <a:rPr lang="en-GB" b="1" dirty="0">
                <a:solidFill>
                  <a:srgbClr val="00B0F0"/>
                </a:solidFill>
              </a:rPr>
              <a:t>=‘/’)</a:t>
            </a:r>
          </a:p>
          <a:p>
            <a:pPr marL="457200" lvl="0" indent="-457200">
              <a:buFont typeface="+mj-lt"/>
              <a:buAutoNum type="arabicPeriod"/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421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Sepatate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82695" y="3201880"/>
            <a:ext cx="1122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By default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</a:t>
            </a:r>
            <a:r>
              <a:rPr lang="en-GB" dirty="0">
                <a:solidFill>
                  <a:srgbClr val="000000"/>
                </a:solidFill>
              </a:rPr>
              <a:t>will split values whenever it sees a non-alphanumeric character though this can be specified manually using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>
                <a:solidFill>
                  <a:srgbClr val="000000"/>
                </a:solidFill>
              </a:rPr>
              <a:t> argument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We also need to specify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 = TRUE</a:t>
            </a:r>
            <a:r>
              <a:rPr lang="en-GB" dirty="0">
                <a:solidFill>
                  <a:srgbClr val="000000"/>
                </a:solidFill>
              </a:rPr>
              <a:t> if we want </a:t>
            </a:r>
            <a:r>
              <a:rPr lang="en-GB" dirty="0" err="1">
                <a:solidFill>
                  <a:srgbClr val="000000"/>
                </a:solidFill>
              </a:rPr>
              <a:t>tidyr</a:t>
            </a:r>
            <a:r>
              <a:rPr lang="en-GB" dirty="0">
                <a:solidFill>
                  <a:srgbClr val="000000"/>
                </a:solidFill>
              </a:rPr>
              <a:t> to automatically convert the new columns to the correct data types (by default they would still be characters)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562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Sepatate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2634" y="2406749"/>
            <a:ext cx="112253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then use these parameters in a call to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AEA8C-13B2-49E5-9CF3-3A8209DED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8" t="26176" r="26289" b="21323"/>
          <a:stretch/>
        </p:blipFill>
        <p:spPr>
          <a:xfrm>
            <a:off x="3245643" y="3031403"/>
            <a:ext cx="5700713" cy="33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5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General notation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028523-07B6-4F92-994B-92879AA56797}"/>
              </a:ext>
            </a:extLst>
          </p:cNvPr>
          <p:cNvCxnSpPr>
            <a:cxnSpLocks/>
          </p:cNvCxnSpPr>
          <p:nvPr/>
        </p:nvCxnSpPr>
        <p:spPr>
          <a:xfrm>
            <a:off x="2153920" y="3291840"/>
            <a:ext cx="626292" cy="669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A559F-C101-4A50-875C-49E2B77A9833}"/>
              </a:ext>
            </a:extLst>
          </p:cNvPr>
          <p:cNvCxnSpPr>
            <a:cxnSpLocks/>
          </p:cNvCxnSpPr>
          <p:nvPr/>
        </p:nvCxnSpPr>
        <p:spPr>
          <a:xfrm flipV="1">
            <a:off x="3630723" y="4450559"/>
            <a:ext cx="1472373" cy="920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25F094-FAC1-497F-BFE2-4856A3197775}"/>
              </a:ext>
            </a:extLst>
          </p:cNvPr>
          <p:cNvCxnSpPr>
            <a:cxnSpLocks/>
          </p:cNvCxnSpPr>
          <p:nvPr/>
        </p:nvCxnSpPr>
        <p:spPr>
          <a:xfrm flipH="1">
            <a:off x="3799840" y="2855822"/>
            <a:ext cx="2042160" cy="117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252D80-C646-486E-AF98-016B3F29E50A}"/>
              </a:ext>
            </a:extLst>
          </p:cNvPr>
          <p:cNvCxnSpPr>
            <a:cxnSpLocks/>
          </p:cNvCxnSpPr>
          <p:nvPr/>
        </p:nvCxnSpPr>
        <p:spPr>
          <a:xfrm>
            <a:off x="7970440" y="3257603"/>
            <a:ext cx="233935" cy="769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115AB1-D9DD-4789-9DAE-335D476E6847}"/>
              </a:ext>
            </a:extLst>
          </p:cNvPr>
          <p:cNvSpPr txBox="1"/>
          <p:nvPr/>
        </p:nvSpPr>
        <p:spPr>
          <a:xfrm>
            <a:off x="1017451" y="2888271"/>
            <a:ext cx="227293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Data frame name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74B2D-72A7-4932-B4F7-CADD98BFF136}"/>
              </a:ext>
            </a:extLst>
          </p:cNvPr>
          <p:cNvSpPr txBox="1"/>
          <p:nvPr/>
        </p:nvSpPr>
        <p:spPr>
          <a:xfrm>
            <a:off x="1699736" y="5370784"/>
            <a:ext cx="348912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Vector of new column names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47E44-2D31-4522-B1A5-CD605CE7D41C}"/>
              </a:ext>
            </a:extLst>
          </p:cNvPr>
          <p:cNvSpPr txBox="1"/>
          <p:nvPr/>
        </p:nvSpPr>
        <p:spPr>
          <a:xfrm>
            <a:off x="4403154" y="2486490"/>
            <a:ext cx="241420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Column to separate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3FFD5-E85F-4A7D-A634-53226FA702CC}"/>
              </a:ext>
            </a:extLst>
          </p:cNvPr>
          <p:cNvSpPr txBox="1"/>
          <p:nvPr/>
        </p:nvSpPr>
        <p:spPr>
          <a:xfrm>
            <a:off x="7380769" y="2923430"/>
            <a:ext cx="29594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Separator symbol (/ , : ;)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79DE0-364B-4903-9617-189A7BA01501}"/>
              </a:ext>
            </a:extLst>
          </p:cNvPr>
          <p:cNvCxnSpPr>
            <a:cxnSpLocks/>
          </p:cNvCxnSpPr>
          <p:nvPr/>
        </p:nvCxnSpPr>
        <p:spPr>
          <a:xfrm flipV="1">
            <a:off x="9079910" y="4360758"/>
            <a:ext cx="568587" cy="1056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9461B-84BB-4A6E-9DA4-A332DB7D078C}"/>
              </a:ext>
            </a:extLst>
          </p:cNvPr>
          <p:cNvSpPr txBox="1"/>
          <p:nvPr/>
        </p:nvSpPr>
        <p:spPr>
          <a:xfrm>
            <a:off x="7435669" y="5416950"/>
            <a:ext cx="252182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Reset new columns data types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2D403-EFD1-4485-A570-1EEE98EA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4026644"/>
            <a:ext cx="9279890" cy="4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79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Visualizing the transformation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278D9-7D32-44A4-AC9A-03C4AE67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42" y="2564672"/>
            <a:ext cx="7087977" cy="34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592984" y="2256707"/>
            <a:ext cx="9006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err="1"/>
              <a:t>Take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 as </a:t>
            </a:r>
            <a:r>
              <a:rPr lang="pt-BR" dirty="0" err="1"/>
              <a:t>shown</a:t>
            </a:r>
            <a:r>
              <a:rPr lang="pt-BR" dirty="0"/>
              <a:t> </a:t>
            </a:r>
            <a:r>
              <a:rPr lang="pt-BR" dirty="0" err="1"/>
              <a:t>bellow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dataframe1&lt;-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c("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a-b-c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"d-e-f", "g-h-i"))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0D154F-3F63-4507-BFC1-9F2675856CD0}"/>
              </a:ext>
            </a:extLst>
          </p:cNvPr>
          <p:cNvSpPr/>
          <p:nvPr/>
        </p:nvSpPr>
        <p:spPr>
          <a:xfrm>
            <a:off x="3848557" y="4242597"/>
            <a:ext cx="2247441" cy="661012"/>
          </a:xfrm>
          <a:prstGeom prst="rightArrow">
            <a:avLst>
              <a:gd name="adj1" fmla="val 33333"/>
              <a:gd name="adj2" fmla="val 9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38A97-F011-413F-97DB-F772996B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33" y="3734035"/>
            <a:ext cx="2877561" cy="16338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1CAEA-35B5-49CC-A9F1-7386E0818E7D}"/>
              </a:ext>
            </a:extLst>
          </p:cNvPr>
          <p:cNvSpPr/>
          <p:nvPr/>
        </p:nvSpPr>
        <p:spPr>
          <a:xfrm>
            <a:off x="1710788" y="5822960"/>
            <a:ext cx="8221940" cy="66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dataframe,col_to_separate,into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=c(‘new_col1’,‘new_col2’),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symbol’,convert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DFB3D-8107-4C51-A315-A7D95828A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1" y="3783562"/>
            <a:ext cx="2510716" cy="16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9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3A151-8C9F-461F-82F7-3C54E24BB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55" y="3924336"/>
            <a:ext cx="2878176" cy="1635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4AE682-9F34-4C26-9A14-D26B31A4C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551" y="2730638"/>
            <a:ext cx="8914898" cy="6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46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Uniting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Tidy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67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Untidy Example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732881" y="2506061"/>
            <a:ext cx="105719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we're going to look at a table we haven't seen so far table five </a:t>
            </a: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violates the last rule of tidy data too but in an opposite way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Here, the value of year has been split up into two cells, one containing the century and one containing the rest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DA680-5E0F-4CF7-B4F1-EA13BAD7E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8"/>
          <a:stretch/>
        </p:blipFill>
        <p:spPr>
          <a:xfrm>
            <a:off x="2107591" y="2919164"/>
            <a:ext cx="7450042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4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80" y="533569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Unite()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810001" y="3110474"/>
            <a:ext cx="10571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unite() </a:t>
            </a:r>
            <a:r>
              <a:rPr lang="en-GB" dirty="0"/>
              <a:t>function to fix this issue</a:t>
            </a:r>
          </a:p>
          <a:p>
            <a:endParaRPr lang="en-GB" dirty="0"/>
          </a:p>
          <a:p>
            <a:r>
              <a:rPr lang="en-GB" dirty="0"/>
              <a:t>We will need to specify the following parameters: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name of the new column to create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set of columns to combine</a:t>
            </a:r>
          </a:p>
          <a:p>
            <a:endParaRPr lang="en-GB" dirty="0"/>
          </a:p>
          <a:p>
            <a:r>
              <a:rPr lang="en-GB" dirty="0"/>
              <a:t>Optionally, we can also include a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/>
              <a:t> argument to specify the separator or use the default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62325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80" y="533569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Uniting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636892" y="2355285"/>
            <a:ext cx="109182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then use these parameters in a call to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unite()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unite() </a:t>
            </a:r>
            <a:r>
              <a:rPr lang="en-GB" dirty="0"/>
              <a:t>does not have a convert parameter so we would have to perform this conversion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this case we would use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year_new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year_new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B9476-02BA-46A6-9A18-D4CC6FE0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16" t="25734" r="26054" b="27501"/>
          <a:stretch/>
        </p:blipFill>
        <p:spPr>
          <a:xfrm>
            <a:off x="3030984" y="2686049"/>
            <a:ext cx="5843589" cy="30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General notation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028523-07B6-4F92-994B-92879AA56797}"/>
              </a:ext>
            </a:extLst>
          </p:cNvPr>
          <p:cNvCxnSpPr>
            <a:cxnSpLocks/>
          </p:cNvCxnSpPr>
          <p:nvPr/>
        </p:nvCxnSpPr>
        <p:spPr>
          <a:xfrm>
            <a:off x="2153920" y="3291840"/>
            <a:ext cx="626292" cy="669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A559F-C101-4A50-875C-49E2B77A9833}"/>
              </a:ext>
            </a:extLst>
          </p:cNvPr>
          <p:cNvCxnSpPr>
            <a:cxnSpLocks/>
          </p:cNvCxnSpPr>
          <p:nvPr/>
        </p:nvCxnSpPr>
        <p:spPr>
          <a:xfrm flipV="1">
            <a:off x="3444297" y="4458804"/>
            <a:ext cx="1472373" cy="920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25F094-FAC1-497F-BFE2-4856A3197775}"/>
              </a:ext>
            </a:extLst>
          </p:cNvPr>
          <p:cNvCxnSpPr>
            <a:cxnSpLocks/>
          </p:cNvCxnSpPr>
          <p:nvPr/>
        </p:nvCxnSpPr>
        <p:spPr>
          <a:xfrm>
            <a:off x="6095998" y="2909213"/>
            <a:ext cx="318591" cy="1105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252D80-C646-486E-AF98-016B3F29E50A}"/>
              </a:ext>
            </a:extLst>
          </p:cNvPr>
          <p:cNvCxnSpPr>
            <a:cxnSpLocks/>
          </p:cNvCxnSpPr>
          <p:nvPr/>
        </p:nvCxnSpPr>
        <p:spPr>
          <a:xfrm flipV="1">
            <a:off x="9020996" y="4458804"/>
            <a:ext cx="156563" cy="911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115AB1-D9DD-4789-9DAE-335D476E6847}"/>
              </a:ext>
            </a:extLst>
          </p:cNvPr>
          <p:cNvSpPr txBox="1"/>
          <p:nvPr/>
        </p:nvSpPr>
        <p:spPr>
          <a:xfrm>
            <a:off x="1017451" y="2888271"/>
            <a:ext cx="227293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Data frame name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74B2D-72A7-4932-B4F7-CADD98BFF136}"/>
              </a:ext>
            </a:extLst>
          </p:cNvPr>
          <p:cNvSpPr txBox="1"/>
          <p:nvPr/>
        </p:nvSpPr>
        <p:spPr>
          <a:xfrm>
            <a:off x="1699736" y="5370784"/>
            <a:ext cx="348912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new column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47E44-2D31-4522-B1A5-CD605CE7D41C}"/>
              </a:ext>
            </a:extLst>
          </p:cNvPr>
          <p:cNvSpPr txBox="1"/>
          <p:nvPr/>
        </p:nvSpPr>
        <p:spPr>
          <a:xfrm>
            <a:off x="4796337" y="2574899"/>
            <a:ext cx="26473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Columns to combine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3FFD5-E85F-4A7D-A634-53226FA702CC}"/>
              </a:ext>
            </a:extLst>
          </p:cNvPr>
          <p:cNvSpPr txBox="1"/>
          <p:nvPr/>
        </p:nvSpPr>
        <p:spPr>
          <a:xfrm>
            <a:off x="7697826" y="5370784"/>
            <a:ext cx="29594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Separator symbol (/ , : ;)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79DE0-364B-4903-9617-189A7BA01501}"/>
              </a:ext>
            </a:extLst>
          </p:cNvPr>
          <p:cNvCxnSpPr>
            <a:cxnSpLocks/>
          </p:cNvCxnSpPr>
          <p:nvPr/>
        </p:nvCxnSpPr>
        <p:spPr>
          <a:xfrm>
            <a:off x="6918158" y="2944231"/>
            <a:ext cx="1094874" cy="1070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211591B-9A1A-42BB-85B4-EFE64A3B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01" y="4080425"/>
            <a:ext cx="8598511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42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917B-D986-42C5-9AF5-6D3A41FA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the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1E27E-AA8B-4424-B63B-7D400A9D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2407006"/>
            <a:ext cx="8180139" cy="35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6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810000" y="2446083"/>
            <a:ext cx="11124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Take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 as </a:t>
            </a:r>
            <a:r>
              <a:rPr lang="pt-BR" dirty="0" err="1"/>
              <a:t>shown</a:t>
            </a:r>
            <a:r>
              <a:rPr lang="pt-BR" dirty="0"/>
              <a:t> </a:t>
            </a:r>
            <a:r>
              <a:rPr lang="pt-BR" dirty="0" err="1"/>
              <a:t>bellow</a:t>
            </a:r>
            <a:r>
              <a:rPr lang="pt-BR" dirty="0"/>
              <a:t> </a:t>
            </a:r>
          </a:p>
          <a:p>
            <a:endParaRPr lang="pt-BR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0D154F-3F63-4507-BFC1-9F2675856CD0}"/>
              </a:ext>
            </a:extLst>
          </p:cNvPr>
          <p:cNvSpPr/>
          <p:nvPr/>
        </p:nvSpPr>
        <p:spPr>
          <a:xfrm>
            <a:off x="4715102" y="4361738"/>
            <a:ext cx="2600098" cy="661012"/>
          </a:xfrm>
          <a:prstGeom prst="rightArrow">
            <a:avLst>
              <a:gd name="adj1" fmla="val 33333"/>
              <a:gd name="adj2" fmla="val 9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1CAEA-35B5-49CC-A9F1-7386E0818E7D}"/>
              </a:ext>
            </a:extLst>
          </p:cNvPr>
          <p:cNvSpPr/>
          <p:nvPr/>
        </p:nvSpPr>
        <p:spPr>
          <a:xfrm>
            <a:off x="1442184" y="5825216"/>
            <a:ext cx="9307628" cy="66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unite(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old_col1, old_col2, 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=‘symbol’)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C6003-D0D9-4444-BE63-0F2E6887AFE3}"/>
              </a:ext>
            </a:extLst>
          </p:cNvPr>
          <p:cNvSpPr/>
          <p:nvPr/>
        </p:nvSpPr>
        <p:spPr>
          <a:xfrm>
            <a:off x="1442184" y="3105834"/>
            <a:ext cx="9951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shopping_times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 c('Pierre', 'Ava', 'Malik'), Minutes= c('5', '3', '8'), Seconds= c('43', '17', '28'))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78A59-3530-4C75-98A5-1C253232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62" y="3752165"/>
            <a:ext cx="3067050" cy="179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B7F59B-1E1D-4F75-B0AB-DAAB0AA6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4012583"/>
            <a:ext cx="2857499" cy="13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59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6BC01-3230-4ED1-978B-7C6636683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708489"/>
            <a:ext cx="9639299" cy="972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925B7-9F42-4704-9350-CD71554EB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385" y="4079121"/>
            <a:ext cx="3066554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Joining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9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a mutating join ?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963477" y="2445085"/>
            <a:ext cx="11228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 mutating join allows you to combine variables from two tables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is performed by matching observations on a collection of columns (or single column) known as the key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9806F-D5B9-4E55-ACAC-F31FA5CD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278445"/>
            <a:ext cx="6315075" cy="182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F1825-39CE-4EC6-943A-3D7C97A0D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69" y="3915253"/>
            <a:ext cx="2561852" cy="1151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8A28C-25C5-4BEB-B40A-3EEBA5B16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869" y="5422532"/>
            <a:ext cx="2561851" cy="10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8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a mutating join ?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9806F-D5B9-4E55-ACAC-F31FA5CD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71" y="3180480"/>
            <a:ext cx="6938197" cy="200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F1825-39CE-4EC6-943A-3D7C97A0D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69" y="2772253"/>
            <a:ext cx="3134956" cy="1409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8A28C-25C5-4BEB-B40A-3EEBA5B16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69" y="4966124"/>
            <a:ext cx="3134956" cy="1409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EE516-7F6B-4ED8-9D71-E2D232259BFE}"/>
              </a:ext>
            </a:extLst>
          </p:cNvPr>
          <p:cNvSpPr txBox="1"/>
          <p:nvPr/>
        </p:nvSpPr>
        <p:spPr>
          <a:xfrm>
            <a:off x="2088860" y="2273634"/>
            <a:ext cx="25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1FE06-1FF2-40A3-B2DB-532DC20AF501}"/>
              </a:ext>
            </a:extLst>
          </p:cNvPr>
          <p:cNvSpPr txBox="1"/>
          <p:nvPr/>
        </p:nvSpPr>
        <p:spPr>
          <a:xfrm>
            <a:off x="2088860" y="4489726"/>
            <a:ext cx="25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A40BDD-F6CB-4565-900C-3E839F4F603F}"/>
              </a:ext>
            </a:extLst>
          </p:cNvPr>
          <p:cNvSpPr/>
          <p:nvPr/>
        </p:nvSpPr>
        <p:spPr>
          <a:xfrm>
            <a:off x="4681057" y="3070371"/>
            <a:ext cx="3632433" cy="116989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2E2E46-0CDE-4A90-A302-588BD50609D6}"/>
              </a:ext>
            </a:extLst>
          </p:cNvPr>
          <p:cNvSpPr/>
          <p:nvPr/>
        </p:nvSpPr>
        <p:spPr>
          <a:xfrm>
            <a:off x="1140156" y="3070371"/>
            <a:ext cx="3061982" cy="28522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ED0F99-1D2D-4E31-BE92-3847E02C4E4C}"/>
              </a:ext>
            </a:extLst>
          </p:cNvPr>
          <p:cNvSpPr/>
          <p:nvPr/>
        </p:nvSpPr>
        <p:spPr>
          <a:xfrm>
            <a:off x="1140156" y="3896319"/>
            <a:ext cx="3061982" cy="28522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A4BC3A-4314-4A7F-A7A1-F19B13059CD8}"/>
              </a:ext>
            </a:extLst>
          </p:cNvPr>
          <p:cNvSpPr/>
          <p:nvPr/>
        </p:nvSpPr>
        <p:spPr>
          <a:xfrm>
            <a:off x="1106601" y="5238256"/>
            <a:ext cx="3061982" cy="28522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DE6395-D573-45E6-9BE8-1B3D9F8C94A9}"/>
              </a:ext>
            </a:extLst>
          </p:cNvPr>
          <p:cNvSpPr/>
          <p:nvPr/>
        </p:nvSpPr>
        <p:spPr>
          <a:xfrm>
            <a:off x="1140156" y="6090191"/>
            <a:ext cx="3061982" cy="28522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ACB29F-ED35-4674-9BEE-D2CDB3F76515}"/>
              </a:ext>
            </a:extLst>
          </p:cNvPr>
          <p:cNvSpPr/>
          <p:nvPr/>
        </p:nvSpPr>
        <p:spPr>
          <a:xfrm>
            <a:off x="4681057" y="4126490"/>
            <a:ext cx="3632433" cy="116989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05559-AF35-449F-80AE-32FB72554B5F}"/>
              </a:ext>
            </a:extLst>
          </p:cNvPr>
          <p:cNvSpPr/>
          <p:nvPr/>
        </p:nvSpPr>
        <p:spPr>
          <a:xfrm>
            <a:off x="1140156" y="5244705"/>
            <a:ext cx="3061982" cy="10633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B5FEDF-8907-4613-B5B2-756ED7AE1DB2}"/>
              </a:ext>
            </a:extLst>
          </p:cNvPr>
          <p:cNvSpPr/>
          <p:nvPr/>
        </p:nvSpPr>
        <p:spPr>
          <a:xfrm>
            <a:off x="1140156" y="3094280"/>
            <a:ext cx="3061982" cy="103736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8E0F2A-0CDC-4A7D-B420-D9795B6D3306}"/>
              </a:ext>
            </a:extLst>
          </p:cNvPr>
          <p:cNvSpPr/>
          <p:nvPr/>
        </p:nvSpPr>
        <p:spPr>
          <a:xfrm>
            <a:off x="8397049" y="3070370"/>
            <a:ext cx="3632433" cy="116989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ADCA802-EFA6-4954-83DB-EC8410902422}"/>
              </a:ext>
            </a:extLst>
          </p:cNvPr>
          <p:cNvSpPr/>
          <p:nvPr/>
        </p:nvSpPr>
        <p:spPr>
          <a:xfrm>
            <a:off x="1140156" y="3107273"/>
            <a:ext cx="3061982" cy="103736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18F1EC-382D-4E68-8CF9-1AFFADCA0B61}"/>
              </a:ext>
            </a:extLst>
          </p:cNvPr>
          <p:cNvSpPr/>
          <p:nvPr/>
        </p:nvSpPr>
        <p:spPr>
          <a:xfrm>
            <a:off x="1148381" y="5244704"/>
            <a:ext cx="3061982" cy="2852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84F34C-E778-42C9-A624-157C16BE1D0B}"/>
              </a:ext>
            </a:extLst>
          </p:cNvPr>
          <p:cNvSpPr/>
          <p:nvPr/>
        </p:nvSpPr>
        <p:spPr>
          <a:xfrm>
            <a:off x="1106601" y="6083742"/>
            <a:ext cx="3061982" cy="2852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5AA017-9070-4B37-B3CE-0CAF50F46906}"/>
              </a:ext>
            </a:extLst>
          </p:cNvPr>
          <p:cNvSpPr/>
          <p:nvPr/>
        </p:nvSpPr>
        <p:spPr>
          <a:xfrm>
            <a:off x="8397049" y="4100352"/>
            <a:ext cx="3632433" cy="116989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60C1E4-BFA3-4B03-91E9-FC23B300908F}"/>
              </a:ext>
            </a:extLst>
          </p:cNvPr>
          <p:cNvSpPr/>
          <p:nvPr/>
        </p:nvSpPr>
        <p:spPr>
          <a:xfrm>
            <a:off x="1140156" y="3050832"/>
            <a:ext cx="3061982" cy="2852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BC27C9-A4B4-46DB-9DA5-8DD2338EC194}"/>
              </a:ext>
            </a:extLst>
          </p:cNvPr>
          <p:cNvSpPr/>
          <p:nvPr/>
        </p:nvSpPr>
        <p:spPr>
          <a:xfrm>
            <a:off x="1140156" y="3889870"/>
            <a:ext cx="3061982" cy="2852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DCF3A64-2B40-4EF9-9EAF-06471C5A6AF8}"/>
              </a:ext>
            </a:extLst>
          </p:cNvPr>
          <p:cNvSpPr/>
          <p:nvPr/>
        </p:nvSpPr>
        <p:spPr>
          <a:xfrm>
            <a:off x="1120732" y="5263614"/>
            <a:ext cx="3061982" cy="104444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6BB2589-76D5-4D60-A177-B4E71FBC0900}"/>
              </a:ext>
            </a:extLst>
          </p:cNvPr>
          <p:cNvSpPr/>
          <p:nvPr/>
        </p:nvSpPr>
        <p:spPr>
          <a:xfrm>
            <a:off x="809999" y="3050832"/>
            <a:ext cx="210111" cy="10938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9EFC4-2E92-4FED-AE90-F9A76AA5E636}"/>
              </a:ext>
            </a:extLst>
          </p:cNvPr>
          <p:cNvSpPr txBox="1"/>
          <p:nvPr/>
        </p:nvSpPr>
        <p:spPr>
          <a:xfrm rot="16200000">
            <a:off x="-543685" y="3309256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Observations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AD1A73FC-3371-48F1-8390-AEAD77608E27}"/>
              </a:ext>
            </a:extLst>
          </p:cNvPr>
          <p:cNvSpPr/>
          <p:nvPr/>
        </p:nvSpPr>
        <p:spPr>
          <a:xfrm>
            <a:off x="817835" y="5313678"/>
            <a:ext cx="210111" cy="10938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9E71D-6889-46C0-AEB0-31F6403F939F}"/>
              </a:ext>
            </a:extLst>
          </p:cNvPr>
          <p:cNvSpPr txBox="1"/>
          <p:nvPr/>
        </p:nvSpPr>
        <p:spPr>
          <a:xfrm rot="16200000">
            <a:off x="-535849" y="5572102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2196C3-10CF-4250-9FDB-1D99D45A7805}"/>
              </a:ext>
            </a:extLst>
          </p:cNvPr>
          <p:cNvSpPr txBox="1"/>
          <p:nvPr/>
        </p:nvSpPr>
        <p:spPr>
          <a:xfrm>
            <a:off x="1253915" y="1987674"/>
            <a:ext cx="7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57C088-E83C-4BEB-8FD6-C21C626ECC33}"/>
              </a:ext>
            </a:extLst>
          </p:cNvPr>
          <p:cNvCxnSpPr>
            <a:stCxn id="35" idx="2"/>
          </p:cNvCxnSpPr>
          <p:nvPr/>
        </p:nvCxnSpPr>
        <p:spPr>
          <a:xfrm flipH="1">
            <a:off x="1598958" y="2357006"/>
            <a:ext cx="21292" cy="40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Representations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2253209" y="2821282"/>
            <a:ext cx="8686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You can represent the same underlying data in multiple ways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 following example shows four different ways to organise the same data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Each dataset shows the same values of four variables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en-GB" dirty="0">
                <a:solidFill>
                  <a:srgbClr val="000000"/>
                </a:solidFill>
              </a:rPr>
              <a:t>, 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Only one of these is tidy data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364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Inputs for a mutating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EEE6-9B43-4726-A2FA-9D84C2C9EE17}"/>
              </a:ext>
            </a:extLst>
          </p:cNvPr>
          <p:cNvSpPr/>
          <p:nvPr/>
        </p:nvSpPr>
        <p:spPr>
          <a:xfrm>
            <a:off x="1226341" y="2336274"/>
            <a:ext cx="97393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There are different types of joins which handle missing values in different ways</a:t>
            </a:r>
          </a:p>
          <a:p>
            <a:endParaRPr lang="en-GB" sz="2000" dirty="0"/>
          </a:p>
          <a:p>
            <a:r>
              <a:rPr lang="en-GB" sz="2000" dirty="0"/>
              <a:t>Any join takes three main arguments:</a:t>
            </a:r>
          </a:p>
          <a:p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Dataframe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First table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Second table to join to the first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A single column name to be used as the key</a:t>
            </a:r>
          </a:p>
          <a:p>
            <a:pPr lvl="1"/>
            <a:endParaRPr lang="en-GB" sz="2000" dirty="0"/>
          </a:p>
          <a:p>
            <a:r>
              <a:rPr lang="en-GB" sz="2000" dirty="0"/>
              <a:t>The output of a join contains the shared keys as well as the other columns from both tables</a:t>
            </a:r>
          </a:p>
        </p:txBody>
      </p:sp>
    </p:spTree>
    <p:extLst>
      <p:ext uri="{BB962C8B-B14F-4D97-AF65-F5344CB8AC3E}">
        <p14:creationId xmlns:p14="http://schemas.microsoft.com/office/powerpoint/2010/main" val="882890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Band Membership example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15802" y="2502923"/>
            <a:ext cx="11228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have 2 tables to join together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9CF45-4135-4648-AAE2-D551B42B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5" y="3009642"/>
            <a:ext cx="6370389" cy="33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9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Doing an Inner Join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matches pairs of observations whenever their keys are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output of an inner join only contains rows which contained the key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Here, neither Mick nor Keith are included in the result as they don't appear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83194-21B2-4048-AE47-50C4A7D9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68" y="3188967"/>
            <a:ext cx="7911258" cy="18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85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left join will result in a table containing every value of the key appearing in the first table stated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Any missing values will be filled in with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is called a left join since the keys that are preserved come from the table used as the left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band_members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53541-5241-42AD-B11B-9A5A2711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51" y="3870807"/>
            <a:ext cx="7393891" cy="19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6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Right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right join is the opposite of a left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preserves all keys that come from the table used as the 2</a:t>
            </a:r>
            <a:r>
              <a:rPr lang="en-GB" sz="2000" baseline="30000" dirty="0"/>
              <a:t>nd</a:t>
            </a:r>
            <a:r>
              <a:rPr lang="en-GB" sz="2000" dirty="0"/>
              <a:t> table states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band_instruments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dirty="0" err="1"/>
              <a:t>band_members</a:t>
            </a:r>
            <a:r>
              <a:rPr lang="en-GB" sz="2000" dirty="0"/>
              <a:t>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43917-FD6B-4790-92C5-6ADBF9B9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42" y="3429000"/>
            <a:ext cx="7903509" cy="20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0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Full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full join combines the behaviour of a left and right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creates a row in the result for every key that appears in either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4AD20-D2D2-4A69-9DEE-664A576D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73" y="3249706"/>
            <a:ext cx="6942453" cy="20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67408"/>
            <a:ext cx="10571998" cy="970450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dirty="0"/>
              <a:t>What happens if our columns are named differently ?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5" y="2975824"/>
            <a:ext cx="112285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can still perform joins but we have to slightly modify our syntax to the following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E371D-4768-4447-A4FF-5F150EBB2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31" y="2126254"/>
            <a:ext cx="6337338" cy="169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7EF0F-7104-42DE-A125-3E58CBB7E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7"/>
          <a:stretch/>
        </p:blipFill>
        <p:spPr>
          <a:xfrm>
            <a:off x="2520254" y="4537940"/>
            <a:ext cx="7151492" cy="16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8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610371" y="2463642"/>
            <a:ext cx="109712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Firstly install and load package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dirty="0"/>
              <a:t> then open the three datasets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</a:t>
            </a:r>
            <a:r>
              <a:rPr lang="en-GB" dirty="0"/>
              <a:t>,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</a:t>
            </a:r>
          </a:p>
          <a:p>
            <a:pPr lvl="1"/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r>
              <a:rPr lang="en-GB" dirty="0">
                <a:cs typeface="Courier New" panose="02070309020205020404" pitchFamily="49" charset="0"/>
              </a:rPr>
              <a:t>Perform an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GB" dirty="0">
                <a:cs typeface="Courier New" panose="02070309020205020404" pitchFamily="49" charset="0"/>
              </a:rPr>
              <a:t>on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</a:t>
            </a:r>
            <a:r>
              <a:rPr lang="en-GB" dirty="0">
                <a:cs typeface="Courier New" panose="02070309020205020404" pitchFamily="49" charset="0"/>
              </a:rPr>
              <a:t> dataset using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GB" dirty="0">
                <a:cs typeface="Courier New" panose="02070309020205020404" pitchFamily="49" charset="0"/>
              </a:rPr>
              <a:t> to join them by </a:t>
            </a:r>
            <a:r>
              <a:rPr lang="en-GB" b="1" dirty="0">
                <a:cs typeface="Courier New" panose="02070309020205020404" pitchFamily="49" charset="0"/>
              </a:rPr>
              <a:t>note the columns are named differently</a:t>
            </a:r>
            <a:r>
              <a:rPr lang="en-GB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71B120-AAF1-4710-A796-B2783C3A2B40}"/>
              </a:ext>
            </a:extLst>
          </p:cNvPr>
          <p:cNvSpPr/>
          <p:nvPr/>
        </p:nvSpPr>
        <p:spPr>
          <a:xfrm>
            <a:off x="2529632" y="5433957"/>
            <a:ext cx="7132732" cy="66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(dataframe1, dataframe2, by= c(column_name_1=column_name2))</a:t>
            </a:r>
          </a:p>
        </p:txBody>
      </p:sp>
    </p:spTree>
    <p:extLst>
      <p:ext uri="{BB962C8B-B14F-4D97-AF65-F5344CB8AC3E}">
        <p14:creationId xmlns:p14="http://schemas.microsoft.com/office/powerpoint/2010/main" val="1634339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952C6-DA84-4BA1-9062-055574BC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" y="2714407"/>
            <a:ext cx="6810375" cy="390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E79A2-92F4-4E0D-909D-E1368B3C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1" y="3429000"/>
            <a:ext cx="10571999" cy="2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547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Saving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Dataframes and plots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dvanced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visualisations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44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1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07139-1604-4AD8-9CAC-3CB5DA87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6" b="-19186"/>
          <a:stretch/>
        </p:blipFill>
        <p:spPr>
          <a:xfrm>
            <a:off x="1538961" y="3095670"/>
            <a:ext cx="9114078" cy="31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2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AA5B-6092-4672-9F79-A4E0BA7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36" y="2657933"/>
            <a:ext cx="8274528" cy="35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8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7D6E-249F-4B45-AFA1-CCF9DF8C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93" y="2994586"/>
            <a:ext cx="9327614" cy="25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Custom 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F078FD696EC45B7F57AE964A2CA5B" ma:contentTypeVersion="13" ma:contentTypeDescription="Create a new document." ma:contentTypeScope="" ma:versionID="bdb976efa452c46412775252a908b1f0">
  <xsd:schema xmlns:xsd="http://www.w3.org/2001/XMLSchema" xmlns:xs="http://www.w3.org/2001/XMLSchema" xmlns:p="http://schemas.microsoft.com/office/2006/metadata/properties" xmlns:ns3="80a8ca01-d459-494f-ac9a-c3d48b7ea22c" xmlns:ns4="2f6ff716-fad7-48fb-bdab-cdb53aa7a51c" targetNamespace="http://schemas.microsoft.com/office/2006/metadata/properties" ma:root="true" ma:fieldsID="9dcd50fd5175c33cefd31fbebeb5cd7d" ns3:_="" ns4:_="">
    <xsd:import namespace="80a8ca01-d459-494f-ac9a-c3d48b7ea22c"/>
    <xsd:import namespace="2f6ff716-fad7-48fb-bdab-cdb53aa7a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8ca01-d459-494f-ac9a-c3d48b7ea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ff716-fad7-48fb-bdab-cdb53aa7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6844BA-1572-4B7B-AEA0-469FB3D43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8ca01-d459-494f-ac9a-c3d48b7ea22c"/>
    <ds:schemaRef ds:uri="2f6ff716-fad7-48fb-bdab-cdb53aa7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39C6B-B51C-4532-9A40-2D10C19FC935}">
  <ds:schemaRefs>
    <ds:schemaRef ds:uri="80a8ca01-d459-494f-ac9a-c3d48b7ea22c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f6ff716-fad7-48fb-bdab-cdb53aa7a51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E2946D-1741-49F4-9B6C-2E06471AA1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3199</TotalTime>
  <Words>2155</Words>
  <Application>Microsoft Office PowerPoint</Application>
  <PresentationFormat>Widescreen</PresentationFormat>
  <Paragraphs>458</Paragraphs>
  <Slides>69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Century Gothic</vt:lpstr>
      <vt:lpstr>Courier New</vt:lpstr>
      <vt:lpstr>Lato</vt:lpstr>
      <vt:lpstr>Wingdings 2</vt:lpstr>
      <vt:lpstr>Quotable</vt:lpstr>
      <vt:lpstr>1_Quotable</vt:lpstr>
      <vt:lpstr>Into the Tidyverse  Session 4a</vt:lpstr>
      <vt:lpstr>Data Analysis work flow in R</vt:lpstr>
      <vt:lpstr>Tidyr</vt:lpstr>
      <vt:lpstr>What is tidyr</vt:lpstr>
      <vt:lpstr>Tidy Data</vt:lpstr>
      <vt:lpstr>Data Representations </vt:lpstr>
      <vt:lpstr>Table 1 </vt:lpstr>
      <vt:lpstr>Table 2 </vt:lpstr>
      <vt:lpstr>Table 3</vt:lpstr>
      <vt:lpstr>Table 4a and 4b</vt:lpstr>
      <vt:lpstr>Rules of Tidy Data </vt:lpstr>
      <vt:lpstr>Satisfying the rules </vt:lpstr>
      <vt:lpstr>Table 2 </vt:lpstr>
      <vt:lpstr>Table 3</vt:lpstr>
      <vt:lpstr>Table 4a and 4b</vt:lpstr>
      <vt:lpstr>Basic steps for tidy data </vt:lpstr>
      <vt:lpstr>Exercises to try</vt:lpstr>
      <vt:lpstr>Answers</vt:lpstr>
      <vt:lpstr>Gather</vt:lpstr>
      <vt:lpstr>Untidy the Dataset- table 4 </vt:lpstr>
      <vt:lpstr>Gathering parameters </vt:lpstr>
      <vt:lpstr>Gathering </vt:lpstr>
      <vt:lpstr>Visualising the transformation </vt:lpstr>
      <vt:lpstr>Exercise to try</vt:lpstr>
      <vt:lpstr>Construction dataset </vt:lpstr>
      <vt:lpstr>Answer </vt:lpstr>
      <vt:lpstr>Spreading </vt:lpstr>
      <vt:lpstr>Another untidy example</vt:lpstr>
      <vt:lpstr>Tidying using spread()</vt:lpstr>
      <vt:lpstr>Tidying using spread()</vt:lpstr>
      <vt:lpstr>Visualizing the transformation </vt:lpstr>
      <vt:lpstr>Spreading and Gathering</vt:lpstr>
      <vt:lpstr>Exercises to try</vt:lpstr>
      <vt:lpstr>Answer</vt:lpstr>
      <vt:lpstr>us_rent_income table</vt:lpstr>
      <vt:lpstr>Exercises to try</vt:lpstr>
      <vt:lpstr>Exercises to try</vt:lpstr>
      <vt:lpstr>Next Time ….</vt:lpstr>
      <vt:lpstr>Into the Tidyverse  Session 4b</vt:lpstr>
      <vt:lpstr>Separating </vt:lpstr>
      <vt:lpstr>The last untidy example </vt:lpstr>
      <vt:lpstr>Sepatate()</vt:lpstr>
      <vt:lpstr>Sepatate()</vt:lpstr>
      <vt:lpstr>Sepatate()</vt:lpstr>
      <vt:lpstr>General notation </vt:lpstr>
      <vt:lpstr>Visualizing the transformation </vt:lpstr>
      <vt:lpstr>Exercise to try</vt:lpstr>
      <vt:lpstr>Answers</vt:lpstr>
      <vt:lpstr>Uniting</vt:lpstr>
      <vt:lpstr>Untidy Example </vt:lpstr>
      <vt:lpstr>Unite()</vt:lpstr>
      <vt:lpstr>Uniting </vt:lpstr>
      <vt:lpstr>General notation </vt:lpstr>
      <vt:lpstr>Visualising the transformation</vt:lpstr>
      <vt:lpstr>Exercise to try</vt:lpstr>
      <vt:lpstr>Answer</vt:lpstr>
      <vt:lpstr>Joining Data</vt:lpstr>
      <vt:lpstr>What is a mutating join ? </vt:lpstr>
      <vt:lpstr>What is a mutating join ? </vt:lpstr>
      <vt:lpstr>Inputs for a mutating join</vt:lpstr>
      <vt:lpstr>Band Membership example </vt:lpstr>
      <vt:lpstr>Doing an Inner Join </vt:lpstr>
      <vt:lpstr>Left Join</vt:lpstr>
      <vt:lpstr>Right Join</vt:lpstr>
      <vt:lpstr>Full Join</vt:lpstr>
      <vt:lpstr>What happens if our columns are named differently ?</vt:lpstr>
      <vt:lpstr>Exercises to try</vt:lpstr>
      <vt:lpstr>Answers</vt:lpstr>
      <vt:lpstr>Next Time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Coates, Isabelle</dc:creator>
  <cp:lastModifiedBy>Coates, Isabelle</cp:lastModifiedBy>
  <cp:revision>12</cp:revision>
  <dcterms:created xsi:type="dcterms:W3CDTF">2021-01-03T12:44:36Z</dcterms:created>
  <dcterms:modified xsi:type="dcterms:W3CDTF">2021-04-28T12:02:43Z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0x010100DA8F078FD696EC45B7F57AE964A2CA5B</vt:lpwstr>
  </property>
</Properties>
</file>