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/>
    <p:restoredTop sz="83911"/>
  </p:normalViewPr>
  <p:slideViewPr>
    <p:cSldViewPr snapToGrid="0" snapToObjects="1">
      <p:cViewPr varScale="1">
        <p:scale>
          <a:sx n="140" d="100"/>
          <a:sy n="140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E1BC2-E11F-F24A-971C-DFB17E01F5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3EB2D-BFEC-DE4E-BD92-A96A2AB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3EB2D-BFEC-DE4E-BD92-A96A2ABCC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3EB2D-BFEC-DE4E-BD92-A96A2ABCCB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7DE4-D95A-7D4B-9312-C7F28F44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022-6707-244B-BE9D-C7B4C9F8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0641-0A71-5649-B6FD-0CBF2CD3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192C-31E1-C847-BF54-B09BB097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0774-09C9-5F4F-9653-A7094933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7756-D7A6-4545-9AB0-64F19EB8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8C5EE-51BB-974D-8552-A15F20B0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E69B-BFF5-C04B-ABE1-03BA96B8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D425-EED1-5448-B455-4E946651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AB99-462C-DE4E-9146-48B0317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F9A3B-868D-C040-953D-3203E974D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9F45-22F1-FF46-BDAF-6D82F16B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1362-634D-444C-892A-C0CF0D8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8D96-F8C9-4449-A321-4078874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269-D794-E348-8704-750EFE60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5863-84BD-2147-97E5-3CC2E32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7E06-A9DC-7341-B17A-CBD1BDA5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867F-D70B-F143-B3B0-76C663D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4AC6-D2E5-EA4A-B4EC-634A363C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4F9F-53AE-464B-ACCB-5F1150BC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BE8C-94F4-DC4E-B3F9-E6984F14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CCD1-E02B-8747-8FBF-F52995D9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B31A-F576-CB49-A5D0-19518BF7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F1D-0110-BD49-A42C-84906C5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8B19-38BF-FC44-B06F-50B976A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39EB-A4A6-9441-89F9-E4D0951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C8C8-DA6F-6A4E-A9B3-7B41FF27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1EE42-2F1D-3845-B9A6-26C479F8E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381C-B672-0C45-8C27-80ED3040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8F53-7D44-8141-A13E-9CA3318E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A5E6C-2564-5841-8E38-806D1C9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1368-B052-C24E-ACB9-17029B85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1B11-4E92-6345-A4D8-A6FA4720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0BBD-F239-2E49-BB12-61404D4D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C2E-7DFD-1B43-8F55-47CEF04C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E0AA4-5987-C348-B6CB-9E5C86200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CB86A-627D-AC45-9588-AFF7A804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9016-C29B-0B48-8CAB-71FB3469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5893-B1CF-074A-B156-E27695AB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EF2E-CD72-8845-B66D-7B5859EA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69FB-C247-0049-B03A-FFC0E13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13D17-E2F6-054C-980B-B36A90B0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6A69-CBFB-5346-A62A-0555495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F8783-3C25-BF4B-A017-7E5685D6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A9456-36D8-3E4F-9BCD-4804FD2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3A5F-F354-8F45-95A5-EFB29F97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4B0-0121-B546-8CFC-2E37C4E5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9DE9-6F9A-A843-9959-DA85BE9C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38DD-DCAB-314A-8E17-2E75669C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3D5C-1FE3-A049-9B6E-48D917E1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9E0D-6F15-814F-823F-8594F3E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7E0B4-A956-8F4F-AAA0-C452C40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2D2B-B3D5-0B4C-A7FD-0913A803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E6E1D-BAB4-7D4E-8AC6-BB927B2E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1507-F40B-4F46-95B2-32017480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76AAC-D79F-B141-B316-B47EFB50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FF35-B2E7-A44F-A030-E63658AA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0BCB5-FA03-9F42-92DA-239E0C4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9F685-D7B6-C044-A150-7B92E89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6F1F-CA88-3B4D-A21B-8E1F0BC6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BF7F-E297-A543-A1BC-5DD4CEC80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8F72-671C-C24F-8151-D9D85EBD1A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B4B6-BCB4-A943-80BA-A9688D44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63727-6FD8-B24E-9057-F54825D1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B412-CE15-BE4C-90D8-0E14FD3F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9D46-5394-0548-A703-A64F4F6F2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8199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Control Structures : Loops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8E23-A475-D44A-9C51-D9EDED01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4" y="1426464"/>
            <a:ext cx="6537741" cy="52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E69C-AA65-F548-BD9E-0CD5262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75E9-A7F0-2C4F-A561-6DE87110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Language</a:t>
            </a:r>
          </a:p>
          <a:p>
            <a:r>
              <a:rPr lang="en-US" dirty="0"/>
              <a:t>Classes are at the heart of OOP</a:t>
            </a:r>
          </a:p>
          <a:p>
            <a:r>
              <a:rPr lang="en-US" dirty="0"/>
              <a:t>Class is made of methods and attributes</a:t>
            </a:r>
          </a:p>
          <a:p>
            <a:r>
              <a:rPr lang="en-US" dirty="0"/>
              <a:t>Group of classes are combined into a package</a:t>
            </a:r>
          </a:p>
          <a:p>
            <a:r>
              <a:rPr lang="en-US" dirty="0"/>
              <a:t>Source code is written in .java files and compiled into bytecode (.class files)</a:t>
            </a:r>
          </a:p>
          <a:p>
            <a:r>
              <a:rPr lang="en-US" dirty="0"/>
              <a:t>Bytecode will run on any machine which has the Java virtual machine</a:t>
            </a:r>
          </a:p>
          <a:p>
            <a:r>
              <a:rPr lang="en-US" dirty="0"/>
              <a:t>Java is a “write-once, run-anywhere” language </a:t>
            </a:r>
          </a:p>
        </p:txBody>
      </p:sp>
    </p:spTree>
    <p:extLst>
      <p:ext uri="{BB962C8B-B14F-4D97-AF65-F5344CB8AC3E}">
        <p14:creationId xmlns:p14="http://schemas.microsoft.com/office/powerpoint/2010/main" val="29781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141C-FA3B-384F-96D1-64F53BEF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7BDC-4F73-8E40-8FB2-B31CE0F6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b="1" dirty="0"/>
              <a:t>JDK 8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https://www.oracle.com/technetwork/java/javase/downloads/jdk8-downloads-2133151.html</a:t>
            </a:r>
            <a:r>
              <a:rPr lang="en-US" dirty="0"/>
              <a:t> (Google JDK 8 and download from Oracle)</a:t>
            </a:r>
          </a:p>
          <a:p>
            <a:r>
              <a:rPr lang="en-US" dirty="0"/>
              <a:t>Download an IDE (Integrated development environment)</a:t>
            </a:r>
          </a:p>
          <a:p>
            <a:pPr lvl="1"/>
            <a:r>
              <a:rPr lang="en-US" dirty="0"/>
              <a:t>We will use IntelliJ </a:t>
            </a:r>
            <a:r>
              <a:rPr lang="en-US" dirty="0">
                <a:hlinkClick r:id="rId3"/>
              </a:rPr>
              <a:t>https://www.jetbrains.com/idea/download/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Download the community edition </a:t>
            </a:r>
          </a:p>
        </p:txBody>
      </p:sp>
    </p:spTree>
    <p:extLst>
      <p:ext uri="{BB962C8B-B14F-4D97-AF65-F5344CB8AC3E}">
        <p14:creationId xmlns:p14="http://schemas.microsoft.com/office/powerpoint/2010/main" val="30723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C1483-E812-8346-BE1B-896021F4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327"/>
            <a:ext cx="4267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A4B7A-D6B7-0741-BD29-532324DF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380"/>
            <a:ext cx="4102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EDBB7-54A5-F045-B36C-C0A0A500D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" b="1"/>
          <a:stretch/>
        </p:blipFill>
        <p:spPr>
          <a:xfrm>
            <a:off x="838200" y="1609344"/>
            <a:ext cx="7378700" cy="26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: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09620-5049-5E44-98B5-9F707A87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390"/>
            <a:ext cx="7315200" cy="455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4FE6A3-9E19-A547-8FE7-3BAC37F6B756}"/>
              </a:ext>
            </a:extLst>
          </p:cNvPr>
          <p:cNvSpPr/>
          <p:nvPr/>
        </p:nvSpPr>
        <p:spPr>
          <a:xfrm>
            <a:off x="8961119" y="1469390"/>
            <a:ext cx="2269375" cy="4190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&gt; greater than</a:t>
            </a:r>
          </a:p>
          <a:p>
            <a:r>
              <a:rPr lang="en-US" sz="1600" dirty="0"/>
              <a:t>&gt;= greater or equals to</a:t>
            </a:r>
          </a:p>
          <a:p>
            <a:r>
              <a:rPr lang="en-US" sz="1600" dirty="0"/>
              <a:t>&lt; less than</a:t>
            </a:r>
          </a:p>
          <a:p>
            <a:r>
              <a:rPr lang="en-US" sz="1600" dirty="0"/>
              <a:t>&lt;= less or equals to</a:t>
            </a:r>
          </a:p>
          <a:p>
            <a:r>
              <a:rPr lang="en-US" sz="1600" dirty="0"/>
              <a:t>== equals to</a:t>
            </a:r>
          </a:p>
          <a:p>
            <a:r>
              <a:rPr lang="en-US" sz="1600" dirty="0"/>
              <a:t>!= not equals to </a:t>
            </a:r>
          </a:p>
        </p:txBody>
      </p:sp>
    </p:spTree>
    <p:extLst>
      <p:ext uri="{BB962C8B-B14F-4D97-AF65-F5344CB8AC3E}">
        <p14:creationId xmlns:p14="http://schemas.microsoft.com/office/powerpoint/2010/main" val="387653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: Logical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FE6A3-9E19-A547-8FE7-3BAC37F6B756}"/>
              </a:ext>
            </a:extLst>
          </p:cNvPr>
          <p:cNvSpPr/>
          <p:nvPr/>
        </p:nvSpPr>
        <p:spPr>
          <a:xfrm>
            <a:off x="8961119" y="1469390"/>
            <a:ext cx="2269375" cy="4190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&amp;&amp; logical and</a:t>
            </a:r>
          </a:p>
          <a:p>
            <a:r>
              <a:rPr lang="en-US" sz="1600" dirty="0"/>
              <a:t>|| logical or</a:t>
            </a:r>
          </a:p>
          <a:p>
            <a:r>
              <a:rPr lang="en-US" sz="1600" dirty="0"/>
              <a:t>! logical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8C45-C145-424C-BD4C-A7C66A29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1469390"/>
            <a:ext cx="6193790" cy="48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2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582-B18E-4E4A-B8ED-FA9EDDC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Control Structures : Loops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5455D-A6B7-044E-B072-1BC87EDC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6" y="1375116"/>
            <a:ext cx="5551285" cy="46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189</Words>
  <Application>Microsoft Macintosh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Intro to Java Programming</vt:lpstr>
      <vt:lpstr>What is Java?</vt:lpstr>
      <vt:lpstr>Getting Set Up</vt:lpstr>
      <vt:lpstr>Hello World</vt:lpstr>
      <vt:lpstr>Variables</vt:lpstr>
      <vt:lpstr>Input</vt:lpstr>
      <vt:lpstr>Control Structures : Conditions</vt:lpstr>
      <vt:lpstr>Control Structures : Logical Operators</vt:lpstr>
      <vt:lpstr>Control Structures : Loops</vt:lpstr>
      <vt:lpstr>Control Structures :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Programming</dc:title>
  <dc:creator>Felix KWIZERA</dc:creator>
  <cp:lastModifiedBy>Felix KWIZERA</cp:lastModifiedBy>
  <cp:revision>9</cp:revision>
  <dcterms:created xsi:type="dcterms:W3CDTF">2018-10-01T07:11:02Z</dcterms:created>
  <dcterms:modified xsi:type="dcterms:W3CDTF">2018-10-01T10:42:04Z</dcterms:modified>
</cp:coreProperties>
</file>