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75" r:id="rId12"/>
    <p:sldId id="264" r:id="rId13"/>
    <p:sldId id="270" r:id="rId14"/>
    <p:sldId id="277" r:id="rId15"/>
    <p:sldId id="276" r:id="rId16"/>
    <p:sldId id="280" r:id="rId17"/>
    <p:sldId id="278" r:id="rId18"/>
    <p:sldId id="269" r:id="rId19"/>
    <p:sldId id="279" r:id="rId20"/>
    <p:sldId id="266" r:id="rId21"/>
    <p:sldId id="281" r:id="rId22"/>
    <p:sldId id="282" r:id="rId23"/>
    <p:sldId id="283" r:id="rId24"/>
    <p:sldId id="284" r:id="rId25"/>
    <p:sldId id="288" r:id="rId26"/>
    <p:sldId id="289" r:id="rId27"/>
    <p:sldId id="285" r:id="rId28"/>
    <p:sldId id="286" r:id="rId29"/>
    <p:sldId id="287" r:id="rId30"/>
    <p:sldId id="271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33" d="100"/>
          <a:sy n="33" d="100"/>
        </p:scale>
        <p:origin x="162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02C44-34A2-478B-92C4-AB5CDBFB1D3A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2D875-00E3-4EEA-9414-6BDAC801F99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9868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2D875-00E3-4EEA-9414-6BDAC801F997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385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94517-7600-3CE4-D050-57BAB273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004" y="744470"/>
            <a:ext cx="5607906" cy="5146618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GB" sz="7200" dirty="0"/>
              <a:t>    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GB" sz="7200" b="1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GB" sz="7200" b="1" dirty="0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GB" sz="10300" b="1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BetterBuddy</a:t>
            </a:r>
            <a:endParaRPr lang="en-GB" sz="10300" b="1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GB" sz="4400" dirty="0"/>
              <a:t>  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GB" sz="4400" dirty="0"/>
              <a:t> </a:t>
            </a:r>
            <a:r>
              <a:rPr lang="en-GB" sz="4000" b="1" dirty="0"/>
              <a:t>- Your Friendly Virtual Pet Habit Helper         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GB" sz="4400" dirty="0"/>
              <a:t>            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GB" sz="4400" dirty="0"/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GB" sz="4400" b="1" dirty="0"/>
              <a:t>            By Donn   </a:t>
            </a:r>
            <a:endParaRPr lang="en-ZA" sz="4400" b="1" dirty="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9" name="Picture 8" descr="A cartoon of a dog&#10;&#10;AI-generated content may be incorrect.">
            <a:extLst>
              <a:ext uri="{FF2B5EF4-FFF2-40B4-BE49-F238E27FC236}">
                <a16:creationId xmlns:a16="http://schemas.microsoft.com/office/drawing/2014/main" id="{5701B520-BF8D-9EED-035A-1E5329430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15" r="3558" b="4"/>
          <a:stretch>
            <a:fillRect/>
          </a:stretch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49C915-9011-05D7-E17C-09748FF80004}"/>
              </a:ext>
            </a:extLst>
          </p:cNvPr>
          <p:cNvSpPr/>
          <p:nvPr/>
        </p:nvSpPr>
        <p:spPr>
          <a:xfrm>
            <a:off x="6994891" y="3403360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ZA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65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B291D-79EC-42BA-B7C3-53A78A0AE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824" b="14824"/>
          <a:stretch/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52D21-F138-218A-B845-8C51EF0A3FFE}"/>
              </a:ext>
            </a:extLst>
          </p:cNvPr>
          <p:cNvSpPr txBox="1"/>
          <p:nvPr/>
        </p:nvSpPr>
        <p:spPr>
          <a:xfrm>
            <a:off x="7203871" y="2656325"/>
            <a:ext cx="3832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Sign in page</a:t>
            </a:r>
            <a:endParaRPr lang="en-ZA" sz="4800" b="1" dirty="0"/>
          </a:p>
        </p:txBody>
      </p:sp>
    </p:spTree>
    <p:extLst>
      <p:ext uri="{BB962C8B-B14F-4D97-AF65-F5344CB8AC3E}">
        <p14:creationId xmlns:p14="http://schemas.microsoft.com/office/powerpoint/2010/main" val="387069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C4A9C-117B-E309-50C2-4E9CEA48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cap="all" dirty="0"/>
              <a:t>First page of onboarding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2D4DD061-355F-7F75-A0D2-0608CB906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083" y="1340841"/>
            <a:ext cx="2483101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4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0566A-3AD7-AB04-75F6-51170FD4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4092" y="1351889"/>
            <a:ext cx="5607908" cy="507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cap="all" dirty="0"/>
              <a:t>Mental health questionnaire</a:t>
            </a:r>
            <a:br>
              <a:rPr lang="en-US" sz="3200" b="1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br>
              <a:rPr lang="en-US" sz="3200" cap="all" dirty="0"/>
            </a:br>
            <a:endParaRPr lang="en-US" sz="32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15" name="Content Placeholder 1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EAC4779-2116-2692-F951-AC532F6CC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584" y="1705043"/>
            <a:ext cx="1902350" cy="3581400"/>
          </a:xfrm>
        </p:spPr>
      </p:pic>
    </p:spTree>
    <p:extLst>
      <p:ext uri="{BB962C8B-B14F-4D97-AF65-F5344CB8AC3E}">
        <p14:creationId xmlns:p14="http://schemas.microsoft.com/office/powerpoint/2010/main" val="770529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9D454-DA42-49A8-714C-01401215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319" y="763860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cap="all" dirty="0"/>
              <a:t>Gut health questionnaire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ED3C8BE4-5913-BA2F-904C-6292A52F5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0267" r="1" b="15938"/>
          <a:stretch>
            <a:fillRect/>
          </a:stretch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0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A2255-13C2-E3BE-3547-5EA7ED6F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cap="all" dirty="0"/>
              <a:t>Physical health questionnaire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3065595-14D6-2FF2-6BDF-6D45D379A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734" y="1333221"/>
            <a:ext cx="2503197" cy="43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3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2C4D-8DFA-CEAD-8BE5-C9D62262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This is what the dashboard looks like. Buddy can level up along with your health. Hit the gym, hit extra </a:t>
            </a:r>
            <a:r>
              <a:rPr lang="en-GB" b="1" dirty="0" err="1"/>
              <a:t>xp</a:t>
            </a:r>
            <a:r>
              <a:rPr lang="en-GB" dirty="0"/>
              <a:t>.</a:t>
            </a:r>
            <a:endParaRPr lang="en-ZA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8F3F36-9E0F-FFED-3795-EDEF2BD1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5757" y="2590800"/>
            <a:ext cx="7140485" cy="3581400"/>
          </a:xfrm>
        </p:spPr>
      </p:pic>
    </p:spTree>
    <p:extLst>
      <p:ext uri="{BB962C8B-B14F-4D97-AF65-F5344CB8AC3E}">
        <p14:creationId xmlns:p14="http://schemas.microsoft.com/office/powerpoint/2010/main" val="232118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2D1E-3F4A-AE2B-7D2D-92D6A694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Community function will be available with further development. Challenge your fellow buddy trackers, along with your buddy, and reach greater heights</a:t>
            </a:r>
            <a:r>
              <a:rPr lang="en-GB" dirty="0"/>
              <a:t>.</a:t>
            </a:r>
            <a:endParaRPr lang="en-ZA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E3B13-6B0F-1F7A-2872-A5A2AE315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4419" y="2895601"/>
            <a:ext cx="6801471" cy="3581400"/>
          </a:xfrm>
        </p:spPr>
      </p:pic>
    </p:spTree>
    <p:extLst>
      <p:ext uri="{BB962C8B-B14F-4D97-AF65-F5344CB8AC3E}">
        <p14:creationId xmlns:p14="http://schemas.microsoft.com/office/powerpoint/2010/main" val="231206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955-CB30-7F65-AD00-9FB9C0A4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8819"/>
            <a:ext cx="9601200" cy="1485900"/>
          </a:xfrm>
        </p:spPr>
        <p:txBody>
          <a:bodyPr/>
          <a:lstStyle/>
          <a:p>
            <a:r>
              <a:rPr lang="en-ZA" b="1" dirty="0"/>
              <a:t>Daily compulsory physical activities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42BBD3-779E-84EE-5FBA-1057CE5A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045" y="2286000"/>
            <a:ext cx="7118310" cy="3581400"/>
          </a:xfrm>
        </p:spPr>
      </p:pic>
    </p:spTree>
    <p:extLst>
      <p:ext uri="{BB962C8B-B14F-4D97-AF65-F5344CB8AC3E}">
        <p14:creationId xmlns:p14="http://schemas.microsoft.com/office/powerpoint/2010/main" val="53558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7AFDB-D0E4-E8DC-8EA3-8DC64193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962" y="1245936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cap="all" dirty="0"/>
              <a:t>must always have a good diet to keep you and buddy alive, healthy and kicking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CFE6FB-3DB0-1CCF-9094-2C9213CAA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078420"/>
            <a:ext cx="5659222" cy="290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2B0-6F86-B15D-9741-23A21F13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Resting affects all stats in life, so sleep in important</a:t>
            </a:r>
            <a:endParaRPr lang="en-ZA" b="1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58904F-009D-2412-7E32-75DC2403B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2286000"/>
            <a:ext cx="7162800" cy="3581400"/>
          </a:xfrm>
        </p:spPr>
      </p:pic>
    </p:spTree>
    <p:extLst>
      <p:ext uri="{BB962C8B-B14F-4D97-AF65-F5344CB8AC3E}">
        <p14:creationId xmlns:p14="http://schemas.microsoft.com/office/powerpoint/2010/main" val="191624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952F-81FE-0B5F-DA3E-FDF374D1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960" y="731520"/>
            <a:ext cx="9601200" cy="5783580"/>
          </a:xfrm>
        </p:spPr>
        <p:txBody>
          <a:bodyPr>
            <a:normAutofit fontScale="90000"/>
          </a:bodyPr>
          <a:lstStyle/>
          <a:p>
            <a:r>
              <a:rPr lang="en-GB" sz="3600" b="1" dirty="0" err="1"/>
              <a:t>BetterBuddy</a:t>
            </a:r>
            <a:r>
              <a:rPr lang="en-GB" sz="3600" b="1" dirty="0"/>
              <a:t>: Your Friendly Virtual Pet Habit Helper</a:t>
            </a:r>
            <a:br>
              <a:rPr lang="en-GB" sz="3200" dirty="0"/>
            </a:br>
            <a:br>
              <a:rPr lang="en-GB" dirty="0"/>
            </a:br>
            <a:r>
              <a:rPr lang="en-GB" sz="3600" dirty="0"/>
              <a:t>- </a:t>
            </a:r>
            <a:r>
              <a:rPr lang="en-GB" sz="3600" dirty="0" err="1"/>
              <a:t>BetterBuddy</a:t>
            </a:r>
            <a:r>
              <a:rPr lang="en-GB" sz="3600" dirty="0"/>
              <a:t> is a fun app that turns everyday healthy habits (like drinking water or going for a walk) into a game where you care for a cute virtual animal buddy, like a dog or bird.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-  Instead of boring checklists, your buddy gets happy and "grows" when you succeed, making you feel good and motivated, like having a loyal pet cheering you on from your phone.</a:t>
            </a:r>
            <a:br>
              <a:rPr lang="en-GB" sz="3600" dirty="0"/>
            </a:br>
            <a:br>
              <a:rPr lang="en-GB" sz="3600" dirty="0"/>
            </a:br>
            <a:r>
              <a:rPr lang="en-GB" sz="3600" dirty="0"/>
              <a:t>- It makes self-care feel like playtime. </a:t>
            </a:r>
            <a:br>
              <a:rPr lang="en-GB" sz="3600" dirty="0"/>
            </a:br>
            <a:br>
              <a:rPr lang="en-GB" sz="3600" dirty="0"/>
            </a:br>
            <a:br>
              <a:rPr lang="en-GB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3960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5E261-0B00-F47C-40E8-5180A76B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cap="all" dirty="0"/>
              <a:t>Level up Buddy (</a:t>
            </a:r>
            <a:r>
              <a:rPr lang="en-US" sz="3800" b="1" cap="all" dirty="0" err="1"/>
              <a:t>accessorise</a:t>
            </a:r>
            <a:r>
              <a:rPr lang="en-US" sz="3800" b="1" cap="all" dirty="0"/>
              <a:t>) and get rewards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34B6A0-A37F-CA0F-1665-8FDD92A23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2071346"/>
            <a:ext cx="5659222" cy="29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15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6763-4CC7-6DCB-E126-CADA8150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You can get random compulsory check-ins depending on weather, taking care of your buddy is taking care of yourself</a:t>
            </a:r>
            <a:endParaRPr lang="en-ZA" b="1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8BD143-BAED-11C9-6866-C711A3B6E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2903" y="2678215"/>
            <a:ext cx="8591550" cy="3209925"/>
          </a:xfrm>
        </p:spPr>
      </p:pic>
    </p:spTree>
    <p:extLst>
      <p:ext uri="{BB962C8B-B14F-4D97-AF65-F5344CB8AC3E}">
        <p14:creationId xmlns:p14="http://schemas.microsoft.com/office/powerpoint/2010/main" val="1758753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1234-3477-3B9E-E468-BA7B2F13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You can sync or link an external calendar to </a:t>
            </a:r>
            <a:r>
              <a:rPr lang="en-GB" b="1" dirty="0" err="1"/>
              <a:t>BetterBuddy</a:t>
            </a:r>
            <a:r>
              <a:rPr lang="en-GB" b="1" dirty="0"/>
              <a:t> to better structure your week</a:t>
            </a:r>
            <a:endParaRPr lang="en-ZA" b="1" dirty="0"/>
          </a:p>
        </p:txBody>
      </p:sp>
      <p:pic>
        <p:nvPicPr>
          <p:cNvPr id="5" name="Content Placeholder 4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A98790D6-199D-A2D0-3A29-F30CD311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5193" y="2286000"/>
            <a:ext cx="6254013" cy="3581400"/>
          </a:xfrm>
        </p:spPr>
      </p:pic>
    </p:spTree>
    <p:extLst>
      <p:ext uri="{BB962C8B-B14F-4D97-AF65-F5344CB8AC3E}">
        <p14:creationId xmlns:p14="http://schemas.microsoft.com/office/powerpoint/2010/main" val="298085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131C7-02B6-5EE7-D3D8-54634A42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4000" b="1" cap="all" dirty="0"/>
              <a:t>you can add both bad habits and good habits, then buddy works with you to build new better habits</a:t>
            </a:r>
            <a:endParaRPr lang="en-US" sz="4000" b="1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 descr="A blue and white line&#10;&#10;AI-generated content may be incorrect.">
            <a:extLst>
              <a:ext uri="{FF2B5EF4-FFF2-40B4-BE49-F238E27FC236}">
                <a16:creationId xmlns:a16="http://schemas.microsoft.com/office/drawing/2014/main" id="{9A57A5EA-4C21-1523-D420-3F8E74B0D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3131229"/>
            <a:ext cx="2719859" cy="7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8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6433AC8-8A78-46AB-B013-07DC9D752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1ABDA-3657-466F-97BF-A87894F0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291" y="634028"/>
            <a:ext cx="6221689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4000" b="1" cap="all" dirty="0"/>
              <a:t>options under settings. you can enable meds tracker if you take medications</a:t>
            </a:r>
            <a:endParaRPr lang="en-US" sz="4000" b="1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7E10E69-B2A5-4F8D-A7C0-F958BB7B4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42142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2E4B17F2-7877-4CC5-B6F6-F4147FE7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D1BE09AD-EC4E-A94E-B7B3-A5C1428A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2328870"/>
            <a:ext cx="2719859" cy="24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47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4817-9376-15ED-65B7-A4806442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Medication tracker under daily notifications</a:t>
            </a:r>
            <a:endParaRPr lang="en-ZA" sz="4000" b="1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F6BAFC-5EAE-18E2-7A48-C0F7B6911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140" y="2286000"/>
            <a:ext cx="7334119" cy="3581400"/>
          </a:xfrm>
        </p:spPr>
      </p:pic>
    </p:spTree>
    <p:extLst>
      <p:ext uri="{BB962C8B-B14F-4D97-AF65-F5344CB8AC3E}">
        <p14:creationId xmlns:p14="http://schemas.microsoft.com/office/powerpoint/2010/main" val="2786791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A2936-4B4A-7215-9401-EB1BB5C1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3" y="1321552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000" b="1" cap="all" dirty="0"/>
              <a:t>taking your medication on time gives you a boost of </a:t>
            </a:r>
            <a:r>
              <a:rPr lang="en-GB" sz="4000" b="1" cap="all" dirty="0" err="1"/>
              <a:t>xp</a:t>
            </a:r>
            <a:endParaRPr lang="en-US" sz="4000" b="1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game&#10;&#10;AI-generated content may be incorrect.">
            <a:extLst>
              <a:ext uri="{FF2B5EF4-FFF2-40B4-BE49-F238E27FC236}">
                <a16:creationId xmlns:a16="http://schemas.microsoft.com/office/drawing/2014/main" id="{A91A034A-FA52-D1D9-FEBB-254514833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51" r="48862" b="-2"/>
          <a:stretch>
            <a:fillRect/>
          </a:stretch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4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71520-1A8D-2527-A278-B7D4CC9C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9501" y="87681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cap="all" dirty="0"/>
              <a:t>notification panel from buddy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20CD34-C7BA-FF69-A3CA-1A082A949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965236"/>
            <a:ext cx="5659222" cy="31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8820-90F2-75FB-E504-4EEADCCE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42" y="567813"/>
            <a:ext cx="9601200" cy="1485900"/>
          </a:xfrm>
        </p:spPr>
        <p:txBody>
          <a:bodyPr>
            <a:noAutofit/>
          </a:bodyPr>
          <a:lstStyle/>
          <a:p>
            <a:r>
              <a:rPr lang="en-GB" sz="4000" b="1" dirty="0"/>
              <a:t>Your progress analysis, hidden feature(screen time decreases </a:t>
            </a:r>
            <a:r>
              <a:rPr lang="en-GB" sz="4000" b="1" dirty="0" err="1"/>
              <a:t>xp</a:t>
            </a:r>
            <a:r>
              <a:rPr lang="en-GB" sz="4000" b="1" dirty="0"/>
              <a:t>). All added habits are displayed here and tracked over a week</a:t>
            </a:r>
            <a:endParaRPr lang="en-ZA" sz="4000" b="1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EE3D12E-C2AB-314D-6300-D9747927C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400" y="2305050"/>
            <a:ext cx="4800600" cy="4267200"/>
          </a:xfrm>
        </p:spPr>
      </p:pic>
    </p:spTree>
    <p:extLst>
      <p:ext uri="{BB962C8B-B14F-4D97-AF65-F5344CB8AC3E}">
        <p14:creationId xmlns:p14="http://schemas.microsoft.com/office/powerpoint/2010/main" val="2786273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6C372-FEF7-AC33-8504-4639E9BA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cap="all" dirty="0"/>
              <a:t>You can get advice from you buddy</a:t>
            </a: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E8ECD0-59C3-9800-F786-A6A5DB47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789" y="1340841"/>
            <a:ext cx="4679689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1E82-39EB-8570-4F03-76EBA4C4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1560"/>
          </a:xfrm>
        </p:spPr>
        <p:txBody>
          <a:bodyPr>
            <a:noAutofit/>
          </a:bodyPr>
          <a:lstStyle/>
          <a:p>
            <a:r>
              <a:rPr lang="en-GB" b="1" dirty="0"/>
              <a:t>The Big Problem – Why Do We Skip Good Habits?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E267-B12F-1DB1-AB29-A0B5189B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+mj-lt"/>
                <a:cs typeface="Aldhabi" panose="01000000000000000000" pitchFamily="2" charset="-78"/>
              </a:rPr>
              <a:t> </a:t>
            </a:r>
            <a:r>
              <a:rPr lang="en-GB" sz="3500" dirty="0">
                <a:cs typeface="Aldhabi" panose="01000000000000000000" pitchFamily="2" charset="-78"/>
              </a:rPr>
              <a:t>Most people start strong but quit after a week </a:t>
            </a:r>
          </a:p>
          <a:p>
            <a:r>
              <a:rPr lang="en-GB" sz="3500" dirty="0">
                <a:cs typeface="Aldhabi" panose="01000000000000000000" pitchFamily="2" charset="-78"/>
              </a:rPr>
              <a:t> Lists feel like chores: no fun or "yay" moments. </a:t>
            </a:r>
          </a:p>
          <a:p>
            <a:r>
              <a:rPr lang="en-GB" sz="3500" dirty="0">
                <a:cs typeface="Aldhabi" panose="01000000000000000000" pitchFamily="2" charset="-78"/>
              </a:rPr>
              <a:t> Life gets busy: forgot to drink water? No one notices or cares.</a:t>
            </a:r>
            <a:endParaRPr lang="en-ZA" sz="3500" dirty="0"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970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B8AB-754D-8EE0-499F-5F656970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 day in your life with Buddy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8857-11B2-1318-19AF-C14F3CC5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"Your Day, Buddy-Style" </a:t>
            </a:r>
          </a:p>
          <a:p>
            <a:r>
              <a:rPr lang="en-ZA" sz="3600" dirty="0"/>
              <a:t> Morning (sleep bar full → Buddy yawns happily)</a:t>
            </a:r>
          </a:p>
          <a:p>
            <a:r>
              <a:rPr lang="en-ZA" sz="3600" dirty="0"/>
              <a:t> Afternoon (walk log → bonus XP, weather hat tip) </a:t>
            </a:r>
          </a:p>
          <a:p>
            <a:r>
              <a:rPr lang="en-ZA" sz="3600" dirty="0"/>
              <a:t>Evening (recap quote + streak high-five).</a:t>
            </a:r>
          </a:p>
        </p:txBody>
      </p:sp>
    </p:spTree>
    <p:extLst>
      <p:ext uri="{BB962C8B-B14F-4D97-AF65-F5344CB8AC3E}">
        <p14:creationId xmlns:p14="http://schemas.microsoft.com/office/powerpoint/2010/main" val="353698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17BB-FEB8-3B07-497E-CD14193D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GB" b="1" dirty="0"/>
              <a:t>Why it works?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269D-A53C-A19A-29DD-8FB8B4CB9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43051"/>
            <a:ext cx="9601200" cy="3581400"/>
          </a:xfrm>
        </p:spPr>
        <p:txBody>
          <a:bodyPr>
            <a:noAutofit/>
          </a:bodyPr>
          <a:lstStyle/>
          <a:p>
            <a:r>
              <a:rPr lang="en-GB" sz="3200" dirty="0"/>
              <a:t>Apps like this boost sticking power by 40% (fun rewards beat plain lists).</a:t>
            </a:r>
          </a:p>
          <a:p>
            <a:r>
              <a:rPr lang="en-GB" sz="3200" dirty="0"/>
              <a:t> Pets reduce stress: like hugging a fluffy friend on your screen. </a:t>
            </a:r>
          </a:p>
          <a:p>
            <a:r>
              <a:rPr lang="en-GB" sz="3200" dirty="0"/>
              <a:t> More energy from tracking, less guilt from gentle nudges. </a:t>
            </a:r>
          </a:p>
          <a:p>
            <a:r>
              <a:rPr lang="en-GB" sz="3200" dirty="0"/>
              <a:t>Safe &amp; Private : all on your phone, no sharing needed.</a:t>
            </a:r>
          </a:p>
          <a:p>
            <a:r>
              <a:rPr lang="en-GB" sz="3200" dirty="0"/>
              <a:t> Free to start, with optional extras.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621765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784F1-304B-2945-076E-88E7AFC08951}"/>
              </a:ext>
            </a:extLst>
          </p:cNvPr>
          <p:cNvSpPr txBox="1"/>
          <p:nvPr/>
        </p:nvSpPr>
        <p:spPr>
          <a:xfrm>
            <a:off x="3228975" y="2274838"/>
            <a:ext cx="6092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/>
              <a:t>It's not nagging, it's like a supportive pal saying, 'You got this!’</a:t>
            </a:r>
            <a:endParaRPr lang="en-ZA" sz="4800" b="1" dirty="0"/>
          </a:p>
        </p:txBody>
      </p:sp>
    </p:spTree>
    <p:extLst>
      <p:ext uri="{BB962C8B-B14F-4D97-AF65-F5344CB8AC3E}">
        <p14:creationId xmlns:p14="http://schemas.microsoft.com/office/powerpoint/2010/main" val="2138708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5FD93-6865-2F3A-61D5-313137061170}"/>
              </a:ext>
            </a:extLst>
          </p:cNvPr>
          <p:cNvSpPr txBox="1"/>
          <p:nvPr/>
        </p:nvSpPr>
        <p:spPr>
          <a:xfrm>
            <a:off x="3049904" y="2077135"/>
            <a:ext cx="68713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1" dirty="0" err="1"/>
              <a:t>BetterBuddy</a:t>
            </a:r>
            <a:r>
              <a:rPr lang="en-GB" sz="5400" b="1" dirty="0"/>
              <a:t> isn't just an app, it's a daily high-five for being you.</a:t>
            </a:r>
            <a:endParaRPr lang="en-ZA" sz="5400" b="1" dirty="0"/>
          </a:p>
        </p:txBody>
      </p:sp>
    </p:spTree>
    <p:extLst>
      <p:ext uri="{BB962C8B-B14F-4D97-AF65-F5344CB8AC3E}">
        <p14:creationId xmlns:p14="http://schemas.microsoft.com/office/powerpoint/2010/main" val="34477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1C10-081B-5900-A637-BADA06A4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/>
              <a:t>Games to the rescue!!</a:t>
            </a:r>
            <a:br>
              <a:rPr lang="en-GB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D315-3B15-BD6C-571D-3A58C1DD4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Apps like </a:t>
            </a:r>
            <a:r>
              <a:rPr lang="en-GB" sz="3600" dirty="0" err="1"/>
              <a:t>Habitica</a:t>
            </a:r>
            <a:r>
              <a:rPr lang="en-GB" sz="3600" dirty="0"/>
              <a:t> turn chores into quests and Finch has a pet bird that dances when you win. </a:t>
            </a:r>
          </a:p>
          <a:p>
            <a:r>
              <a:rPr lang="en-GB" sz="3600" dirty="0" err="1"/>
              <a:t>BetterBuddy</a:t>
            </a:r>
            <a:r>
              <a:rPr lang="en-GB" sz="3600" dirty="0"/>
              <a:t> mixes both: A pet that grows with you!</a:t>
            </a:r>
          </a:p>
          <a:p>
            <a:pPr marL="0" indent="0">
              <a:buNone/>
            </a:pP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2044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63E3-28F1-1AAD-FCD6-C148F2A5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Say hello to </a:t>
            </a:r>
            <a:r>
              <a:rPr lang="en-GB" b="1" dirty="0" err="1"/>
              <a:t>BetterBuddy</a:t>
            </a:r>
            <a:r>
              <a:rPr lang="en-GB" b="1" dirty="0"/>
              <a:t>: Your new best friend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C03A-34C6-8DAF-C2CF-A4E94D80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A phone app where you name your own pet buddy (like 'Fluffy the Dog'). Feed it by doing real-life good things, like drinking water or walking. </a:t>
            </a:r>
          </a:p>
          <a:p>
            <a:r>
              <a:rPr lang="en-GB" sz="3200" dirty="0"/>
              <a:t>Skip? Buddy looks sad and gently reminds you. </a:t>
            </a:r>
          </a:p>
          <a:p>
            <a:r>
              <a:rPr lang="en-GB" sz="3200" dirty="0"/>
              <a:t>Win? Buddy jumps for joy and you get points (XP) to 'level up' your life.</a:t>
            </a:r>
          </a:p>
          <a:p>
            <a:r>
              <a:rPr lang="en-GB" sz="3200" dirty="0"/>
              <a:t>It also has a special feature for those who are taking medication where they can track their daily dosage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380230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68B4-DA33-0BBE-11B1-46166B99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it works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C96F-C723-237F-83FE-A84E8F5F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Pets make us feel responsible and happy, just like a real dog or cat, but digital and always there</a:t>
            </a:r>
            <a:r>
              <a:rPr lang="en-GB" dirty="0"/>
              <a:t>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7263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9452-31B6-33A1-0BCE-6371F1E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it feels like a game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93C58-8F9C-E6F2-BCEA-63D14EBC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813"/>
            <a:ext cx="9601200" cy="4461387"/>
          </a:xfrm>
        </p:spPr>
        <p:txBody>
          <a:bodyPr>
            <a:noAutofit/>
          </a:bodyPr>
          <a:lstStyle/>
          <a:p>
            <a:r>
              <a:rPr lang="en-GB" sz="3200" dirty="0"/>
              <a:t>Earn stars (XP) for small wins: buy cute outfits for your buddy. </a:t>
            </a:r>
          </a:p>
          <a:p>
            <a:r>
              <a:rPr lang="en-GB" sz="3200" dirty="0"/>
              <a:t> Build "streaks" (like chains of sunny days): hit 5 days? Party balloons pop! </a:t>
            </a:r>
          </a:p>
          <a:p>
            <a:r>
              <a:rPr lang="en-GB" sz="3200" dirty="0"/>
              <a:t> Buddy changes mood: Grumpy if you're skipping (short, sassy notes like "Hey, lazy bones!"), bubbly if you're rocking it (cheery cheers like "You're a star!").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47760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F821F-85B9-E41A-61A5-620BE3B7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27" y="1569603"/>
            <a:ext cx="10720685" cy="6819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4800" cap="all" dirty="0"/>
            </a:br>
            <a:r>
              <a:rPr lang="en-US" sz="4800" b="1" cap="all" dirty="0"/>
              <a:t>Who is it for</a:t>
            </a:r>
          </a:p>
        </p:txBody>
      </p:sp>
      <p:pic>
        <p:nvPicPr>
          <p:cNvPr id="5" name="Content Placeholder 4" descr="A child and child sitting on the floor reading books&#10;&#10;AI-generated content may be incorrect.">
            <a:extLst>
              <a:ext uri="{FF2B5EF4-FFF2-40B4-BE49-F238E27FC236}">
                <a16:creationId xmlns:a16="http://schemas.microsoft.com/office/drawing/2014/main" id="{8577E74A-44C3-F1B7-90D6-DBBFDBBB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27" y="479715"/>
            <a:ext cx="3440348" cy="3543662"/>
          </a:xfrm>
          <a:prstGeom prst="rect">
            <a:avLst/>
          </a:prstGeom>
        </p:spPr>
      </p:pic>
      <p:pic>
        <p:nvPicPr>
          <p:cNvPr id="7" name="Picture 6" descr="A person walking with a child&#10;&#10;AI-generated content may be incorrect.">
            <a:extLst>
              <a:ext uri="{FF2B5EF4-FFF2-40B4-BE49-F238E27FC236}">
                <a16:creationId xmlns:a16="http://schemas.microsoft.com/office/drawing/2014/main" id="{48C94318-F9E4-D840-4C74-9CB9A28C6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31" y="333284"/>
            <a:ext cx="3774411" cy="354366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4D262-3F80-5C12-BDAA-4CDB8166671C}"/>
              </a:ext>
            </a:extLst>
          </p:cNvPr>
          <p:cNvSpPr txBox="1"/>
          <p:nvPr/>
        </p:nvSpPr>
        <p:spPr>
          <a:xfrm rot="10800000" flipV="1">
            <a:off x="2451336" y="4102587"/>
            <a:ext cx="69926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Anyone (especially those who take medication)! </a:t>
            </a:r>
          </a:p>
          <a:p>
            <a:r>
              <a:rPr lang="en-GB" sz="2800" dirty="0"/>
              <a:t>Students get study tips; parents get quick wellness nudges. </a:t>
            </a:r>
          </a:p>
          <a:p>
            <a:r>
              <a:rPr lang="en-GB" sz="2800" dirty="0"/>
              <a:t>Even if you only have 1-2 hours a day, Buddy fits your schedule. 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36489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0975A2-D33C-C7EF-FF38-D635A5C4091B}"/>
              </a:ext>
            </a:extLst>
          </p:cNvPr>
          <p:cNvSpPr txBox="1"/>
          <p:nvPr/>
        </p:nvSpPr>
        <p:spPr>
          <a:xfrm>
            <a:off x="1478521" y="1480930"/>
            <a:ext cx="5751537" cy="3848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Features made easy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481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{CCDF56E8-D42B-4564-8615-01F01F76DF2D}tf10001105</Template>
  <TotalTime>254</TotalTime>
  <Words>810</Words>
  <Application>Microsoft Office PowerPoint</Application>
  <PresentationFormat>Widescreen</PresentationFormat>
  <Paragraphs>66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Aldhabi</vt:lpstr>
      <vt:lpstr>Aptos</vt:lpstr>
      <vt:lpstr>Franklin Gothic Book</vt:lpstr>
      <vt:lpstr>Crop</vt:lpstr>
      <vt:lpstr>PowerPoint Presentation</vt:lpstr>
      <vt:lpstr>BetterBuddy: Your Friendly Virtual Pet Habit Helper  - BetterBuddy is a fun app that turns everyday healthy habits (like drinking water or going for a walk) into a game where you care for a cute virtual animal buddy, like a dog or bird.  -  Instead of boring checklists, your buddy gets happy and "grows" when you succeed, making you feel good and motivated, like having a loyal pet cheering you on from your phone.  - It makes self-care feel like playtime.    </vt:lpstr>
      <vt:lpstr>The Big Problem – Why Do We Skip Good Habits?</vt:lpstr>
      <vt:lpstr>Games to the rescue!! </vt:lpstr>
      <vt:lpstr>Say hello to BetterBuddy: Your new best friend</vt:lpstr>
      <vt:lpstr>Why it works</vt:lpstr>
      <vt:lpstr>How it feels like a game</vt:lpstr>
      <vt:lpstr> Who is it for</vt:lpstr>
      <vt:lpstr>PowerPoint Presentation</vt:lpstr>
      <vt:lpstr>PowerPoint Presentation</vt:lpstr>
      <vt:lpstr>First page of onboarding</vt:lpstr>
      <vt:lpstr>Mental health questionnaire      </vt:lpstr>
      <vt:lpstr>Gut health questionnaire</vt:lpstr>
      <vt:lpstr>Physical health questionnaire</vt:lpstr>
      <vt:lpstr>This is what the dashboard looks like. Buddy can level up along with your health. Hit the gym, hit extra xp.</vt:lpstr>
      <vt:lpstr>Community function will be available with further development. Challenge your fellow buddy trackers, along with your buddy, and reach greater heights.</vt:lpstr>
      <vt:lpstr>Daily compulsory physical activities</vt:lpstr>
      <vt:lpstr>must always have a good diet to keep you and buddy alive, healthy and kicking</vt:lpstr>
      <vt:lpstr>Resting affects all stats in life, so sleep in important</vt:lpstr>
      <vt:lpstr>Level up Buddy (accessorise) and get rewards</vt:lpstr>
      <vt:lpstr>You can get random compulsory check-ins depending on weather, taking care of your buddy is taking care of yourself</vt:lpstr>
      <vt:lpstr>You can sync or link an external calendar to BetterBuddy to better structure your week</vt:lpstr>
      <vt:lpstr>you can add both bad habits and good habits, then buddy works with you to build new better habits</vt:lpstr>
      <vt:lpstr>options under settings. you can enable meds tracker if you take medications</vt:lpstr>
      <vt:lpstr>Medication tracker under daily notifications</vt:lpstr>
      <vt:lpstr>taking your medication on time gives you a boost of xp</vt:lpstr>
      <vt:lpstr>notification panel from buddy</vt:lpstr>
      <vt:lpstr>Your progress analysis, hidden feature(screen time decreases xp). All added habits are displayed here and tracked over a week</vt:lpstr>
      <vt:lpstr>You can get advice from you buddy</vt:lpstr>
      <vt:lpstr>A day in your life with Buddy</vt:lpstr>
      <vt:lpstr>Why it works?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Ropafadzo Donza</dc:creator>
  <cp:lastModifiedBy>Ropafadzo Donza</cp:lastModifiedBy>
  <cp:revision>1</cp:revision>
  <dcterms:created xsi:type="dcterms:W3CDTF">2025-09-13T19:41:41Z</dcterms:created>
  <dcterms:modified xsi:type="dcterms:W3CDTF">2025-09-13T23:56:38Z</dcterms:modified>
</cp:coreProperties>
</file>