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 snapToObjects="1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4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5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6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2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39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8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6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28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8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45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21A26-238B-9944-A176-E5012F0B502F}" type="datetimeFigureOut">
              <a:rPr lang="en-US" smtClean="0"/>
              <a:t>9/17/18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BACD-94AA-2949-8422-AEB2EF69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5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Happy Moments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Izzy Beers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69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most frequent non-social uses of names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19535" y="1223959"/>
            <a:ext cx="2866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names are everyday words: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Sunny</a:t>
            </a:r>
            <a:r>
              <a:rPr lang="en-US" dirty="0" smtClean="0"/>
              <a:t> day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Summer</a:t>
            </a:r>
            <a:r>
              <a:rPr lang="en-US" dirty="0" smtClean="0"/>
              <a:t> vacation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Major</a:t>
            </a:r>
            <a:r>
              <a:rPr lang="en-US" dirty="0" smtClean="0"/>
              <a:t> league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April</a:t>
            </a:r>
            <a:r>
              <a:rPr lang="en-US" dirty="0" smtClean="0"/>
              <a:t> fools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Rose</a:t>
            </a:r>
            <a:r>
              <a:rPr lang="en-US" dirty="0" smtClean="0"/>
              <a:t> bush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70108" y="3170804"/>
            <a:ext cx="2965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Company names (not on this graph, but in dataset):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Ben</a:t>
            </a:r>
            <a:r>
              <a:rPr lang="en-US" dirty="0" smtClean="0"/>
              <a:t> and </a:t>
            </a:r>
            <a:r>
              <a:rPr lang="en-US" b="1" dirty="0" smtClean="0"/>
              <a:t>Jerry</a:t>
            </a:r>
            <a:r>
              <a:rPr lang="en-US" dirty="0" smtClean="0"/>
              <a:t>’s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Jack</a:t>
            </a:r>
            <a:r>
              <a:rPr lang="en-US" dirty="0" smtClean="0"/>
              <a:t> in the Box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970108" y="4313276"/>
            <a:ext cx="2767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Famous people references: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Kendrick Lamar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Donald</a:t>
            </a:r>
            <a:r>
              <a:rPr lang="en-US" dirty="0" smtClean="0"/>
              <a:t> Trump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0108" y="5251084"/>
            <a:ext cx="2088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Movies/Games: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Harry</a:t>
            </a:r>
            <a:r>
              <a:rPr lang="en-US" dirty="0" smtClean="0"/>
              <a:t> Potter</a:t>
            </a:r>
            <a:endParaRPr lang="en-US" b="1" dirty="0" smtClean="0"/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John</a:t>
            </a:r>
            <a:r>
              <a:rPr lang="en-US" dirty="0" smtClean="0"/>
              <a:t> Wick</a:t>
            </a:r>
          </a:p>
          <a:p>
            <a:pPr marL="285750" indent="-285750">
              <a:buFont typeface="Arial" charset="0"/>
              <a:buChar char="•"/>
            </a:pPr>
            <a:r>
              <a:rPr lang="en-US" b="1" dirty="0" smtClean="0"/>
              <a:t>Zelda </a:t>
            </a:r>
            <a:r>
              <a:rPr lang="en-US" dirty="0" smtClean="0"/>
              <a:t>Breath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853" y="1420649"/>
            <a:ext cx="7354828" cy="486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2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Approximately 56% of moments were individual, 44% were social</a:t>
            </a:r>
          </a:p>
          <a:p>
            <a:r>
              <a:rPr lang="en-US" dirty="0" smtClean="0"/>
              <a:t>Groups more likely to report a social moment:</a:t>
            </a:r>
          </a:p>
          <a:p>
            <a:pPr lvl="1"/>
            <a:r>
              <a:rPr lang="en-US" dirty="0" smtClean="0"/>
              <a:t>Females</a:t>
            </a:r>
          </a:p>
          <a:p>
            <a:pPr lvl="1"/>
            <a:r>
              <a:rPr lang="en-US" dirty="0" smtClean="0"/>
              <a:t>Parents</a:t>
            </a:r>
          </a:p>
          <a:p>
            <a:pPr lvl="1"/>
            <a:r>
              <a:rPr lang="en-US" dirty="0" smtClean="0"/>
              <a:t>Married People</a:t>
            </a:r>
          </a:p>
          <a:p>
            <a:pPr lvl="1"/>
            <a:r>
              <a:rPr lang="en-US" dirty="0" smtClean="0"/>
              <a:t>Older People</a:t>
            </a:r>
          </a:p>
          <a:p>
            <a:pPr lvl="1"/>
            <a:r>
              <a:rPr lang="en-US" dirty="0" smtClean="0"/>
              <a:t>People who don’t live in USA</a:t>
            </a:r>
          </a:p>
          <a:p>
            <a:r>
              <a:rPr lang="en-US" dirty="0" smtClean="0"/>
              <a:t>People only used a person’s name in their moment 7.9% of the time</a:t>
            </a:r>
            <a:endParaRPr lang="en-US" dirty="0"/>
          </a:p>
          <a:p>
            <a:pPr lvl="1"/>
            <a:r>
              <a:rPr lang="en-US" dirty="0" smtClean="0"/>
              <a:t>Out of these, only about 60% were social</a:t>
            </a:r>
          </a:p>
          <a:p>
            <a:pPr lvl="1"/>
            <a:r>
              <a:rPr lang="en-US" dirty="0" smtClean="0"/>
              <a:t>In the individual moments, these names were either used everyday words, celebrity references, company names, movie/game names, and other non-social references</a:t>
            </a:r>
          </a:p>
        </p:txBody>
      </p:sp>
    </p:spTree>
    <p:extLst>
      <p:ext uri="{BB962C8B-B14F-4D97-AF65-F5344CB8AC3E}">
        <p14:creationId xmlns:p14="http://schemas.microsoft.com/office/powerpoint/2010/main" val="1474750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vs. Individual Moments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4680" y="1825625"/>
            <a:ext cx="5719119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Classified a moment based on whether it was a social event or an individual event</a:t>
            </a:r>
          </a:p>
          <a:p>
            <a:r>
              <a:rPr lang="en-US" dirty="0" smtClean="0"/>
              <a:t>Did this by coming up with a specific pattern for R to follow to reduce the number of false positives and false negatives</a:t>
            </a:r>
          </a:p>
          <a:p>
            <a:r>
              <a:rPr lang="en-US" dirty="0" smtClean="0"/>
              <a:t>People experience countless moments every day, both individual and social, so what can we learn about the moments that people choose to report?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8"/>
            <a:ext cx="544933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Social and Individual Words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5" y="1529833"/>
            <a:ext cx="6454346" cy="49096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2413" y="1937822"/>
            <a:ext cx="5739371" cy="4164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6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Common Social and Individual Bigrams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651" y="1690688"/>
            <a:ext cx="7415770" cy="459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18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Gender and Country, and their relationship to Moment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121" y="1690688"/>
            <a:ext cx="6899985" cy="45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705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 Group and its Relationship to Moment Type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157" y="1690688"/>
            <a:ext cx="6488483" cy="442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9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Parenthood and Marital Status, and Their Relationship to Moment Type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810368" y="3818238"/>
            <a:ext cx="2854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Note: these appear to be very similar to each other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13" y="1690688"/>
            <a:ext cx="6527114" cy="461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195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There An Overlap Between Parenthood and Marital Status?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914" y="1690688"/>
            <a:ext cx="7277443" cy="491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Moments With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7279"/>
            <a:ext cx="10515600" cy="4351338"/>
          </a:xfrm>
        </p:spPr>
        <p:txBody>
          <a:bodyPr/>
          <a:lstStyle/>
          <a:p>
            <a:r>
              <a:rPr lang="en-US" dirty="0" smtClean="0"/>
              <a:t>Using a list of the 1000 most common boys and girls names, my text mining algorithm searched for moments with names in it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945395" y="4001294"/>
            <a:ext cx="3408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so many individual moments with names in it?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85897"/>
            <a:ext cx="6123459" cy="432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11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314</Words>
  <Application>Microsoft Macintosh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Arial</vt:lpstr>
      <vt:lpstr>Office Theme</vt:lpstr>
      <vt:lpstr>Happy Moments</vt:lpstr>
      <vt:lpstr>Social vs. Individual Moments</vt:lpstr>
      <vt:lpstr>Most Common Social and Individual Words</vt:lpstr>
      <vt:lpstr>Most Common Social and Individual Bigrams</vt:lpstr>
      <vt:lpstr>Gender and Country, and their relationship to Moment Type</vt:lpstr>
      <vt:lpstr>Age Group and its Relationship to Moment Type</vt:lpstr>
      <vt:lpstr>Parenthood and Marital Status, and Their Relationship to Moment Type</vt:lpstr>
      <vt:lpstr>Is There An Overlap Between Parenthood and Marital Status?</vt:lpstr>
      <vt:lpstr>Moments With Names</vt:lpstr>
      <vt:lpstr>The most frequent non-social uses of names</vt:lpstr>
      <vt:lpstr>Conclusion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Happy Moments</dc:title>
  <dc:creator>Izzy Beers</dc:creator>
  <cp:lastModifiedBy>Izzy Beers</cp:lastModifiedBy>
  <cp:revision>8</cp:revision>
  <dcterms:created xsi:type="dcterms:W3CDTF">2018-09-17T22:14:08Z</dcterms:created>
  <dcterms:modified xsi:type="dcterms:W3CDTF">2018-09-18T01:59:45Z</dcterms:modified>
</cp:coreProperties>
</file>