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server model for encrypted substring search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analysis on security and time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Leakage functions are measures of pattern recognition in encrypted data and communication protocols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Trusting 3rd parties with our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want to encrypt my own data, but still run operations on it remotely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Jonatan will talk about a higher level overview of what we’ve done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2.jp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Cocoon: Encrypted Substring Search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Eric Chen, Izzy Gomez, Brian Saavedra, Jonatan Yucra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81080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Security:	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/>
              <a:t>Chosen Query Attack Secure (CQA2)</a:t>
            </a:r>
          </a:p>
          <a:p>
            <a:pPr indent="-228600" lvl="0" marL="457200" rtl="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"/>
              <a:t>Security argument dependent on </a:t>
            </a:r>
            <a:r>
              <a:rPr i="1" lang="en"/>
              <a:t>leakage functions</a:t>
            </a:r>
            <a:r>
              <a:rPr lang="en"/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Time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har char="-"/>
            </a:pPr>
            <a:r>
              <a:rPr lang="en"/>
              <a:t>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har char="-"/>
            </a:pPr>
            <a:r>
              <a:rPr lang="en"/>
              <a:t>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har char="-"/>
            </a:pPr>
            <a:r>
              <a:rPr lang="en"/>
              <a:t>Real world: 16kb file, 0.3 s to encrypt → currently super-linear growth</a:t>
            </a:r>
            <a:br>
              <a:rPr lang="en"/>
            </a:br>
            <a:r>
              <a:rPr lang="en"/>
              <a:t>		     Large constant in ciphertext size</a:t>
            </a:r>
            <a:br>
              <a:rPr lang="en"/>
            </a:br>
            <a:r>
              <a:rPr lang="en"/>
              <a:t>		     ~O(1) search → how does this grow?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00" y="3385895"/>
            <a:ext cx="4726224" cy="2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600" y="3695600"/>
            <a:ext cx="3672625" cy="2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and Motivation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Trusting data servers (think AWS, Google, ….)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Homomorphic encryption and Substring Search</a:t>
            </a:r>
          </a:p>
        </p:txBody>
      </p:sp>
      <p:pic>
        <p:nvPicPr>
          <p:cNvPr descr="Screen Shot 2016-05-03 at 10.48.44 PM.png" id="75" name="Shape 75"/>
          <p:cNvPicPr preferRelativeResize="0"/>
          <p:nvPr/>
        </p:nvPicPr>
        <p:blipFill rotWithShape="1">
          <a:blip r:embed="rId3">
            <a:alphaModFix/>
          </a:blip>
          <a:srcRect b="2723" l="0" r="0" t="0"/>
          <a:stretch/>
        </p:blipFill>
        <p:spPr>
          <a:xfrm>
            <a:off x="1870925" y="3028699"/>
            <a:ext cx="5402149" cy="174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 Level Overview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725" y="1919075"/>
            <a:ext cx="1273450" cy="12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632" y="2637437"/>
            <a:ext cx="829518" cy="12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2300" y="2444286"/>
            <a:ext cx="882149" cy="16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7937" y="2721012"/>
            <a:ext cx="513474" cy="93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7725" y="2862200"/>
            <a:ext cx="780774" cy="65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10799994">
            <a:off x="2603549" y="3067250"/>
            <a:ext cx="446350" cy="24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10799994">
            <a:off x="3049899" y="3067250"/>
            <a:ext cx="446350" cy="24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10799994">
            <a:off x="3496249" y="3067250"/>
            <a:ext cx="446350" cy="24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10799994">
            <a:off x="4766762" y="3067250"/>
            <a:ext cx="446350" cy="24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10799994">
            <a:off x="5214587" y="3067250"/>
            <a:ext cx="446350" cy="24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10799994">
            <a:off x="5689612" y="3067250"/>
            <a:ext cx="446350" cy="24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133057">
            <a:off x="1660549" y="2155549"/>
            <a:ext cx="191200" cy="2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536676">
            <a:off x="1179024" y="2155550"/>
            <a:ext cx="191200" cy="2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27774" y="2091649"/>
            <a:ext cx="191200" cy="28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Suffix trees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Encrypted dictionary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 rounds of communication</a:t>
            </a:r>
          </a:p>
        </p:txBody>
      </p:sp>
      <p:pic>
        <p:nvPicPr>
          <p:cNvPr descr="Screen Shot 2016-05-03 at 11.06.05 PM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749" y="2104012"/>
            <a:ext cx="4486124" cy="234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Attempt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Ciphertext: D = { F</a:t>
            </a:r>
            <a:r>
              <a:rPr baseline="-25000" lang="en"/>
              <a:t>K1</a:t>
            </a:r>
            <a:r>
              <a:rPr lang="en"/>
              <a:t>(pathLabel(u)) : Enc</a:t>
            </a:r>
            <a:r>
              <a:rPr baseline="-25000" lang="en"/>
              <a:t>Kd</a:t>
            </a:r>
            <a:r>
              <a:rPr lang="en"/>
              <a:t>(index(u)) 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Communication: (query = “oon”)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 sends T = F</a:t>
            </a:r>
            <a:r>
              <a:rPr baseline="-25000" lang="en"/>
              <a:t>K1</a:t>
            </a:r>
            <a:r>
              <a:rPr lang="en"/>
              <a:t>( “oon”)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Server checks D for the key T. If exists, send D[T] back to client.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 decrypts index = Dec</a:t>
            </a:r>
            <a:r>
              <a:rPr baseline="-25000" lang="en"/>
              <a:t>Kd</a:t>
            </a:r>
            <a:r>
              <a:rPr lang="en"/>
              <a:t>( D[T] ).</a:t>
            </a:r>
          </a:p>
        </p:txBody>
      </p:sp>
      <p:pic>
        <p:nvPicPr>
          <p:cNvPr descr="Screen Shot 2016-05-03 at 11.06.05 PM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424" y="-113848"/>
            <a:ext cx="3746099" cy="19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Second Attempt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Ciphertext: D = { F</a:t>
            </a:r>
            <a:r>
              <a:rPr baseline="-25000" lang="en"/>
              <a:t>K1</a:t>
            </a:r>
            <a:r>
              <a:rPr lang="en"/>
              <a:t>(initPathLabel(u)) : Enc</a:t>
            </a:r>
            <a:r>
              <a:rPr baseline="-25000" lang="en"/>
              <a:t>Kd</a:t>
            </a:r>
            <a:r>
              <a:rPr lang="en"/>
              <a:t>(index(u)) 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    C = [ Enc</a:t>
            </a:r>
            <a:r>
              <a:rPr baseline="-25000" lang="en"/>
              <a:t>Kc</a:t>
            </a:r>
            <a:r>
              <a:rPr lang="en"/>
              <a:t>(ptxt[0]), Enc</a:t>
            </a:r>
            <a:r>
              <a:rPr baseline="-25000" lang="en"/>
              <a:t>Kc</a:t>
            </a:r>
            <a:r>
              <a:rPr lang="en"/>
              <a:t>(ptxt[1]), Enc</a:t>
            </a:r>
            <a:r>
              <a:rPr baseline="-25000" lang="en"/>
              <a:t>Kc</a:t>
            </a:r>
            <a:r>
              <a:rPr lang="en"/>
              <a:t>(ptxt[2]), … 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Communication: (query = “coc”)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Client sends T1 = F</a:t>
            </a:r>
            <a:r>
              <a:rPr baseline="-25000" lang="en"/>
              <a:t>K1</a:t>
            </a:r>
            <a:r>
              <a:rPr lang="en"/>
              <a:t>( “coc”), T2 = F</a:t>
            </a:r>
            <a:r>
              <a:rPr baseline="-25000" lang="en"/>
              <a:t>K1</a:t>
            </a:r>
            <a:r>
              <a:rPr lang="en"/>
              <a:t>(“co”), T3 = F</a:t>
            </a:r>
            <a:r>
              <a:rPr baseline="-25000" lang="en"/>
              <a:t>K1</a:t>
            </a:r>
            <a:r>
              <a:rPr lang="en"/>
              <a:t>(“c”)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Server checks D for the keys T1, T2, T3. Sends D[T2] back to client.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 decrypts index = Dec</a:t>
            </a:r>
            <a:r>
              <a:rPr baseline="-25000" lang="en"/>
              <a:t>Kd</a:t>
            </a:r>
            <a:r>
              <a:rPr lang="en"/>
              <a:t>( D[T2] ). Sends index, L = length of query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Server sends back C[ index : index + L ]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Client decrypts C[ index : index + L ] using Kc and compares to query.</a:t>
            </a:r>
          </a:p>
        </p:txBody>
      </p:sp>
      <p:pic>
        <p:nvPicPr>
          <p:cNvPr descr="Screen Shot 2016-05-03 at 11.06.05 PM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424" y="-113848"/>
            <a:ext cx="3746099" cy="19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improvements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Return indices of all matches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Hiding structure of the tree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Hiding string indices and leaf positions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Malicious adversaries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script to encrypt text file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Node.js server, Express.js, Mongo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</a:t>
            </a:r>
            <a:r>
              <a:rPr baseline="-25000" lang="en"/>
              <a:t>K</a:t>
            </a:r>
            <a:r>
              <a:rPr lang="en"/>
              <a:t>(plaintext) = SHA256( SHA256(plaintext) + SHA256(K) 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Enc</a:t>
            </a:r>
            <a:r>
              <a:rPr baseline="-25000" lang="en"/>
              <a:t>K</a:t>
            </a:r>
            <a:r>
              <a:rPr lang="en"/>
              <a:t>(plaintext) = AES in CBC mode with PKCS#5 padding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