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Hind"/>
      <p:regular r:id="rId18"/>
      <p:bold r:id="rId19"/>
    </p:embeddedFont>
    <p:embeddedFont>
      <p:font typeface="Londrina Solid"/>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77E234-2081-4096-B1D4-4ED7CF056463}">
  <a:tblStyle styleId="{9E77E234-2081-4096-B1D4-4ED7CF0564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LondrinaSoli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ind-bold.fntdata"/><Relationship Id="rId18" Type="http://schemas.openxmlformats.org/officeDocument/2006/relationships/font" Target="fonts/Hi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newswire.com/news-releases/plastics-in-consumer-electronics-market-size-worth-7-70-billion-by-2028-grand-view-research-inc-301407331.html#:~:text=Plastic%20Market%20%E2%80%93%20The%20global%20plastic%20market%20size,to%20support%20market%20growth%20over%20the%20forecast%20period."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ia.gov/energyexplained/oil-and-petroleum-products/use-of-oil.php" TargetMode="External"/><Relationship Id="rId3" Type="http://schemas.openxmlformats.org/officeDocument/2006/relationships/hyperlink" Target="https://www.lesswaste.org.uk/recycle/compostable-degradable-biodegradable-and-oxodegradable-plastics/#:~:text=The%20majority%20of%20bioplastics%20are,home%20compostable%20are%20not%20recyclabl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0" name="Shape 2350"/>
        <p:cNvGrpSpPr/>
        <p:nvPr/>
      </p:nvGrpSpPr>
      <p:grpSpPr>
        <a:xfrm>
          <a:off x="0" y="0"/>
          <a:ext cx="0" cy="0"/>
          <a:chOff x="0" y="0"/>
          <a:chExt cx="0" cy="0"/>
        </a:xfrm>
      </p:grpSpPr>
      <p:sp>
        <p:nvSpPr>
          <p:cNvPr id="2351" name="Google Shape;2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52" name="Google Shape;2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3" name="Shape 2563"/>
        <p:cNvGrpSpPr/>
        <p:nvPr/>
      </p:nvGrpSpPr>
      <p:grpSpPr>
        <a:xfrm>
          <a:off x="0" y="0"/>
          <a:ext cx="0" cy="0"/>
          <a:chOff x="0" y="0"/>
          <a:chExt cx="0" cy="0"/>
        </a:xfrm>
      </p:grpSpPr>
      <p:sp>
        <p:nvSpPr>
          <p:cNvPr id="2564" name="Google Shape;2564;g1f6b8056da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5" name="Google Shape;2565;g1f6b8056da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1" name="Shape 2571"/>
        <p:cNvGrpSpPr/>
        <p:nvPr/>
      </p:nvGrpSpPr>
      <p:grpSpPr>
        <a:xfrm>
          <a:off x="0" y="0"/>
          <a:ext cx="0" cy="0"/>
          <a:chOff x="0" y="0"/>
          <a:chExt cx="0" cy="0"/>
        </a:xfrm>
      </p:grpSpPr>
      <p:sp>
        <p:nvSpPr>
          <p:cNvPr id="2572" name="Google Shape;2572;g10e8bfbf6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3" name="Google Shape;2573;g10e8bfbf6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f114aa7512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f114aa7512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1" name="Shape 2501"/>
        <p:cNvGrpSpPr/>
        <p:nvPr/>
      </p:nvGrpSpPr>
      <p:grpSpPr>
        <a:xfrm>
          <a:off x="0" y="0"/>
          <a:ext cx="0" cy="0"/>
          <a:chOff x="0" y="0"/>
          <a:chExt cx="0" cy="0"/>
        </a:xfrm>
      </p:grpSpPr>
      <p:sp>
        <p:nvSpPr>
          <p:cNvPr id="2502" name="Google Shape;2502;g1f6b8056dab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3" name="Google Shape;2503;g1f6b8056dab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8" name="Shape 2508"/>
        <p:cNvGrpSpPr/>
        <p:nvPr/>
      </p:nvGrpSpPr>
      <p:grpSpPr>
        <a:xfrm>
          <a:off x="0" y="0"/>
          <a:ext cx="0" cy="0"/>
          <a:chOff x="0" y="0"/>
          <a:chExt cx="0" cy="0"/>
        </a:xfrm>
      </p:grpSpPr>
      <p:sp>
        <p:nvSpPr>
          <p:cNvPr id="2509" name="Google Shape;2509;g1f6b8056da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0" name="Google Shape;2510;g1f6b8056d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Comic Sans MS"/>
                <a:ea typeface="Comic Sans MS"/>
                <a:cs typeface="Comic Sans MS"/>
                <a:sym typeface="Comic Sans MS"/>
              </a:rPr>
              <a:t>Decades later, microbiologists in the United States and Great Britain independently discovered PHB in 1957 and 1958, respectively (2). However, research into biodegradable plastics slowed until the oil crisis of the 1970s (3). As nations faced the reality of rising oil prices, they encouraged research for synthesizing alternatives to petroleum-based products. However, when the oil crisis died down, interest in biodegradable plastics research decreased once more.</a:t>
            </a:r>
            <a:endParaRPr sz="1200">
              <a:latin typeface="Comic Sans MS"/>
              <a:ea typeface="Comic Sans MS"/>
              <a:cs typeface="Comic Sans MS"/>
              <a:sym typeface="Comic Sans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6" name="Shape 2516"/>
        <p:cNvGrpSpPr/>
        <p:nvPr/>
      </p:nvGrpSpPr>
      <p:grpSpPr>
        <a:xfrm>
          <a:off x="0" y="0"/>
          <a:ext cx="0" cy="0"/>
          <a:chOff x="0" y="0"/>
          <a:chExt cx="0" cy="0"/>
        </a:xfrm>
      </p:grpSpPr>
      <p:sp>
        <p:nvSpPr>
          <p:cNvPr id="2517" name="Google Shape;2517;g1f6b8056da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8" name="Google Shape;2518;g1f6b8056da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marR="50800" rtl="0" algn="l">
              <a:lnSpc>
                <a:spcPct val="115000"/>
              </a:lnSpc>
              <a:spcBef>
                <a:spcPts val="120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Bioplastics</a:t>
            </a:r>
            <a:r>
              <a:rPr lang="en" sz="1200">
                <a:solidFill>
                  <a:schemeClr val="dk1"/>
                </a:solidFill>
                <a:latin typeface="Comic Sans MS"/>
                <a:ea typeface="Comic Sans MS"/>
                <a:cs typeface="Comic Sans MS"/>
                <a:sym typeface="Comic Sans MS"/>
              </a:rPr>
              <a:t> made from natural materials such as corn starch</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Biodegradable plastics</a:t>
            </a:r>
            <a:r>
              <a:rPr lang="en" sz="1200">
                <a:solidFill>
                  <a:schemeClr val="dk1"/>
                </a:solidFill>
                <a:latin typeface="Comic Sans MS"/>
                <a:ea typeface="Comic Sans MS"/>
                <a:cs typeface="Comic Sans MS"/>
                <a:sym typeface="Comic Sans MS"/>
              </a:rPr>
              <a:t> made from traditional petrochemicals, which are engineered to break down more quickly</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Eco/recycled plastics</a:t>
            </a:r>
            <a:r>
              <a:rPr lang="en" sz="1200">
                <a:solidFill>
                  <a:schemeClr val="dk1"/>
                </a:solidFill>
                <a:latin typeface="Comic Sans MS"/>
                <a:ea typeface="Comic Sans MS"/>
                <a:cs typeface="Comic Sans MS"/>
                <a:sym typeface="Comic Sans MS"/>
              </a:rPr>
              <a:t>, which are simply plastics made from recycled plastic materials rather than raw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petrochemicals.</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The most familiar bioplastics are made from natural materials such as </a:t>
            </a:r>
            <a:r>
              <a:rPr b="1" lang="en" sz="1200">
                <a:solidFill>
                  <a:schemeClr val="dk1"/>
                </a:solidFill>
                <a:latin typeface="Comic Sans MS"/>
                <a:ea typeface="Comic Sans MS"/>
                <a:cs typeface="Comic Sans MS"/>
                <a:sym typeface="Comic Sans MS"/>
              </a:rPr>
              <a:t>corn starch </a:t>
            </a:r>
            <a:r>
              <a:rPr lang="en" sz="1200">
                <a:solidFill>
                  <a:schemeClr val="dk1"/>
                </a:solidFill>
                <a:latin typeface="Comic Sans MS"/>
                <a:ea typeface="Comic Sans MS"/>
                <a:cs typeface="Comic Sans MS"/>
                <a:sym typeface="Comic Sans MS"/>
              </a:rPr>
              <a:t>and sold under such names as EverCorn™ and NatureWorks—with a distinct emphasis on environmental credentials. </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rgbClr val="434343"/>
              </a:buClr>
              <a:buSzPts val="1200"/>
              <a:buFont typeface="Hind"/>
              <a:buChar char="-"/>
            </a:pPr>
            <a:r>
              <a:rPr lang="en" sz="1200">
                <a:solidFill>
                  <a:srgbClr val="222222"/>
                </a:solidFill>
                <a:highlight>
                  <a:srgbClr val="FFFFFF"/>
                </a:highlight>
                <a:latin typeface="Comic Sans MS"/>
                <a:ea typeface="Comic Sans MS"/>
                <a:cs typeface="Comic Sans MS"/>
                <a:sym typeface="Comic Sans MS"/>
              </a:rPr>
              <a:t>Some bioplastics look virtually indistinguishable from traditional petrochemical plastics. </a:t>
            </a:r>
            <a:r>
              <a:rPr b="1" lang="en" sz="1200">
                <a:solidFill>
                  <a:srgbClr val="222222"/>
                </a:solidFill>
                <a:latin typeface="Comic Sans MS"/>
                <a:ea typeface="Comic Sans MS"/>
                <a:cs typeface="Comic Sans MS"/>
                <a:sym typeface="Comic Sans MS"/>
              </a:rPr>
              <a:t>Polylactide acid (PLA)</a:t>
            </a:r>
            <a:r>
              <a:rPr lang="en" sz="1200">
                <a:solidFill>
                  <a:srgbClr val="222222"/>
                </a:solidFill>
                <a:highlight>
                  <a:srgbClr val="FFFFFF"/>
                </a:highlight>
                <a:latin typeface="Comic Sans MS"/>
                <a:ea typeface="Comic Sans MS"/>
                <a:cs typeface="Comic Sans MS"/>
                <a:sym typeface="Comic Sans MS"/>
              </a:rPr>
              <a:t> looks and behaves like polyethylene and polypropylene and is now widely used for food containers.</a:t>
            </a:r>
            <a:endParaRPr sz="1200">
              <a:solidFill>
                <a:srgbClr val="222222"/>
              </a:solidFill>
              <a:highlight>
                <a:srgbClr val="FFFFFF"/>
              </a:highlight>
              <a:latin typeface="Comic Sans MS"/>
              <a:ea typeface="Comic Sans MS"/>
              <a:cs typeface="Comic Sans MS"/>
              <a:sym typeface="Comic Sans MS"/>
            </a:endParaRPr>
          </a:p>
          <a:p>
            <a:pPr indent="-304800" lvl="0" marL="457200" rtl="0" algn="l">
              <a:spcBef>
                <a:spcPts val="0"/>
              </a:spcBef>
              <a:spcAft>
                <a:spcPts val="0"/>
              </a:spcAft>
              <a:buClr>
                <a:srgbClr val="222222"/>
              </a:buClr>
              <a:buSzPts val="1200"/>
              <a:buFont typeface="Comic Sans MS"/>
              <a:buChar char="-"/>
            </a:pPr>
            <a:r>
              <a:rPr lang="en" sz="1200">
                <a:solidFill>
                  <a:srgbClr val="202124"/>
                </a:solidFill>
                <a:highlight>
                  <a:srgbClr val="FFFFFF"/>
                </a:highlight>
                <a:latin typeface="Comic Sans MS"/>
                <a:ea typeface="Comic Sans MS"/>
                <a:cs typeface="Comic Sans MS"/>
                <a:sym typeface="Comic Sans MS"/>
              </a:rPr>
              <a:t>Biodegradable plastics allow enhanced end-of-life scenarios for disposal and recycling. This may lessen the burden on our existing waste systems and also the environment.</a:t>
            </a:r>
            <a:endParaRPr sz="1200">
              <a:solidFill>
                <a:srgbClr val="222222"/>
              </a:solidFill>
              <a:highlight>
                <a:srgbClr val="FFFFFF"/>
              </a:highlight>
              <a:latin typeface="Comic Sans MS"/>
              <a:ea typeface="Comic Sans MS"/>
              <a:cs typeface="Comic Sans MS"/>
              <a:sym typeface="Comic Sans M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3" name="Shape 2523"/>
        <p:cNvGrpSpPr/>
        <p:nvPr/>
      </p:nvGrpSpPr>
      <p:grpSpPr>
        <a:xfrm>
          <a:off x="0" y="0"/>
          <a:ext cx="0" cy="0"/>
          <a:chOff x="0" y="0"/>
          <a:chExt cx="0" cy="0"/>
        </a:xfrm>
      </p:grpSpPr>
      <p:sp>
        <p:nvSpPr>
          <p:cNvPr id="2524" name="Google Shape;2524;g21670116625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5" name="Google Shape;2525;g21670116625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Comic Sans MS"/>
              <a:buChar char="-"/>
            </a:pPr>
            <a:r>
              <a:rPr lang="en" sz="1200">
                <a:solidFill>
                  <a:schemeClr val="dk1"/>
                </a:solidFill>
                <a:latin typeface="Comic Sans MS"/>
                <a:ea typeface="Comic Sans MS"/>
                <a:cs typeface="Comic Sans MS"/>
                <a:sym typeface="Comic Sans MS"/>
              </a:rPr>
              <a:t>Most Bioplastics are made from renewable biomass energy sources, such as corn and sugarcane.</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Production involves processing, fermenting, and synthesizing natural biopolymers from starch and cellulose. </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Then the materials go through a forming process via injection molding to take shape. After use, bioplastics can decompose via UV light, oxygen, and heat over a few months.</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rgbClr val="434343"/>
              </a:buClr>
              <a:buSzPts val="1200"/>
              <a:buFont typeface="Comic Sans MS"/>
              <a:buChar char="-"/>
            </a:pPr>
            <a:r>
              <a:rPr lang="en" sz="1200">
                <a:solidFill>
                  <a:schemeClr val="dk1"/>
                </a:solidFill>
                <a:latin typeface="Comic Sans MS"/>
                <a:ea typeface="Comic Sans MS"/>
                <a:cs typeface="Comic Sans MS"/>
                <a:sym typeface="Comic Sans MS"/>
              </a:rPr>
              <a:t>Bioplastics can also be biodegradable, meaning microorganisms can completely break them down into water and carbon dioxide. </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 In recent years Bioplastics have exploded in popularity </a:t>
            </a:r>
            <a:endParaRPr sz="1200">
              <a:solidFill>
                <a:schemeClr val="dk1"/>
              </a:solidFill>
              <a:highlight>
                <a:srgbClr val="FFFFFF"/>
              </a:highlight>
              <a:latin typeface="Comic Sans MS"/>
              <a:ea typeface="Comic Sans MS"/>
              <a:cs typeface="Comic Sans MS"/>
              <a:sym typeface="Comic Sans MS"/>
            </a:endParaRPr>
          </a:p>
          <a:p>
            <a:pPr indent="-304800" lvl="0" marL="457200" rtl="0" algn="l">
              <a:spcBef>
                <a:spcPts val="0"/>
              </a:spcBef>
              <a:spcAft>
                <a:spcPts val="0"/>
              </a:spcAft>
              <a:buClr>
                <a:srgbClr val="434343"/>
              </a:buClr>
              <a:buSzPts val="1200"/>
              <a:buFont typeface="Comic Sans MS"/>
              <a:buChar char="-"/>
            </a:pPr>
            <a:r>
              <a:rPr lang="en" sz="1200">
                <a:solidFill>
                  <a:schemeClr val="dk1"/>
                </a:solidFill>
                <a:highlight>
                  <a:srgbClr val="FFFFFF"/>
                </a:highlight>
                <a:latin typeface="Comic Sans MS"/>
                <a:ea typeface="Comic Sans MS"/>
                <a:cs typeface="Comic Sans MS"/>
                <a:sym typeface="Comic Sans MS"/>
              </a:rPr>
              <a:t>Bioplastics have become an increasingly popular form of plastic, used today for everything from cups and food production packaging materials to bottles and cutlery. The bioplastic market has exploded in popularity because of its green benefits. Many cities are banning single-use plastic, looking to transition from traditional plastics to biodegradable plastics.</a:t>
            </a:r>
            <a:endParaRPr sz="1200">
              <a:solidFill>
                <a:srgbClr val="383838"/>
              </a:solidFill>
              <a:latin typeface="Comic Sans MS"/>
              <a:ea typeface="Comic Sans MS"/>
              <a:cs typeface="Comic Sans MS"/>
              <a:sym typeface="Comic Sans MS"/>
            </a:endParaRPr>
          </a:p>
          <a:p>
            <a:pPr indent="0" lvl="0" marL="0" rtl="0" algn="l">
              <a:spcBef>
                <a:spcPts val="1200"/>
              </a:spcBef>
              <a:spcAft>
                <a:spcPts val="0"/>
              </a:spcAft>
              <a:buNone/>
            </a:pPr>
            <a:r>
              <a:t/>
            </a:r>
            <a:endParaRPr sz="1200">
              <a:latin typeface="Comic Sans MS"/>
              <a:ea typeface="Comic Sans MS"/>
              <a:cs typeface="Comic Sans MS"/>
              <a:sym typeface="Comic Sans M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2167011662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2167011662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Polylactic acid (PLA)</a:t>
            </a:r>
            <a:endParaRPr b="1" sz="1200">
              <a:solidFill>
                <a:schemeClr val="dk1"/>
              </a:solidFill>
              <a:latin typeface="Comic Sans MS"/>
              <a:ea typeface="Comic Sans MS"/>
              <a:cs typeface="Comic Sans MS"/>
              <a:sym typeface="Comic Sans MS"/>
            </a:endParaRPr>
          </a:p>
          <a:p>
            <a:pPr indent="-304800" lvl="0" marL="457200" rtl="0" algn="l">
              <a:spcBef>
                <a:spcPts val="120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 These biodegradable and edible plastics are made by mixing corn kernels with sulfur dioxide and hot water. The kernels break down into starch, fiber, and protein, which then combine with citric acid to form a long-chain polymer that forms the building blocks for plastic.</a:t>
            </a:r>
            <a:endParaRPr sz="12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rPr b="1" lang="en" sz="1200">
                <a:solidFill>
                  <a:schemeClr val="dk1"/>
                </a:solidFill>
                <a:latin typeface="Comic Sans MS"/>
                <a:ea typeface="Comic Sans MS"/>
                <a:cs typeface="Comic Sans MS"/>
                <a:sym typeface="Comic Sans MS"/>
              </a:rPr>
              <a:t>Polyhydroxyalkanoate </a:t>
            </a:r>
            <a:endParaRPr b="1"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PHA bioplastics are made from bio-feedstock and microorganisms. </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Its microbes are deprived of nutrients but contain high levels of carbon, which produce carbon reserves to store in granules until they have enough to reproduce. PHA bioplastics are biodegradable and do not harm living tissue; thus, they are often used in creating medical equipment, such as slings and bone plates.</a:t>
            </a:r>
            <a:endParaRPr b="1"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t/>
            </a:r>
            <a:endParaRPr b="1" sz="12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9" name="Shape 2539"/>
        <p:cNvGrpSpPr/>
        <p:nvPr/>
      </p:nvGrpSpPr>
      <p:grpSpPr>
        <a:xfrm>
          <a:off x="0" y="0"/>
          <a:ext cx="0" cy="0"/>
          <a:chOff x="0" y="0"/>
          <a:chExt cx="0" cy="0"/>
        </a:xfrm>
      </p:grpSpPr>
      <p:sp>
        <p:nvSpPr>
          <p:cNvPr id="2540" name="Google Shape;2540;g1f6b8056dab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1" name="Google Shape;2541;g1f6b8056dab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Clr>
                <a:schemeClr val="dk1"/>
              </a:buClr>
              <a:buSzPts val="1100"/>
              <a:buFont typeface="Arial"/>
              <a:buNone/>
            </a:pPr>
            <a:r>
              <a:rPr lang="en" sz="1200">
                <a:solidFill>
                  <a:srgbClr val="2D2D2D"/>
                </a:solidFill>
                <a:latin typeface="Comic Sans MS"/>
                <a:ea typeface="Comic Sans MS"/>
                <a:cs typeface="Comic Sans MS"/>
                <a:sym typeface="Comic Sans MS"/>
              </a:rPr>
              <a:t>Conventional plastics, such as fossil-fuel plastics (also called petroleum-based polymers) are derived from petroleum or natural gas.</a:t>
            </a:r>
            <a:endParaRPr sz="1200">
              <a:solidFill>
                <a:srgbClr val="2D2D2D"/>
              </a:solidFill>
              <a:latin typeface="Comic Sans MS"/>
              <a:ea typeface="Comic Sans MS"/>
              <a:cs typeface="Comic Sans MS"/>
              <a:sym typeface="Comic Sans MS"/>
            </a:endParaRPr>
          </a:p>
          <a:p>
            <a:pPr indent="0" lvl="0" marL="0" rtl="0" algn="l">
              <a:lnSpc>
                <a:spcPct val="137500"/>
              </a:lnSpc>
              <a:spcBef>
                <a:spcPts val="1200"/>
              </a:spcBef>
              <a:spcAft>
                <a:spcPts val="0"/>
              </a:spcAft>
              <a:buClr>
                <a:schemeClr val="dk1"/>
              </a:buClr>
              <a:buSzPts val="1100"/>
              <a:buFont typeface="Arial"/>
              <a:buNone/>
            </a:pPr>
            <a:r>
              <a:rPr lang="en" sz="1200">
                <a:solidFill>
                  <a:srgbClr val="2D2D2D"/>
                </a:solidFill>
                <a:latin typeface="Comic Sans MS"/>
                <a:ea typeface="Comic Sans MS"/>
                <a:cs typeface="Comic Sans MS"/>
                <a:sym typeface="Comic Sans MS"/>
              </a:rPr>
              <a:t>Bioplastics are plastics materials produced from renewable biomass sources, such as vegetable fats and oils, corn starch, straw, woodchips, recycled food waste, etc.</a:t>
            </a:r>
            <a:endParaRPr sz="1200">
              <a:solidFill>
                <a:srgbClr val="2D2D2D"/>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200">
              <a:solidFill>
                <a:srgbClr val="383838"/>
              </a:solidFill>
              <a:latin typeface="Comic Sans MS"/>
              <a:ea typeface="Comic Sans MS"/>
              <a:cs typeface="Comic Sans MS"/>
              <a:sym typeface="Comic Sans MS"/>
            </a:endParaRPr>
          </a:p>
          <a:p>
            <a:pPr indent="0" lvl="0" marL="0" rtl="0" algn="l">
              <a:lnSpc>
                <a:spcPct val="137500"/>
              </a:lnSpc>
              <a:spcBef>
                <a:spcPts val="1200"/>
              </a:spcBef>
              <a:spcAft>
                <a:spcPts val="0"/>
              </a:spcAft>
              <a:buClr>
                <a:schemeClr val="dk1"/>
              </a:buClr>
              <a:buSzPts val="1100"/>
              <a:buFont typeface="Arial"/>
              <a:buNone/>
            </a:pPr>
            <a:r>
              <a:rPr lang="en" sz="1200">
                <a:solidFill>
                  <a:srgbClr val="2D2D2D"/>
                </a:solidFill>
                <a:latin typeface="Comic Sans MS"/>
                <a:ea typeface="Comic Sans MS"/>
                <a:cs typeface="Comic Sans MS"/>
                <a:sym typeface="Comic Sans MS"/>
              </a:rPr>
              <a:t>Conventional plastics, such as fossil-fuel plastics (also called petroleum-based polymers) are derived from petroleum or natural gas.</a:t>
            </a:r>
            <a:endParaRPr sz="1200">
              <a:solidFill>
                <a:srgbClr val="2D2D2D"/>
              </a:solidFill>
              <a:latin typeface="Comic Sans MS"/>
              <a:ea typeface="Comic Sans MS"/>
              <a:cs typeface="Comic Sans MS"/>
              <a:sym typeface="Comic Sans MS"/>
            </a:endParaRPr>
          </a:p>
          <a:p>
            <a:pPr indent="0" lvl="0" marL="0" rtl="0" algn="l">
              <a:lnSpc>
                <a:spcPct val="137500"/>
              </a:lnSpc>
              <a:spcBef>
                <a:spcPts val="1200"/>
              </a:spcBef>
              <a:spcAft>
                <a:spcPts val="0"/>
              </a:spcAft>
              <a:buClr>
                <a:schemeClr val="dk1"/>
              </a:buClr>
              <a:buSzPts val="1100"/>
              <a:buFont typeface="Arial"/>
              <a:buNone/>
            </a:pPr>
            <a:r>
              <a:rPr lang="en" sz="1200">
                <a:solidFill>
                  <a:srgbClr val="2D2D2D"/>
                </a:solidFill>
                <a:latin typeface="Comic Sans MS"/>
                <a:ea typeface="Comic Sans MS"/>
                <a:cs typeface="Comic Sans MS"/>
                <a:sym typeface="Comic Sans MS"/>
              </a:rPr>
              <a:t>Bioplastics are plastics materials produced from renewable biomass sources, such as vegetable fats and oils, corn starch, straw, woodchips, recycled food waste, etc.</a:t>
            </a:r>
            <a:endParaRPr sz="1200">
              <a:solidFill>
                <a:srgbClr val="2D2D2D"/>
              </a:solidFill>
              <a:latin typeface="Comic Sans MS"/>
              <a:ea typeface="Comic Sans MS"/>
              <a:cs typeface="Comic Sans MS"/>
              <a:sym typeface="Comic Sans MS"/>
            </a:endParaRPr>
          </a:p>
          <a:p>
            <a:pPr indent="0" lvl="0" marL="0" rtl="0" algn="l">
              <a:spcBef>
                <a:spcPts val="1200"/>
              </a:spcBef>
              <a:spcAft>
                <a:spcPts val="0"/>
              </a:spcAft>
              <a:buClr>
                <a:schemeClr val="dk1"/>
              </a:buClr>
              <a:buSzPts val="1100"/>
              <a:buFont typeface="Arial"/>
              <a:buNone/>
            </a:pPr>
            <a:r>
              <a:t/>
            </a:r>
            <a:endParaRPr sz="1200">
              <a:solidFill>
                <a:srgbClr val="383838"/>
              </a:solidFill>
              <a:latin typeface="Comic Sans MS"/>
              <a:ea typeface="Comic Sans MS"/>
              <a:cs typeface="Comic Sans MS"/>
              <a:sym typeface="Comic Sans MS"/>
            </a:endParaRPr>
          </a:p>
          <a:p>
            <a:pPr indent="0" lvl="0" marL="0" rtl="0" algn="l">
              <a:spcBef>
                <a:spcPts val="120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7" name="Shape 2547"/>
        <p:cNvGrpSpPr/>
        <p:nvPr/>
      </p:nvGrpSpPr>
      <p:grpSpPr>
        <a:xfrm>
          <a:off x="0" y="0"/>
          <a:ext cx="0" cy="0"/>
          <a:chOff x="0" y="0"/>
          <a:chExt cx="0" cy="0"/>
        </a:xfrm>
      </p:grpSpPr>
      <p:sp>
        <p:nvSpPr>
          <p:cNvPr id="2548" name="Google Shape;2548;g1f9303c0d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9" name="Google Shape;2549;g1f9303c0d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200">
                <a:solidFill>
                  <a:srgbClr val="212529"/>
                </a:solidFill>
                <a:highlight>
                  <a:srgbClr val="FFFFFF"/>
                </a:highlight>
                <a:latin typeface="Comic Sans MS"/>
                <a:ea typeface="Comic Sans MS"/>
                <a:cs typeface="Comic Sans MS"/>
                <a:sym typeface="Comic Sans MS"/>
              </a:rPr>
              <a:t>Plastics are a big part of our daily lives and an even bigger source of pollution. This is mainly because plastic is inexpensive to prodxuce and can be used in so many different applications in industry as well as in everyday life. To put it into perspective, the global plastic industry was worth about </a:t>
            </a:r>
            <a:r>
              <a:rPr lang="en" sz="1200">
                <a:solidFill>
                  <a:schemeClr val="hlink"/>
                </a:solidFill>
                <a:highlight>
                  <a:srgbClr val="FFFFFF"/>
                </a:highlight>
                <a:uFill>
                  <a:noFill/>
                </a:uFill>
                <a:latin typeface="Comic Sans MS"/>
                <a:ea typeface="Comic Sans MS"/>
                <a:cs typeface="Comic Sans MS"/>
                <a:sym typeface="Comic Sans MS"/>
                <a:hlinkClick r:id="rId2"/>
              </a:rPr>
              <a:t>$579 billion in 2020</a:t>
            </a:r>
            <a:r>
              <a:rPr lang="en" sz="1200">
                <a:solidFill>
                  <a:srgbClr val="212529"/>
                </a:solidFill>
                <a:highlight>
                  <a:srgbClr val="FFFFFF"/>
                </a:highlight>
                <a:latin typeface="Comic Sans MS"/>
                <a:ea typeface="Comic Sans MS"/>
                <a:cs typeface="Comic Sans MS"/>
                <a:sym typeface="Comic Sans MS"/>
              </a:rPr>
              <a:t> and is expected to be worth $750 billion by 2028! Today, bioplastics only have about 1% of the market share but this number is rising.</a:t>
            </a:r>
            <a:endParaRPr sz="1200">
              <a:solidFill>
                <a:srgbClr val="212529"/>
              </a:solidFill>
              <a:highlight>
                <a:srgbClr val="FFFFFF"/>
              </a:highlight>
              <a:latin typeface="Comic Sans MS"/>
              <a:ea typeface="Comic Sans MS"/>
              <a:cs typeface="Comic Sans MS"/>
              <a:sym typeface="Comic Sans MS"/>
            </a:endParaRPr>
          </a:p>
          <a:p>
            <a:pPr indent="0" lvl="0" marL="0" rtl="0" algn="l">
              <a:spcBef>
                <a:spcPts val="1200"/>
              </a:spcBef>
              <a:spcAft>
                <a:spcPts val="0"/>
              </a:spcAft>
              <a:buNone/>
            </a:pPr>
            <a:r>
              <a:t/>
            </a:r>
            <a:endParaRPr sz="1200">
              <a:latin typeface="Comic Sans MS"/>
              <a:ea typeface="Comic Sans MS"/>
              <a:cs typeface="Comic Sans MS"/>
              <a:sym typeface="Comic Sans M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g1f6b8056dab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7" name="Google Shape;2557;g1f6b8056dab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ic Sans MS"/>
                <a:ea typeface="Comic Sans MS"/>
                <a:cs typeface="Comic Sans MS"/>
                <a:sym typeface="Comic Sans MS"/>
              </a:rPr>
              <a:t>Pros: (extensions)</a:t>
            </a:r>
            <a:endParaRPr sz="1200">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AutoNum type="arabicPeriod"/>
            </a:pPr>
            <a:r>
              <a:rPr lang="en" sz="1200">
                <a:solidFill>
                  <a:schemeClr val="dk1"/>
                </a:solidFill>
                <a:latin typeface="Comic Sans MS"/>
                <a:ea typeface="Comic Sans MS"/>
                <a:cs typeface="Comic Sans MS"/>
                <a:sym typeface="Comic Sans MS"/>
              </a:rPr>
              <a:t>Bioplastics produce significantly fewer greenhouse gases than conventional plastics over their lifespan. </a:t>
            </a:r>
            <a:endParaRPr sz="1200">
              <a:solidFill>
                <a:schemeClr val="dk1"/>
              </a:solidFill>
              <a:latin typeface="Comic Sans MS"/>
              <a:ea typeface="Comic Sans MS"/>
              <a:cs typeface="Comic Sans MS"/>
              <a:sym typeface="Comic Sans MS"/>
            </a:endParaRPr>
          </a:p>
          <a:p>
            <a:pPr indent="-304800" lvl="0" marL="457200" rtl="0" algn="l">
              <a:lnSpc>
                <a:spcPct val="115000"/>
              </a:lnSpc>
              <a:spcBef>
                <a:spcPts val="0"/>
              </a:spcBef>
              <a:spcAft>
                <a:spcPts val="0"/>
              </a:spcAft>
              <a:buClr>
                <a:schemeClr val="dk1"/>
              </a:buClr>
              <a:buSzPts val="1200"/>
              <a:buFont typeface="Comic Sans MS"/>
              <a:buAutoNum type="arabicPeriod"/>
            </a:pPr>
            <a:r>
              <a:rPr lang="en" sz="1200">
                <a:solidFill>
                  <a:schemeClr val="dk1"/>
                </a:solidFill>
                <a:latin typeface="Comic Sans MS"/>
                <a:ea typeface="Comic Sans MS"/>
                <a:cs typeface="Comic Sans MS"/>
                <a:sym typeface="Comic Sans MS"/>
              </a:rPr>
              <a:t>Bioplastics will naturally decompose in three to six months, but the average plastic takeaway container may take around 450 years to disintegrate.</a:t>
            </a:r>
            <a:endParaRPr sz="1200">
              <a:solidFill>
                <a:schemeClr val="dk1"/>
              </a:solidFill>
              <a:latin typeface="Comic Sans MS"/>
              <a:ea typeface="Comic Sans MS"/>
              <a:cs typeface="Comic Sans MS"/>
              <a:sym typeface="Comic Sans MS"/>
            </a:endParaRPr>
          </a:p>
          <a:p>
            <a:pPr indent="-304800" lvl="0" marL="457200" rtl="0" algn="l">
              <a:lnSpc>
                <a:spcPct val="115000"/>
              </a:lnSpc>
              <a:spcBef>
                <a:spcPts val="0"/>
              </a:spcBef>
              <a:spcAft>
                <a:spcPts val="0"/>
              </a:spcAft>
              <a:buClr>
                <a:schemeClr val="dk1"/>
              </a:buClr>
              <a:buSzPts val="1200"/>
              <a:buFont typeface="Comic Sans MS"/>
              <a:buAutoNum type="arabicPeriod"/>
            </a:pPr>
            <a:r>
              <a:rPr lang="en" sz="1200">
                <a:solidFill>
                  <a:schemeClr val="dk1"/>
                </a:solidFill>
                <a:latin typeface="Comic Sans MS"/>
                <a:ea typeface="Comic Sans MS"/>
                <a:cs typeface="Comic Sans MS"/>
                <a:sym typeface="Comic Sans MS"/>
              </a:rPr>
              <a:t>Bioplastics are compostable at commercial facilities, meaning less recycling or general waste to manage. This also means that these items have no chemicals or toxins left behind. </a:t>
            </a:r>
            <a:endParaRPr sz="1200">
              <a:solidFill>
                <a:schemeClr val="dk1"/>
              </a:solidFill>
              <a:latin typeface="Comic Sans MS"/>
              <a:ea typeface="Comic Sans MS"/>
              <a:cs typeface="Comic Sans MS"/>
              <a:sym typeface="Comic Sans MS"/>
            </a:endParaRPr>
          </a:p>
          <a:p>
            <a:pPr indent="-304800" lvl="0" marL="457200" rtl="0" algn="l">
              <a:lnSpc>
                <a:spcPct val="115000"/>
              </a:lnSpc>
              <a:spcBef>
                <a:spcPts val="0"/>
              </a:spcBef>
              <a:spcAft>
                <a:spcPts val="0"/>
              </a:spcAft>
              <a:buClr>
                <a:schemeClr val="dk1"/>
              </a:buClr>
              <a:buSzPts val="1200"/>
              <a:buFont typeface="Comic Sans MS"/>
              <a:buAutoNum type="arabicPeriod"/>
            </a:pPr>
            <a:r>
              <a:rPr lang="en" sz="1200">
                <a:solidFill>
                  <a:schemeClr val="dk1"/>
                </a:solidFill>
                <a:latin typeface="Comic Sans MS"/>
                <a:ea typeface="Comic Sans MS"/>
                <a:cs typeface="Comic Sans MS"/>
                <a:sym typeface="Comic Sans MS"/>
              </a:rPr>
              <a:t>There’s only so much crude oil left on earth. Based on current consumption levels, we can expect around </a:t>
            </a:r>
            <a:r>
              <a:rPr lang="en" sz="1200">
                <a:solidFill>
                  <a:schemeClr val="dk1"/>
                </a:solidFill>
                <a:uFill>
                  <a:noFill/>
                </a:uFill>
                <a:latin typeface="Comic Sans MS"/>
                <a:ea typeface="Comic Sans MS"/>
                <a:cs typeface="Comic Sans MS"/>
                <a:sym typeface="Comic Sans MS"/>
                <a:hlinkClick r:id="rId2">
                  <a:extLst>
                    <a:ext uri="{A12FA001-AC4F-418D-AE19-62706E023703}">
                      <ahyp:hlinkClr val="tx"/>
                    </a:ext>
                  </a:extLst>
                </a:hlinkClick>
              </a:rPr>
              <a:t>47 more years of oil</a:t>
            </a:r>
            <a:r>
              <a:rPr lang="en" sz="1200">
                <a:solidFill>
                  <a:schemeClr val="dk1"/>
                </a:solidFill>
                <a:latin typeface="Comic Sans MS"/>
                <a:ea typeface="Comic Sans MS"/>
                <a:cs typeface="Comic Sans MS"/>
                <a:sym typeface="Comic Sans MS"/>
              </a:rPr>
              <a:t> before it’s all gone. After that, the world will have no other option but to switch to sustainable alternatives. </a:t>
            </a:r>
            <a:endParaRPr sz="1200">
              <a:solidFill>
                <a:schemeClr val="dk1"/>
              </a:solidFill>
              <a:latin typeface="Comic Sans MS"/>
              <a:ea typeface="Comic Sans MS"/>
              <a:cs typeface="Comic Sans MS"/>
              <a:sym typeface="Comic Sans MS"/>
            </a:endParaRPr>
          </a:p>
          <a:p>
            <a:pPr indent="-304800" lvl="0" marL="457200" rtl="0" algn="l">
              <a:lnSpc>
                <a:spcPct val="115000"/>
              </a:lnSpc>
              <a:spcBef>
                <a:spcPts val="0"/>
              </a:spcBef>
              <a:spcAft>
                <a:spcPts val="0"/>
              </a:spcAft>
              <a:buClr>
                <a:schemeClr val="dk1"/>
              </a:buClr>
              <a:buSzPts val="1200"/>
              <a:buFont typeface="Comic Sans MS"/>
              <a:buAutoNum type="arabicPeriod"/>
            </a:pPr>
            <a:r>
              <a:rPr lang="en" sz="1200">
                <a:solidFill>
                  <a:schemeClr val="dk1"/>
                </a:solidFill>
                <a:latin typeface="Comic Sans MS"/>
                <a:ea typeface="Comic Sans MS"/>
                <a:cs typeface="Comic Sans MS"/>
                <a:sym typeface="Comic Sans MS"/>
              </a:rPr>
              <a:t>Biodegradable products are made using naturally occurring substances. As a result, they don’t contain harmful chemicals or pose any risks to intended users.</a:t>
            </a:r>
            <a:endParaRPr sz="1200">
              <a:solidFill>
                <a:schemeClr val="dk1"/>
              </a:solidFill>
              <a:latin typeface="Comic Sans MS"/>
              <a:ea typeface="Comic Sans MS"/>
              <a:cs typeface="Comic Sans MS"/>
              <a:sym typeface="Comic Sans MS"/>
            </a:endParaRPr>
          </a:p>
          <a:p>
            <a:pPr indent="-304800" lvl="0" marL="457200" rtl="0" algn="l">
              <a:lnSpc>
                <a:spcPct val="115000"/>
              </a:lnSpc>
              <a:spcBef>
                <a:spcPts val="0"/>
              </a:spcBef>
              <a:spcAft>
                <a:spcPts val="0"/>
              </a:spcAft>
              <a:buClr>
                <a:schemeClr val="dk1"/>
              </a:buClr>
              <a:buSzPts val="1200"/>
              <a:buFont typeface="Comic Sans MS"/>
              <a:buAutoNum type="arabicPeriod"/>
            </a:pPr>
            <a:r>
              <a:rPr lang="en" sz="1200">
                <a:solidFill>
                  <a:schemeClr val="dk1"/>
                </a:solidFill>
                <a:uFill>
                  <a:noFill/>
                </a:uFill>
                <a:latin typeface="Comic Sans MS"/>
                <a:ea typeface="Comic Sans MS"/>
                <a:cs typeface="Comic Sans MS"/>
                <a:sym typeface="Comic Sans MS"/>
                <a:hlinkClick r:id="rId3">
                  <a:extLst>
                    <a:ext uri="{A12FA001-AC4F-418D-AE19-62706E023703}">
                      <ahyp:hlinkClr val="tx"/>
                    </a:ext>
                  </a:extLst>
                </a:hlinkClick>
              </a:rPr>
              <a:t>Bioplastics can be recycled</a:t>
            </a:r>
            <a:r>
              <a:rPr lang="en" sz="1200">
                <a:solidFill>
                  <a:schemeClr val="dk1"/>
                </a:solidFill>
                <a:latin typeface="Comic Sans MS"/>
                <a:ea typeface="Comic Sans MS"/>
                <a:cs typeface="Comic Sans MS"/>
                <a:sym typeface="Comic Sans MS"/>
              </a:rPr>
              <a:t> before they start to degrade. This helps consumers dispose of their waste responsibly and extends the lifespan of the bioplastic packaging materials further, allowing them to be repurposed before they perish.</a:t>
            </a:r>
            <a:endParaRPr sz="1200">
              <a:solidFill>
                <a:schemeClr val="dk1"/>
              </a:solidFill>
              <a:latin typeface="Comic Sans MS"/>
              <a:ea typeface="Comic Sans MS"/>
              <a:cs typeface="Comic Sans MS"/>
              <a:sym typeface="Comic Sans MS"/>
            </a:endParaRPr>
          </a:p>
          <a:p>
            <a:pPr indent="0" lvl="0" marL="0" rtl="0" algn="l">
              <a:spcBef>
                <a:spcPts val="300"/>
              </a:spcBef>
              <a:spcAft>
                <a:spcPts val="0"/>
              </a:spcAft>
              <a:buNone/>
            </a:pPr>
            <a:r>
              <a:t/>
            </a:r>
            <a:endParaRPr sz="1200">
              <a:latin typeface="Comic Sans MS"/>
              <a:ea typeface="Comic Sans MS"/>
              <a:cs typeface="Comic Sans MS"/>
              <a:sym typeface="Comic Sans M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945488" y="2357650"/>
            <a:ext cx="5262600" cy="1723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200575" y="4142400"/>
            <a:ext cx="4743000" cy="461700"/>
          </a:xfrm>
          <a:prstGeom prst="rect">
            <a:avLst/>
          </a:prstGeom>
          <a:solidFill>
            <a:schemeClr val="accent2"/>
          </a:solidFill>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flipH="1" rot="10800000">
            <a:off x="0" y="61"/>
            <a:ext cx="2853959" cy="2324057"/>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6290050" y="2819436"/>
            <a:ext cx="2853959" cy="2324057"/>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rot="-537825">
            <a:off x="-156003" y="1976196"/>
            <a:ext cx="444194" cy="1383977"/>
            <a:chOff x="2642275" y="5716900"/>
            <a:chExt cx="601300" cy="1873475"/>
          </a:xfrm>
        </p:grpSpPr>
        <p:sp>
          <p:nvSpPr>
            <p:cNvPr id="14" name="Google Shape;14;p2"/>
            <p:cNvSpPr/>
            <p:nvPr/>
          </p:nvSpPr>
          <p:spPr>
            <a:xfrm>
              <a:off x="2807775" y="5716900"/>
              <a:ext cx="269700" cy="175650"/>
            </a:xfrm>
            <a:custGeom>
              <a:rect b="b" l="l" r="r" t="t"/>
              <a:pathLst>
                <a:path extrusionOk="0" h="7026" w="10788">
                  <a:moveTo>
                    <a:pt x="656" y="1"/>
                  </a:moveTo>
                  <a:cubicBezTo>
                    <a:pt x="286" y="1"/>
                    <a:pt x="1" y="298"/>
                    <a:pt x="1" y="655"/>
                  </a:cubicBezTo>
                  <a:lnTo>
                    <a:pt x="1" y="6370"/>
                  </a:lnTo>
                  <a:cubicBezTo>
                    <a:pt x="1" y="6739"/>
                    <a:pt x="298" y="7025"/>
                    <a:pt x="656" y="7025"/>
                  </a:cubicBezTo>
                  <a:lnTo>
                    <a:pt x="10133" y="7025"/>
                  </a:lnTo>
                  <a:cubicBezTo>
                    <a:pt x="10490" y="7025"/>
                    <a:pt x="10776" y="6728"/>
                    <a:pt x="10788" y="6370"/>
                  </a:cubicBezTo>
                  <a:lnTo>
                    <a:pt x="10788" y="655"/>
                  </a:lnTo>
                  <a:cubicBezTo>
                    <a:pt x="10788" y="286"/>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42275" y="5892525"/>
              <a:ext cx="601300" cy="1697850"/>
            </a:xfrm>
            <a:custGeom>
              <a:rect b="b" l="l" r="r" t="t"/>
              <a:pathLst>
                <a:path extrusionOk="0" h="67914" w="24052">
                  <a:moveTo>
                    <a:pt x="8002" y="0"/>
                  </a:moveTo>
                  <a:lnTo>
                    <a:pt x="8002" y="1989"/>
                  </a:lnTo>
                  <a:cubicBezTo>
                    <a:pt x="8002" y="2334"/>
                    <a:pt x="7907" y="2667"/>
                    <a:pt x="7704" y="2941"/>
                  </a:cubicBezTo>
                  <a:lnTo>
                    <a:pt x="799" y="12799"/>
                  </a:lnTo>
                  <a:cubicBezTo>
                    <a:pt x="287" y="13561"/>
                    <a:pt x="1" y="14454"/>
                    <a:pt x="1" y="15359"/>
                  </a:cubicBezTo>
                  <a:lnTo>
                    <a:pt x="1" y="63651"/>
                  </a:lnTo>
                  <a:lnTo>
                    <a:pt x="120" y="63651"/>
                  </a:lnTo>
                  <a:cubicBezTo>
                    <a:pt x="120" y="66008"/>
                    <a:pt x="2025" y="67913"/>
                    <a:pt x="4370" y="67913"/>
                  </a:cubicBezTo>
                  <a:cubicBezTo>
                    <a:pt x="5906" y="67913"/>
                    <a:pt x="7264" y="67092"/>
                    <a:pt x="8002" y="65865"/>
                  </a:cubicBezTo>
                  <a:cubicBezTo>
                    <a:pt x="8752" y="67092"/>
                    <a:pt x="10109" y="67913"/>
                    <a:pt x="11633" y="67913"/>
                  </a:cubicBezTo>
                  <a:cubicBezTo>
                    <a:pt x="13562" y="67913"/>
                    <a:pt x="15181" y="66639"/>
                    <a:pt x="15717" y="64901"/>
                  </a:cubicBezTo>
                  <a:cubicBezTo>
                    <a:pt x="16253" y="66639"/>
                    <a:pt x="17872" y="67913"/>
                    <a:pt x="19789" y="67913"/>
                  </a:cubicBezTo>
                  <a:cubicBezTo>
                    <a:pt x="22146" y="67913"/>
                    <a:pt x="24051" y="65996"/>
                    <a:pt x="24051" y="63651"/>
                  </a:cubicBezTo>
                  <a:lnTo>
                    <a:pt x="24051" y="15359"/>
                  </a:lnTo>
                  <a:lnTo>
                    <a:pt x="24040" y="15359"/>
                  </a:lnTo>
                  <a:cubicBezTo>
                    <a:pt x="24040" y="14431"/>
                    <a:pt x="23754" y="13538"/>
                    <a:pt x="23230" y="12799"/>
                  </a:cubicBezTo>
                  <a:lnTo>
                    <a:pt x="16324" y="2941"/>
                  </a:lnTo>
                  <a:cubicBezTo>
                    <a:pt x="16134" y="2667"/>
                    <a:pt x="16027" y="2334"/>
                    <a:pt x="16027" y="1989"/>
                  </a:cubicBezTo>
                  <a:lnTo>
                    <a:pt x="16027"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rot="3680464">
            <a:off x="379357" y="1376599"/>
            <a:ext cx="744158" cy="981111"/>
            <a:chOff x="4326425" y="5583250"/>
            <a:chExt cx="744150" cy="981100"/>
          </a:xfrm>
        </p:grpSpPr>
        <p:sp>
          <p:nvSpPr>
            <p:cNvPr id="17" name="Google Shape;17;p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281172" y="3188518"/>
            <a:ext cx="864443" cy="1751954"/>
            <a:chOff x="1803775" y="5029925"/>
            <a:chExt cx="655775" cy="1329050"/>
          </a:xfrm>
        </p:grpSpPr>
        <p:sp>
          <p:nvSpPr>
            <p:cNvPr id="43" name="Google Shape;43;p2"/>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2"/>
          <p:cNvGrpSpPr/>
          <p:nvPr/>
        </p:nvGrpSpPr>
        <p:grpSpPr>
          <a:xfrm rot="3680486">
            <a:off x="8153213" y="2520975"/>
            <a:ext cx="962017" cy="1268340"/>
            <a:chOff x="4326425" y="5583250"/>
            <a:chExt cx="744150" cy="981100"/>
          </a:xfrm>
        </p:grpSpPr>
        <p:sp>
          <p:nvSpPr>
            <p:cNvPr id="55" name="Google Shape;55;p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2"/>
          <p:cNvGrpSpPr/>
          <p:nvPr/>
        </p:nvGrpSpPr>
        <p:grpSpPr>
          <a:xfrm rot="1350639">
            <a:off x="8853220" y="625004"/>
            <a:ext cx="335945" cy="975417"/>
            <a:chOff x="1460575" y="5630575"/>
            <a:chExt cx="645350" cy="1873775"/>
          </a:xfrm>
        </p:grpSpPr>
        <p:sp>
          <p:nvSpPr>
            <p:cNvPr id="81" name="Google Shape;81;p2"/>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2"/>
          <p:cNvSpPr/>
          <p:nvPr/>
        </p:nvSpPr>
        <p:spPr>
          <a:xfrm rot="1078197">
            <a:off x="538144" y="2615762"/>
            <a:ext cx="142844" cy="302822"/>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2700996">
            <a:off x="265904" y="4704184"/>
            <a:ext cx="142836" cy="30285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623075">
            <a:off x="8616870" y="4195840"/>
            <a:ext cx="225062" cy="47714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229716">
            <a:off x="8871756" y="1848082"/>
            <a:ext cx="169977" cy="36033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2"/>
          <p:cNvGrpSpPr/>
          <p:nvPr/>
        </p:nvGrpSpPr>
        <p:grpSpPr>
          <a:xfrm rot="-1269334">
            <a:off x="7492058" y="3707781"/>
            <a:ext cx="601297" cy="1873742"/>
            <a:chOff x="3855225" y="5718400"/>
            <a:chExt cx="601300" cy="1873750"/>
          </a:xfrm>
        </p:grpSpPr>
        <p:sp>
          <p:nvSpPr>
            <p:cNvPr id="88" name="Google Shape;88;p2"/>
            <p:cNvSpPr/>
            <p:nvPr/>
          </p:nvSpPr>
          <p:spPr>
            <a:xfrm>
              <a:off x="4020125" y="5718400"/>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855225" y="5894300"/>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1" name="Shape 441"/>
        <p:cNvGrpSpPr/>
        <p:nvPr/>
      </p:nvGrpSpPr>
      <p:grpSpPr>
        <a:xfrm>
          <a:off x="0" y="0"/>
          <a:ext cx="0" cy="0"/>
          <a:chOff x="0" y="0"/>
          <a:chExt cx="0" cy="0"/>
        </a:xfrm>
      </p:grpSpPr>
      <p:sp>
        <p:nvSpPr>
          <p:cNvPr id="442" name="Google Shape;442;p11"/>
          <p:cNvSpPr txBox="1"/>
          <p:nvPr>
            <p:ph hasCustomPrompt="1" type="title"/>
          </p:nvPr>
        </p:nvSpPr>
        <p:spPr>
          <a:xfrm>
            <a:off x="1206550" y="1303025"/>
            <a:ext cx="6731100" cy="17238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3" name="Google Shape;443;p11"/>
          <p:cNvSpPr txBox="1"/>
          <p:nvPr>
            <p:ph idx="1" type="subTitle"/>
          </p:nvPr>
        </p:nvSpPr>
        <p:spPr>
          <a:xfrm>
            <a:off x="1432475" y="3026825"/>
            <a:ext cx="6279300" cy="516600"/>
          </a:xfrm>
          <a:prstGeom prst="rect">
            <a:avLst/>
          </a:prstGeom>
          <a:solidFill>
            <a:schemeClr val="accent2"/>
          </a:solidFill>
        </p:spPr>
        <p:txBody>
          <a:bodyPr anchorCtr="0" anchor="ctr" bIns="91425" lIns="91425" spcFirstLastPara="1" rIns="91425" wrap="square" tIns="91425">
            <a:noAutofit/>
          </a:bodyPr>
          <a:lstStyle>
            <a:lvl1pPr lvl="0" rtl="0" algn="ctr">
              <a:lnSpc>
                <a:spcPct val="100000"/>
              </a:lnSpc>
              <a:spcBef>
                <a:spcPts val="1000"/>
              </a:spcBef>
              <a:spcAft>
                <a:spcPts val="0"/>
              </a:spcAft>
              <a:buNone/>
              <a:defRPr sz="1600"/>
            </a:lvl1pPr>
            <a:lvl2pPr lvl="1" rtl="0" algn="ctr">
              <a:lnSpc>
                <a:spcPct val="100000"/>
              </a:lnSpc>
              <a:spcBef>
                <a:spcPts val="1000"/>
              </a:spcBef>
              <a:spcAft>
                <a:spcPts val="0"/>
              </a:spcAft>
              <a:buNone/>
              <a:defRPr b="1" sz="1600"/>
            </a:lvl2pPr>
            <a:lvl3pPr lvl="2" rtl="0" algn="ctr">
              <a:lnSpc>
                <a:spcPct val="100000"/>
              </a:lnSpc>
              <a:spcBef>
                <a:spcPts val="1000"/>
              </a:spcBef>
              <a:spcAft>
                <a:spcPts val="0"/>
              </a:spcAft>
              <a:buNone/>
              <a:defRPr b="1" sz="1600"/>
            </a:lvl3pPr>
            <a:lvl4pPr lvl="3" rtl="0" algn="ctr">
              <a:lnSpc>
                <a:spcPct val="100000"/>
              </a:lnSpc>
              <a:spcBef>
                <a:spcPts val="1000"/>
              </a:spcBef>
              <a:spcAft>
                <a:spcPts val="0"/>
              </a:spcAft>
              <a:buNone/>
              <a:defRPr b="1" sz="1600"/>
            </a:lvl4pPr>
            <a:lvl5pPr lvl="4" rtl="0" algn="ctr">
              <a:lnSpc>
                <a:spcPct val="100000"/>
              </a:lnSpc>
              <a:spcBef>
                <a:spcPts val="1000"/>
              </a:spcBef>
              <a:spcAft>
                <a:spcPts val="0"/>
              </a:spcAft>
              <a:buNone/>
              <a:defRPr b="1" sz="1600"/>
            </a:lvl5pPr>
            <a:lvl6pPr lvl="5" rtl="0" algn="ctr">
              <a:lnSpc>
                <a:spcPct val="100000"/>
              </a:lnSpc>
              <a:spcBef>
                <a:spcPts val="1000"/>
              </a:spcBef>
              <a:spcAft>
                <a:spcPts val="0"/>
              </a:spcAft>
              <a:buNone/>
              <a:defRPr b="1" sz="1600"/>
            </a:lvl6pPr>
            <a:lvl7pPr lvl="6" rtl="0" algn="ctr">
              <a:lnSpc>
                <a:spcPct val="100000"/>
              </a:lnSpc>
              <a:spcBef>
                <a:spcPts val="1000"/>
              </a:spcBef>
              <a:spcAft>
                <a:spcPts val="0"/>
              </a:spcAft>
              <a:buNone/>
              <a:defRPr b="1" sz="1600"/>
            </a:lvl7pPr>
            <a:lvl8pPr lvl="7" rtl="0" algn="ctr">
              <a:lnSpc>
                <a:spcPct val="100000"/>
              </a:lnSpc>
              <a:spcBef>
                <a:spcPts val="1000"/>
              </a:spcBef>
              <a:spcAft>
                <a:spcPts val="0"/>
              </a:spcAft>
              <a:buNone/>
              <a:defRPr b="1" sz="1600"/>
            </a:lvl8pPr>
            <a:lvl9pPr lvl="8" rtl="0" algn="ctr">
              <a:lnSpc>
                <a:spcPct val="100000"/>
              </a:lnSpc>
              <a:spcBef>
                <a:spcPts val="1000"/>
              </a:spcBef>
              <a:spcAft>
                <a:spcPts val="0"/>
              </a:spcAft>
              <a:buNone/>
              <a:defRPr b="1" sz="1600"/>
            </a:lvl9pPr>
          </a:lstStyle>
          <a:p/>
        </p:txBody>
      </p:sp>
      <p:sp>
        <p:nvSpPr>
          <p:cNvPr id="444" name="Google Shape;444;p11"/>
          <p:cNvSpPr/>
          <p:nvPr/>
        </p:nvSpPr>
        <p:spPr>
          <a:xfrm rot="10800000">
            <a:off x="0" y="-1"/>
            <a:ext cx="9144085" cy="120655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0" y="3936999"/>
            <a:ext cx="9144085" cy="120655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11"/>
          <p:cNvGrpSpPr/>
          <p:nvPr/>
        </p:nvGrpSpPr>
        <p:grpSpPr>
          <a:xfrm rot="1185894">
            <a:off x="821595" y="4296292"/>
            <a:ext cx="400616" cy="1248386"/>
            <a:chOff x="4118750" y="2154275"/>
            <a:chExt cx="601300" cy="1873750"/>
          </a:xfrm>
        </p:grpSpPr>
        <p:sp>
          <p:nvSpPr>
            <p:cNvPr id="447" name="Google Shape;447;p11"/>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11"/>
          <p:cNvSpPr/>
          <p:nvPr/>
        </p:nvSpPr>
        <p:spPr>
          <a:xfrm rot="2131633">
            <a:off x="1897726" y="4453224"/>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rot="-2701591">
            <a:off x="638920" y="178208"/>
            <a:ext cx="148958" cy="3017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1"/>
          <p:cNvGrpSpPr/>
          <p:nvPr/>
        </p:nvGrpSpPr>
        <p:grpSpPr>
          <a:xfrm rot="-854210">
            <a:off x="-41990" y="3622377"/>
            <a:ext cx="298309" cy="866175"/>
            <a:chOff x="6512944" y="2975654"/>
            <a:chExt cx="1594853" cy="4630848"/>
          </a:xfrm>
        </p:grpSpPr>
        <p:grpSp>
          <p:nvGrpSpPr>
            <p:cNvPr id="452" name="Google Shape;452;p11"/>
            <p:cNvGrpSpPr/>
            <p:nvPr/>
          </p:nvGrpSpPr>
          <p:grpSpPr>
            <a:xfrm>
              <a:off x="6512944" y="2975654"/>
              <a:ext cx="1594853" cy="4630848"/>
              <a:chOff x="1460575" y="5630575"/>
              <a:chExt cx="645350" cy="1873775"/>
            </a:xfrm>
          </p:grpSpPr>
          <p:sp>
            <p:nvSpPr>
              <p:cNvPr id="453" name="Google Shape;453;p11"/>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11"/>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11"/>
          <p:cNvSpPr/>
          <p:nvPr/>
        </p:nvSpPr>
        <p:spPr>
          <a:xfrm flipH="1" rot="-2131633">
            <a:off x="225551" y="2999799"/>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11"/>
          <p:cNvGrpSpPr/>
          <p:nvPr/>
        </p:nvGrpSpPr>
        <p:grpSpPr>
          <a:xfrm rot="-1324980">
            <a:off x="8698081" y="-353291"/>
            <a:ext cx="470036" cy="1364806"/>
            <a:chOff x="6512944" y="2975654"/>
            <a:chExt cx="1594853" cy="4630848"/>
          </a:xfrm>
        </p:grpSpPr>
        <p:grpSp>
          <p:nvGrpSpPr>
            <p:cNvPr id="458" name="Google Shape;458;p11"/>
            <p:cNvGrpSpPr/>
            <p:nvPr/>
          </p:nvGrpSpPr>
          <p:grpSpPr>
            <a:xfrm>
              <a:off x="6512944" y="2975654"/>
              <a:ext cx="1594853" cy="4630848"/>
              <a:chOff x="1460575" y="5630575"/>
              <a:chExt cx="645350" cy="1873775"/>
            </a:xfrm>
          </p:grpSpPr>
          <p:sp>
            <p:nvSpPr>
              <p:cNvPr id="459" name="Google Shape;459;p11"/>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1"/>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11"/>
          <p:cNvGrpSpPr/>
          <p:nvPr/>
        </p:nvGrpSpPr>
        <p:grpSpPr>
          <a:xfrm rot="-1866940">
            <a:off x="6839885" y="-344456"/>
            <a:ext cx="400620" cy="1248399"/>
            <a:chOff x="4118750" y="2154275"/>
            <a:chExt cx="601300" cy="1873750"/>
          </a:xfrm>
        </p:grpSpPr>
        <p:sp>
          <p:nvSpPr>
            <p:cNvPr id="463" name="Google Shape;463;p11"/>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65" name="Shape 4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466" name="Shape 466"/>
        <p:cNvGrpSpPr/>
        <p:nvPr/>
      </p:nvGrpSpPr>
      <p:grpSpPr>
        <a:xfrm>
          <a:off x="0" y="0"/>
          <a:ext cx="0" cy="0"/>
          <a:chOff x="0" y="0"/>
          <a:chExt cx="0" cy="0"/>
        </a:xfrm>
      </p:grpSpPr>
      <p:sp>
        <p:nvSpPr>
          <p:cNvPr id="467" name="Google Shape;467;p13"/>
          <p:cNvSpPr/>
          <p:nvPr/>
        </p:nvSpPr>
        <p:spPr>
          <a:xfrm flipH="1" rot="10800000">
            <a:off x="0" y="-1"/>
            <a:ext cx="9144085" cy="1485901"/>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9" name="Google Shape;469;p13"/>
          <p:cNvSpPr txBox="1"/>
          <p:nvPr>
            <p:ph hasCustomPrompt="1" idx="2" type="title"/>
          </p:nvPr>
        </p:nvSpPr>
        <p:spPr>
          <a:xfrm>
            <a:off x="959332" y="2180500"/>
            <a:ext cx="870000" cy="4761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0" name="Google Shape;470;p13"/>
          <p:cNvSpPr txBox="1"/>
          <p:nvPr>
            <p:ph idx="1" type="subTitle"/>
          </p:nvPr>
        </p:nvSpPr>
        <p:spPr>
          <a:xfrm>
            <a:off x="2102900" y="2249059"/>
            <a:ext cx="2480700" cy="7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471" name="Google Shape;471;p13"/>
          <p:cNvSpPr txBox="1"/>
          <p:nvPr>
            <p:ph hasCustomPrompt="1" idx="3" type="title"/>
          </p:nvPr>
        </p:nvSpPr>
        <p:spPr>
          <a:xfrm>
            <a:off x="4796056" y="2180500"/>
            <a:ext cx="870000" cy="4761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2" name="Google Shape;472;p13"/>
          <p:cNvSpPr txBox="1"/>
          <p:nvPr>
            <p:ph hasCustomPrompt="1" idx="4" type="title"/>
          </p:nvPr>
        </p:nvSpPr>
        <p:spPr>
          <a:xfrm>
            <a:off x="959332" y="3684225"/>
            <a:ext cx="870000" cy="4692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3" name="Google Shape;473;p13"/>
          <p:cNvSpPr txBox="1"/>
          <p:nvPr>
            <p:ph hasCustomPrompt="1" idx="5" type="title"/>
          </p:nvPr>
        </p:nvSpPr>
        <p:spPr>
          <a:xfrm>
            <a:off x="4796056" y="3684225"/>
            <a:ext cx="870000" cy="4692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74" name="Google Shape;474;p13"/>
          <p:cNvSpPr txBox="1"/>
          <p:nvPr>
            <p:ph idx="6" type="subTitle"/>
          </p:nvPr>
        </p:nvSpPr>
        <p:spPr>
          <a:xfrm>
            <a:off x="5948004" y="2249059"/>
            <a:ext cx="2465400" cy="7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475" name="Google Shape;475;p13"/>
          <p:cNvSpPr txBox="1"/>
          <p:nvPr>
            <p:ph idx="7" type="subTitle"/>
          </p:nvPr>
        </p:nvSpPr>
        <p:spPr>
          <a:xfrm>
            <a:off x="2102900" y="3773851"/>
            <a:ext cx="2480700" cy="6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476" name="Google Shape;476;p13"/>
          <p:cNvSpPr txBox="1"/>
          <p:nvPr>
            <p:ph idx="8" type="subTitle"/>
          </p:nvPr>
        </p:nvSpPr>
        <p:spPr>
          <a:xfrm>
            <a:off x="5948004" y="3773851"/>
            <a:ext cx="2465400" cy="6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477" name="Google Shape;477;p13">
            <a:hlinkClick/>
          </p:cNvPr>
          <p:cNvSpPr txBox="1"/>
          <p:nvPr>
            <p:ph idx="9" type="title"/>
          </p:nvPr>
        </p:nvSpPr>
        <p:spPr>
          <a:xfrm>
            <a:off x="2105600" y="1931175"/>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78" name="Google Shape;478;p13">
            <a:hlinkClick/>
          </p:cNvPr>
          <p:cNvSpPr txBox="1"/>
          <p:nvPr>
            <p:ph idx="13" type="title"/>
          </p:nvPr>
        </p:nvSpPr>
        <p:spPr>
          <a:xfrm>
            <a:off x="5935404" y="1931175"/>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79" name="Google Shape;479;p13">
            <a:hlinkClick/>
          </p:cNvPr>
          <p:cNvSpPr txBox="1"/>
          <p:nvPr>
            <p:ph idx="14" type="title"/>
          </p:nvPr>
        </p:nvSpPr>
        <p:spPr>
          <a:xfrm>
            <a:off x="2105600" y="3440077"/>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80" name="Google Shape;480;p13">
            <a:hlinkClick/>
          </p:cNvPr>
          <p:cNvSpPr txBox="1"/>
          <p:nvPr>
            <p:ph idx="15" type="title"/>
          </p:nvPr>
        </p:nvSpPr>
        <p:spPr>
          <a:xfrm>
            <a:off x="5935404" y="3440077"/>
            <a:ext cx="2478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481" name="Google Shape;481;p13"/>
          <p:cNvGrpSpPr/>
          <p:nvPr/>
        </p:nvGrpSpPr>
        <p:grpSpPr>
          <a:xfrm rot="1357337">
            <a:off x="8327544" y="4145117"/>
            <a:ext cx="714840" cy="1448757"/>
            <a:chOff x="1803775" y="5029925"/>
            <a:chExt cx="655775" cy="1329050"/>
          </a:xfrm>
        </p:grpSpPr>
        <p:sp>
          <p:nvSpPr>
            <p:cNvPr id="482" name="Google Shape;482;p1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13"/>
          <p:cNvSpPr/>
          <p:nvPr/>
        </p:nvSpPr>
        <p:spPr>
          <a:xfrm rot="-2161609">
            <a:off x="384399" y="3203005"/>
            <a:ext cx="14896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
          <p:cNvSpPr/>
          <p:nvPr/>
        </p:nvSpPr>
        <p:spPr>
          <a:xfrm rot="2699045">
            <a:off x="8758241" y="2420853"/>
            <a:ext cx="148958" cy="3017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2_2">
    <p:spTree>
      <p:nvGrpSpPr>
        <p:cNvPr id="495" name="Shape 495"/>
        <p:cNvGrpSpPr/>
        <p:nvPr/>
      </p:nvGrpSpPr>
      <p:grpSpPr>
        <a:xfrm>
          <a:off x="0" y="0"/>
          <a:ext cx="0" cy="0"/>
          <a:chOff x="0" y="0"/>
          <a:chExt cx="0" cy="0"/>
        </a:xfrm>
      </p:grpSpPr>
      <p:sp>
        <p:nvSpPr>
          <p:cNvPr id="496" name="Google Shape;496;p14"/>
          <p:cNvSpPr txBox="1"/>
          <p:nvPr>
            <p:ph type="title"/>
          </p:nvPr>
        </p:nvSpPr>
        <p:spPr>
          <a:xfrm>
            <a:off x="1413738" y="2051975"/>
            <a:ext cx="1774500" cy="110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7" name="Google Shape;497;p14"/>
          <p:cNvSpPr txBox="1"/>
          <p:nvPr>
            <p:ph hasCustomPrompt="1" idx="2" type="title"/>
          </p:nvPr>
        </p:nvSpPr>
        <p:spPr>
          <a:xfrm>
            <a:off x="5167738" y="1088900"/>
            <a:ext cx="686700" cy="3855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98" name="Google Shape;498;p14"/>
          <p:cNvSpPr txBox="1"/>
          <p:nvPr>
            <p:ph idx="1" type="subTitle"/>
          </p:nvPr>
        </p:nvSpPr>
        <p:spPr>
          <a:xfrm>
            <a:off x="5946088" y="1140287"/>
            <a:ext cx="23379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499" name="Google Shape;499;p14"/>
          <p:cNvSpPr txBox="1"/>
          <p:nvPr>
            <p:ph hasCustomPrompt="1" idx="3" type="title"/>
          </p:nvPr>
        </p:nvSpPr>
        <p:spPr>
          <a:xfrm>
            <a:off x="5167738" y="3668216"/>
            <a:ext cx="686700" cy="3855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00" name="Google Shape;500;p14"/>
          <p:cNvSpPr txBox="1"/>
          <p:nvPr>
            <p:ph hasCustomPrompt="1" idx="4" type="title"/>
          </p:nvPr>
        </p:nvSpPr>
        <p:spPr>
          <a:xfrm>
            <a:off x="5167738" y="2379827"/>
            <a:ext cx="686700" cy="3855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01" name="Google Shape;501;p14"/>
          <p:cNvSpPr txBox="1"/>
          <p:nvPr>
            <p:ph idx="5" type="subTitle"/>
          </p:nvPr>
        </p:nvSpPr>
        <p:spPr>
          <a:xfrm>
            <a:off x="5946088" y="3725708"/>
            <a:ext cx="23352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502" name="Google Shape;502;p14"/>
          <p:cNvSpPr txBox="1"/>
          <p:nvPr>
            <p:ph idx="6" type="subTitle"/>
          </p:nvPr>
        </p:nvSpPr>
        <p:spPr>
          <a:xfrm>
            <a:off x="5946088" y="2428287"/>
            <a:ext cx="23379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503" name="Google Shape;503;p14">
            <a:hlinkClick/>
          </p:cNvPr>
          <p:cNvSpPr txBox="1"/>
          <p:nvPr>
            <p:ph idx="7" type="title"/>
          </p:nvPr>
        </p:nvSpPr>
        <p:spPr>
          <a:xfrm>
            <a:off x="5946088" y="818438"/>
            <a:ext cx="23352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04" name="Google Shape;504;p14">
            <a:hlinkClick/>
          </p:cNvPr>
          <p:cNvSpPr txBox="1"/>
          <p:nvPr>
            <p:ph idx="8" type="title"/>
          </p:nvPr>
        </p:nvSpPr>
        <p:spPr>
          <a:xfrm>
            <a:off x="5946088" y="3407824"/>
            <a:ext cx="23352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05" name="Google Shape;505;p14">
            <a:hlinkClick/>
          </p:cNvPr>
          <p:cNvSpPr txBox="1"/>
          <p:nvPr>
            <p:ph idx="9" type="title"/>
          </p:nvPr>
        </p:nvSpPr>
        <p:spPr>
          <a:xfrm>
            <a:off x="5946088" y="2112440"/>
            <a:ext cx="23352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06" name="Google Shape;506;p14"/>
          <p:cNvSpPr/>
          <p:nvPr/>
        </p:nvSpPr>
        <p:spPr>
          <a:xfrm rot="2131502">
            <a:off x="159472" y="3180047"/>
            <a:ext cx="174643" cy="35378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14"/>
          <p:cNvGrpSpPr/>
          <p:nvPr/>
        </p:nvGrpSpPr>
        <p:grpSpPr>
          <a:xfrm rot="-7307454">
            <a:off x="2660991" y="-282694"/>
            <a:ext cx="579305" cy="1055908"/>
            <a:chOff x="-214625" y="3943775"/>
            <a:chExt cx="458725" cy="836125"/>
          </a:xfrm>
        </p:grpSpPr>
        <p:sp>
          <p:nvSpPr>
            <p:cNvPr id="508" name="Google Shape;508;p1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14"/>
          <p:cNvSpPr/>
          <p:nvPr/>
        </p:nvSpPr>
        <p:spPr>
          <a:xfrm>
            <a:off x="337626" y="346124"/>
            <a:ext cx="767484" cy="354419"/>
          </a:xfrm>
          <a:custGeom>
            <a:rect b="b" l="l" r="r" t="t"/>
            <a:pathLst>
              <a:path extrusionOk="0" h="5228" w="9038">
                <a:moveTo>
                  <a:pt x="5252" y="1"/>
                </a:moveTo>
                <a:cubicBezTo>
                  <a:pt x="4156" y="1"/>
                  <a:pt x="3430" y="1870"/>
                  <a:pt x="3085" y="3096"/>
                </a:cubicBezTo>
                <a:cubicBezTo>
                  <a:pt x="3047" y="3228"/>
                  <a:pt x="2934" y="3293"/>
                  <a:pt x="2820" y="3293"/>
                </a:cubicBezTo>
                <a:cubicBezTo>
                  <a:pt x="2716" y="3293"/>
                  <a:pt x="2612" y="3240"/>
                  <a:pt x="2561" y="3132"/>
                </a:cubicBezTo>
                <a:cubicBezTo>
                  <a:pt x="2394" y="2727"/>
                  <a:pt x="2156" y="2358"/>
                  <a:pt x="1787" y="2322"/>
                </a:cubicBezTo>
                <a:cubicBezTo>
                  <a:pt x="1762" y="2320"/>
                  <a:pt x="1737" y="2319"/>
                  <a:pt x="1712" y="2319"/>
                </a:cubicBezTo>
                <a:cubicBezTo>
                  <a:pt x="506" y="2319"/>
                  <a:pt x="36" y="5014"/>
                  <a:pt x="3" y="5216"/>
                </a:cubicBezTo>
                <a:lnTo>
                  <a:pt x="8752" y="5216"/>
                </a:lnTo>
                <a:cubicBezTo>
                  <a:pt x="8752" y="5216"/>
                  <a:pt x="9038" y="3049"/>
                  <a:pt x="7990" y="2811"/>
                </a:cubicBezTo>
                <a:cubicBezTo>
                  <a:pt x="7923" y="2794"/>
                  <a:pt x="7858" y="2787"/>
                  <a:pt x="7795" y="2787"/>
                </a:cubicBezTo>
                <a:cubicBezTo>
                  <a:pt x="7347" y="2787"/>
                  <a:pt x="6977" y="3165"/>
                  <a:pt x="6716" y="3561"/>
                </a:cubicBezTo>
                <a:cubicBezTo>
                  <a:pt x="6673" y="3621"/>
                  <a:pt x="6614" y="3647"/>
                  <a:pt x="6555" y="3647"/>
                </a:cubicBezTo>
                <a:cubicBezTo>
                  <a:pt x="6451" y="3647"/>
                  <a:pt x="6351" y="3564"/>
                  <a:pt x="6359" y="3442"/>
                </a:cubicBezTo>
                <a:cubicBezTo>
                  <a:pt x="6442" y="2144"/>
                  <a:pt x="6395" y="1"/>
                  <a:pt x="5252" y="1"/>
                </a:cubicBezTo>
                <a:close/>
                <a:moveTo>
                  <a:pt x="1" y="5216"/>
                </a:moveTo>
                <a:lnTo>
                  <a:pt x="1" y="5228"/>
                </a:lnTo>
                <a:cubicBezTo>
                  <a:pt x="1" y="5228"/>
                  <a:pt x="2" y="5223"/>
                  <a:pt x="3" y="52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2543949" y="4152556"/>
            <a:ext cx="1451751" cy="670426"/>
          </a:xfrm>
          <a:custGeom>
            <a:rect b="b" l="l" r="r" t="t"/>
            <a:pathLst>
              <a:path extrusionOk="0" h="5228" w="9038">
                <a:moveTo>
                  <a:pt x="5252" y="1"/>
                </a:moveTo>
                <a:cubicBezTo>
                  <a:pt x="4156" y="1"/>
                  <a:pt x="3430" y="1870"/>
                  <a:pt x="3085" y="3096"/>
                </a:cubicBezTo>
                <a:cubicBezTo>
                  <a:pt x="3047" y="3228"/>
                  <a:pt x="2934" y="3293"/>
                  <a:pt x="2820" y="3293"/>
                </a:cubicBezTo>
                <a:cubicBezTo>
                  <a:pt x="2716" y="3293"/>
                  <a:pt x="2612" y="3240"/>
                  <a:pt x="2561" y="3132"/>
                </a:cubicBezTo>
                <a:cubicBezTo>
                  <a:pt x="2394" y="2727"/>
                  <a:pt x="2156" y="2358"/>
                  <a:pt x="1787" y="2322"/>
                </a:cubicBezTo>
                <a:cubicBezTo>
                  <a:pt x="1762" y="2320"/>
                  <a:pt x="1737" y="2319"/>
                  <a:pt x="1712" y="2319"/>
                </a:cubicBezTo>
                <a:cubicBezTo>
                  <a:pt x="506" y="2319"/>
                  <a:pt x="36" y="5014"/>
                  <a:pt x="3" y="5216"/>
                </a:cubicBezTo>
                <a:lnTo>
                  <a:pt x="8752" y="5216"/>
                </a:lnTo>
                <a:cubicBezTo>
                  <a:pt x="8752" y="5216"/>
                  <a:pt x="9038" y="3049"/>
                  <a:pt x="7990" y="2811"/>
                </a:cubicBezTo>
                <a:cubicBezTo>
                  <a:pt x="7923" y="2794"/>
                  <a:pt x="7858" y="2787"/>
                  <a:pt x="7795" y="2787"/>
                </a:cubicBezTo>
                <a:cubicBezTo>
                  <a:pt x="7347" y="2787"/>
                  <a:pt x="6977" y="3165"/>
                  <a:pt x="6716" y="3561"/>
                </a:cubicBezTo>
                <a:cubicBezTo>
                  <a:pt x="6673" y="3621"/>
                  <a:pt x="6614" y="3647"/>
                  <a:pt x="6555" y="3647"/>
                </a:cubicBezTo>
                <a:cubicBezTo>
                  <a:pt x="6451" y="3647"/>
                  <a:pt x="6351" y="3564"/>
                  <a:pt x="6359" y="3442"/>
                </a:cubicBezTo>
                <a:cubicBezTo>
                  <a:pt x="6442" y="2144"/>
                  <a:pt x="6395" y="1"/>
                  <a:pt x="5252" y="1"/>
                </a:cubicBezTo>
                <a:close/>
                <a:moveTo>
                  <a:pt x="1" y="5216"/>
                </a:moveTo>
                <a:lnTo>
                  <a:pt x="1" y="5228"/>
                </a:lnTo>
                <a:cubicBezTo>
                  <a:pt x="1" y="5228"/>
                  <a:pt x="2" y="5223"/>
                  <a:pt x="3" y="52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522" name="Shape 522"/>
        <p:cNvGrpSpPr/>
        <p:nvPr/>
      </p:nvGrpSpPr>
      <p:grpSpPr>
        <a:xfrm>
          <a:off x="0" y="0"/>
          <a:ext cx="0" cy="0"/>
          <a:chOff x="0" y="0"/>
          <a:chExt cx="0" cy="0"/>
        </a:xfrm>
      </p:grpSpPr>
      <p:sp>
        <p:nvSpPr>
          <p:cNvPr id="523" name="Google Shape;523;p15"/>
          <p:cNvSpPr txBox="1"/>
          <p:nvPr>
            <p:ph type="ctrTitle"/>
          </p:nvPr>
        </p:nvSpPr>
        <p:spPr>
          <a:xfrm>
            <a:off x="713275" y="1459200"/>
            <a:ext cx="3949200" cy="24936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4" name="Google Shape;524;p15"/>
          <p:cNvSpPr txBox="1"/>
          <p:nvPr>
            <p:ph idx="1" type="subTitle"/>
          </p:nvPr>
        </p:nvSpPr>
        <p:spPr>
          <a:xfrm>
            <a:off x="713275" y="3888109"/>
            <a:ext cx="2480700" cy="7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525" name="Google Shape;525;p15"/>
          <p:cNvSpPr txBox="1"/>
          <p:nvPr>
            <p:ph hasCustomPrompt="1" idx="2" type="title"/>
          </p:nvPr>
        </p:nvSpPr>
        <p:spPr>
          <a:xfrm>
            <a:off x="776425" y="723800"/>
            <a:ext cx="982500" cy="6177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grpSp>
        <p:nvGrpSpPr>
          <p:cNvPr id="526" name="Google Shape;526;p15"/>
          <p:cNvGrpSpPr/>
          <p:nvPr/>
        </p:nvGrpSpPr>
        <p:grpSpPr>
          <a:xfrm flipH="1" rot="-3230046">
            <a:off x="6357314" y="-194168"/>
            <a:ext cx="528665" cy="963557"/>
            <a:chOff x="-214625" y="3943775"/>
            <a:chExt cx="458725" cy="836125"/>
          </a:xfrm>
        </p:grpSpPr>
        <p:sp>
          <p:nvSpPr>
            <p:cNvPr id="527" name="Google Shape;527;p1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15"/>
          <p:cNvGrpSpPr/>
          <p:nvPr/>
        </p:nvGrpSpPr>
        <p:grpSpPr>
          <a:xfrm flipH="1" rot="-7089949">
            <a:off x="7825346" y="-952507"/>
            <a:ext cx="1046684" cy="2121300"/>
            <a:chOff x="1803775" y="5029925"/>
            <a:chExt cx="655775" cy="1329050"/>
          </a:xfrm>
        </p:grpSpPr>
        <p:sp>
          <p:nvSpPr>
            <p:cNvPr id="540" name="Google Shape;540;p1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15"/>
          <p:cNvSpPr/>
          <p:nvPr/>
        </p:nvSpPr>
        <p:spPr>
          <a:xfrm flipH="1" rot="-869070">
            <a:off x="5791152" y="409350"/>
            <a:ext cx="280804" cy="230961"/>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5"/>
          <p:cNvSpPr/>
          <p:nvPr/>
        </p:nvSpPr>
        <p:spPr>
          <a:xfrm flipH="1">
            <a:off x="4114796" y="1459200"/>
            <a:ext cx="5029204" cy="3684370"/>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_1">
    <p:spTree>
      <p:nvGrpSpPr>
        <p:cNvPr id="553" name="Shape 553"/>
        <p:cNvGrpSpPr/>
        <p:nvPr/>
      </p:nvGrpSpPr>
      <p:grpSpPr>
        <a:xfrm>
          <a:off x="0" y="0"/>
          <a:ext cx="0" cy="0"/>
          <a:chOff x="0" y="0"/>
          <a:chExt cx="0" cy="0"/>
        </a:xfrm>
      </p:grpSpPr>
      <p:sp>
        <p:nvSpPr>
          <p:cNvPr id="554" name="Google Shape;554;p16"/>
          <p:cNvSpPr txBox="1"/>
          <p:nvPr>
            <p:ph type="ctrTitle"/>
          </p:nvPr>
        </p:nvSpPr>
        <p:spPr>
          <a:xfrm>
            <a:off x="2147750" y="2619600"/>
            <a:ext cx="6084000" cy="17238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5" name="Google Shape;555;p16"/>
          <p:cNvSpPr txBox="1"/>
          <p:nvPr>
            <p:ph idx="1" type="subTitle"/>
          </p:nvPr>
        </p:nvSpPr>
        <p:spPr>
          <a:xfrm>
            <a:off x="2147750" y="4260550"/>
            <a:ext cx="4041000" cy="4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556" name="Google Shape;556;p16"/>
          <p:cNvSpPr txBox="1"/>
          <p:nvPr>
            <p:ph hasCustomPrompt="1" idx="2" type="title"/>
          </p:nvPr>
        </p:nvSpPr>
        <p:spPr>
          <a:xfrm>
            <a:off x="912250" y="3172650"/>
            <a:ext cx="982500" cy="6177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8_1_1">
    <p:spTree>
      <p:nvGrpSpPr>
        <p:cNvPr id="557" name="Shape 557"/>
        <p:cNvGrpSpPr/>
        <p:nvPr/>
      </p:nvGrpSpPr>
      <p:grpSpPr>
        <a:xfrm>
          <a:off x="0" y="0"/>
          <a:ext cx="0" cy="0"/>
          <a:chOff x="0" y="0"/>
          <a:chExt cx="0" cy="0"/>
        </a:xfrm>
      </p:grpSpPr>
      <p:sp>
        <p:nvSpPr>
          <p:cNvPr id="558" name="Google Shape;558;p17"/>
          <p:cNvSpPr txBox="1"/>
          <p:nvPr>
            <p:ph type="ctrTitle"/>
          </p:nvPr>
        </p:nvSpPr>
        <p:spPr>
          <a:xfrm>
            <a:off x="2256325" y="2369550"/>
            <a:ext cx="4718400" cy="9543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9" name="Google Shape;559;p17"/>
          <p:cNvSpPr txBox="1"/>
          <p:nvPr>
            <p:ph idx="1" type="subTitle"/>
          </p:nvPr>
        </p:nvSpPr>
        <p:spPr>
          <a:xfrm>
            <a:off x="2661175" y="3258100"/>
            <a:ext cx="39087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560" name="Google Shape;560;p17"/>
          <p:cNvSpPr txBox="1"/>
          <p:nvPr>
            <p:ph hasCustomPrompt="1" idx="2" type="title"/>
          </p:nvPr>
        </p:nvSpPr>
        <p:spPr>
          <a:xfrm>
            <a:off x="4124275" y="1636700"/>
            <a:ext cx="982500" cy="6177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61" name="Google Shape;561;p17"/>
          <p:cNvSpPr/>
          <p:nvPr/>
        </p:nvSpPr>
        <p:spPr>
          <a:xfrm>
            <a:off x="0" y="2819436"/>
            <a:ext cx="2853959" cy="2324057"/>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 name="Google Shape;562;p17"/>
          <p:cNvGrpSpPr/>
          <p:nvPr/>
        </p:nvGrpSpPr>
        <p:grpSpPr>
          <a:xfrm rot="-6658467">
            <a:off x="-88301" y="144705"/>
            <a:ext cx="463821" cy="609144"/>
            <a:chOff x="2136875" y="1156838"/>
            <a:chExt cx="166125" cy="218175"/>
          </a:xfrm>
        </p:grpSpPr>
        <p:sp>
          <p:nvSpPr>
            <p:cNvPr id="563" name="Google Shape;563;p17"/>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17"/>
          <p:cNvSpPr/>
          <p:nvPr/>
        </p:nvSpPr>
        <p:spPr>
          <a:xfrm rot="10800000">
            <a:off x="6298475" y="11"/>
            <a:ext cx="2853959" cy="2324057"/>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17"/>
          <p:cNvGrpSpPr/>
          <p:nvPr/>
        </p:nvGrpSpPr>
        <p:grpSpPr>
          <a:xfrm flipH="1" rot="-1865761">
            <a:off x="424740" y="2998400"/>
            <a:ext cx="1261844" cy="2557361"/>
            <a:chOff x="1803775" y="5029925"/>
            <a:chExt cx="655775" cy="1329050"/>
          </a:xfrm>
        </p:grpSpPr>
        <p:sp>
          <p:nvSpPr>
            <p:cNvPr id="567" name="Google Shape;567;p17"/>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7"/>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7"/>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7"/>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7"/>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17"/>
          <p:cNvGrpSpPr/>
          <p:nvPr/>
        </p:nvGrpSpPr>
        <p:grpSpPr>
          <a:xfrm flipH="1" rot="-1911685">
            <a:off x="7733955" y="107077"/>
            <a:ext cx="845641" cy="1541291"/>
            <a:chOff x="-214625" y="3943775"/>
            <a:chExt cx="458725" cy="836125"/>
          </a:xfrm>
        </p:grpSpPr>
        <p:sp>
          <p:nvSpPr>
            <p:cNvPr id="579" name="Google Shape;579;p1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2">
    <p:spTree>
      <p:nvGrpSpPr>
        <p:cNvPr id="591" name="Shape 591"/>
        <p:cNvGrpSpPr/>
        <p:nvPr/>
      </p:nvGrpSpPr>
      <p:grpSpPr>
        <a:xfrm>
          <a:off x="0" y="0"/>
          <a:ext cx="0" cy="0"/>
          <a:chOff x="0" y="0"/>
          <a:chExt cx="0" cy="0"/>
        </a:xfrm>
      </p:grpSpPr>
      <p:sp>
        <p:nvSpPr>
          <p:cNvPr id="592" name="Google Shape;592;p18"/>
          <p:cNvSpPr txBox="1"/>
          <p:nvPr>
            <p:ph type="title"/>
          </p:nvPr>
        </p:nvSpPr>
        <p:spPr>
          <a:xfrm>
            <a:off x="4739375" y="1806275"/>
            <a:ext cx="3162000" cy="240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593" name="Google Shape;593;p18"/>
          <p:cNvGrpSpPr/>
          <p:nvPr/>
        </p:nvGrpSpPr>
        <p:grpSpPr>
          <a:xfrm rot="10800000">
            <a:off x="-902099" y="-828739"/>
            <a:ext cx="3304780" cy="3178027"/>
            <a:chOff x="5787838" y="1739187"/>
            <a:chExt cx="4399920" cy="4231164"/>
          </a:xfrm>
        </p:grpSpPr>
        <p:grpSp>
          <p:nvGrpSpPr>
            <p:cNvPr id="594" name="Google Shape;594;p18"/>
            <p:cNvGrpSpPr/>
            <p:nvPr/>
          </p:nvGrpSpPr>
          <p:grpSpPr>
            <a:xfrm flipH="1" rot="-3182169">
              <a:off x="7099543" y="3150442"/>
              <a:ext cx="379449" cy="720480"/>
              <a:chOff x="2263675" y="890788"/>
              <a:chExt cx="248900" cy="472600"/>
            </a:xfrm>
          </p:grpSpPr>
          <p:sp>
            <p:nvSpPr>
              <p:cNvPr id="595" name="Google Shape;595;p18"/>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8"/>
            <p:cNvGrpSpPr/>
            <p:nvPr/>
          </p:nvGrpSpPr>
          <p:grpSpPr>
            <a:xfrm flipH="1" rot="6658501">
              <a:off x="8421228" y="2403509"/>
              <a:ext cx="379438" cy="498322"/>
              <a:chOff x="2136875" y="1156838"/>
              <a:chExt cx="166125" cy="218175"/>
            </a:xfrm>
          </p:grpSpPr>
          <p:sp>
            <p:nvSpPr>
              <p:cNvPr id="598" name="Google Shape;598;p18"/>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8"/>
            <p:cNvGrpSpPr/>
            <p:nvPr/>
          </p:nvGrpSpPr>
          <p:grpSpPr>
            <a:xfrm flipH="1" rot="-3724926">
              <a:off x="6970058" y="2752488"/>
              <a:ext cx="2736131" cy="2736693"/>
              <a:chOff x="494881" y="2817898"/>
              <a:chExt cx="2631079" cy="2631619"/>
            </a:xfrm>
          </p:grpSpPr>
          <p:grpSp>
            <p:nvGrpSpPr>
              <p:cNvPr id="601" name="Google Shape;601;p18"/>
              <p:cNvGrpSpPr/>
              <p:nvPr/>
            </p:nvGrpSpPr>
            <p:grpSpPr>
              <a:xfrm rot="-872865">
                <a:off x="758334" y="2920740"/>
                <a:ext cx="1104590" cy="2238658"/>
                <a:chOff x="1803775" y="5029925"/>
                <a:chExt cx="655775" cy="1329050"/>
              </a:xfrm>
            </p:grpSpPr>
            <p:sp>
              <p:nvSpPr>
                <p:cNvPr id="602" name="Google Shape;602;p1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8"/>
              <p:cNvGrpSpPr/>
              <p:nvPr/>
            </p:nvGrpSpPr>
            <p:grpSpPr>
              <a:xfrm rot="2700000">
                <a:off x="2022629" y="4043249"/>
                <a:ext cx="736574" cy="1342446"/>
                <a:chOff x="-214625" y="3943775"/>
                <a:chExt cx="458725" cy="836125"/>
              </a:xfrm>
            </p:grpSpPr>
            <p:sp>
              <p:nvSpPr>
                <p:cNvPr id="614" name="Google Shape;614;p1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6" name="Google Shape;626;p18"/>
            <p:cNvGrpSpPr/>
            <p:nvPr/>
          </p:nvGrpSpPr>
          <p:grpSpPr>
            <a:xfrm flipH="1" rot="-6486648">
              <a:off x="6170795" y="3660617"/>
              <a:ext cx="1166731" cy="1651795"/>
              <a:chOff x="1793075" y="1583538"/>
              <a:chExt cx="552200" cy="781775"/>
            </a:xfrm>
          </p:grpSpPr>
          <p:sp>
            <p:nvSpPr>
              <p:cNvPr id="627" name="Google Shape;627;p18"/>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8"/>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8"/>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8"/>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8"/>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8"/>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8"/>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18"/>
            <p:cNvSpPr/>
            <p:nvPr/>
          </p:nvSpPr>
          <p:spPr>
            <a:xfrm flipH="1" rot="-3045368">
              <a:off x="7937276" y="1742621"/>
              <a:ext cx="233030" cy="47211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8"/>
            <p:cNvSpPr/>
            <p:nvPr/>
          </p:nvSpPr>
          <p:spPr>
            <a:xfrm rot="3045368">
              <a:off x="7831276" y="4303646"/>
              <a:ext cx="233030" cy="47211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636" name="Shape 636"/>
        <p:cNvGrpSpPr/>
        <p:nvPr/>
      </p:nvGrpSpPr>
      <p:grpSpPr>
        <a:xfrm>
          <a:off x="0" y="0"/>
          <a:ext cx="0" cy="0"/>
          <a:chOff x="0" y="0"/>
          <a:chExt cx="0" cy="0"/>
        </a:xfrm>
      </p:grpSpPr>
      <p:sp>
        <p:nvSpPr>
          <p:cNvPr id="637" name="Google Shape;637;p19"/>
          <p:cNvSpPr txBox="1"/>
          <p:nvPr>
            <p:ph idx="1" type="subTitle"/>
          </p:nvPr>
        </p:nvSpPr>
        <p:spPr>
          <a:xfrm>
            <a:off x="4423825" y="1451475"/>
            <a:ext cx="4006800" cy="16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400"/>
            </a:lvl1pPr>
            <a:lvl2pPr lvl="1" rtl="0">
              <a:lnSpc>
                <a:spcPct val="100000"/>
              </a:lnSpc>
              <a:spcBef>
                <a:spcPts val="0"/>
              </a:spcBef>
              <a:spcAft>
                <a:spcPts val="0"/>
              </a:spcAft>
              <a:buNone/>
              <a:defRPr b="1" sz="2400"/>
            </a:lvl2pPr>
            <a:lvl3pPr lvl="2" rtl="0">
              <a:lnSpc>
                <a:spcPct val="100000"/>
              </a:lnSpc>
              <a:spcBef>
                <a:spcPts val="0"/>
              </a:spcBef>
              <a:spcAft>
                <a:spcPts val="0"/>
              </a:spcAft>
              <a:buNone/>
              <a:defRPr b="1" sz="2400"/>
            </a:lvl3pPr>
            <a:lvl4pPr lvl="3" rtl="0">
              <a:lnSpc>
                <a:spcPct val="100000"/>
              </a:lnSpc>
              <a:spcBef>
                <a:spcPts val="0"/>
              </a:spcBef>
              <a:spcAft>
                <a:spcPts val="0"/>
              </a:spcAft>
              <a:buNone/>
              <a:defRPr b="1" sz="2400"/>
            </a:lvl4pPr>
            <a:lvl5pPr lvl="4" rtl="0">
              <a:lnSpc>
                <a:spcPct val="100000"/>
              </a:lnSpc>
              <a:spcBef>
                <a:spcPts val="0"/>
              </a:spcBef>
              <a:spcAft>
                <a:spcPts val="0"/>
              </a:spcAft>
              <a:buNone/>
              <a:defRPr b="1" sz="2400"/>
            </a:lvl5pPr>
            <a:lvl6pPr lvl="5" rtl="0">
              <a:lnSpc>
                <a:spcPct val="100000"/>
              </a:lnSpc>
              <a:spcBef>
                <a:spcPts val="0"/>
              </a:spcBef>
              <a:spcAft>
                <a:spcPts val="0"/>
              </a:spcAft>
              <a:buNone/>
              <a:defRPr b="1" sz="2400"/>
            </a:lvl6pPr>
            <a:lvl7pPr lvl="6" rtl="0">
              <a:lnSpc>
                <a:spcPct val="100000"/>
              </a:lnSpc>
              <a:spcBef>
                <a:spcPts val="0"/>
              </a:spcBef>
              <a:spcAft>
                <a:spcPts val="0"/>
              </a:spcAft>
              <a:buNone/>
              <a:defRPr b="1" sz="2400"/>
            </a:lvl7pPr>
            <a:lvl8pPr lvl="7" rtl="0">
              <a:lnSpc>
                <a:spcPct val="100000"/>
              </a:lnSpc>
              <a:spcBef>
                <a:spcPts val="0"/>
              </a:spcBef>
              <a:spcAft>
                <a:spcPts val="0"/>
              </a:spcAft>
              <a:buNone/>
              <a:defRPr b="1" sz="2400"/>
            </a:lvl8pPr>
            <a:lvl9pPr lvl="8" rtl="0">
              <a:lnSpc>
                <a:spcPct val="100000"/>
              </a:lnSpc>
              <a:spcBef>
                <a:spcPts val="0"/>
              </a:spcBef>
              <a:spcAft>
                <a:spcPts val="0"/>
              </a:spcAft>
              <a:buNone/>
              <a:defRPr b="1" sz="2400"/>
            </a:lvl9pPr>
          </a:lstStyle>
          <a:p/>
        </p:txBody>
      </p:sp>
      <p:sp>
        <p:nvSpPr>
          <p:cNvPr id="638" name="Google Shape;638;p19"/>
          <p:cNvSpPr txBox="1"/>
          <p:nvPr>
            <p:ph type="title"/>
          </p:nvPr>
        </p:nvSpPr>
        <p:spPr>
          <a:xfrm>
            <a:off x="4423975" y="3271450"/>
            <a:ext cx="40068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39" name="Google Shape;639;p19"/>
          <p:cNvSpPr/>
          <p:nvPr/>
        </p:nvSpPr>
        <p:spPr>
          <a:xfrm flipH="1" rot="10800000">
            <a:off x="-1" y="148"/>
            <a:ext cx="1871343" cy="152385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rot="-5400000">
            <a:off x="6931820" y="2931355"/>
            <a:ext cx="1072926" cy="335136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_1">
    <p:spTree>
      <p:nvGrpSpPr>
        <p:cNvPr id="641" name="Shape 641"/>
        <p:cNvGrpSpPr/>
        <p:nvPr/>
      </p:nvGrpSpPr>
      <p:grpSpPr>
        <a:xfrm>
          <a:off x="0" y="0"/>
          <a:ext cx="0" cy="0"/>
          <a:chOff x="0" y="0"/>
          <a:chExt cx="0" cy="0"/>
        </a:xfrm>
      </p:grpSpPr>
      <p:sp>
        <p:nvSpPr>
          <p:cNvPr id="642" name="Google Shape;642;p20"/>
          <p:cNvSpPr txBox="1"/>
          <p:nvPr>
            <p:ph idx="1" type="subTitle"/>
          </p:nvPr>
        </p:nvSpPr>
        <p:spPr>
          <a:xfrm>
            <a:off x="1986875" y="1694400"/>
            <a:ext cx="5170200" cy="129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b="1" sz="2400"/>
            </a:lvl2pPr>
            <a:lvl3pPr lvl="2" rtl="0" algn="ctr">
              <a:lnSpc>
                <a:spcPct val="100000"/>
              </a:lnSpc>
              <a:spcBef>
                <a:spcPts val="0"/>
              </a:spcBef>
              <a:spcAft>
                <a:spcPts val="0"/>
              </a:spcAft>
              <a:buNone/>
              <a:defRPr b="1" sz="2400"/>
            </a:lvl3pPr>
            <a:lvl4pPr lvl="3" rtl="0" algn="ctr">
              <a:lnSpc>
                <a:spcPct val="100000"/>
              </a:lnSpc>
              <a:spcBef>
                <a:spcPts val="0"/>
              </a:spcBef>
              <a:spcAft>
                <a:spcPts val="0"/>
              </a:spcAft>
              <a:buNone/>
              <a:defRPr b="1" sz="2400"/>
            </a:lvl4pPr>
            <a:lvl5pPr lvl="4" rtl="0" algn="ctr">
              <a:lnSpc>
                <a:spcPct val="100000"/>
              </a:lnSpc>
              <a:spcBef>
                <a:spcPts val="0"/>
              </a:spcBef>
              <a:spcAft>
                <a:spcPts val="0"/>
              </a:spcAft>
              <a:buNone/>
              <a:defRPr b="1" sz="2400"/>
            </a:lvl5pPr>
            <a:lvl6pPr lvl="5" rtl="0" algn="ctr">
              <a:lnSpc>
                <a:spcPct val="100000"/>
              </a:lnSpc>
              <a:spcBef>
                <a:spcPts val="0"/>
              </a:spcBef>
              <a:spcAft>
                <a:spcPts val="0"/>
              </a:spcAft>
              <a:buNone/>
              <a:defRPr b="1" sz="2400"/>
            </a:lvl6pPr>
            <a:lvl7pPr lvl="6" rtl="0" algn="ctr">
              <a:lnSpc>
                <a:spcPct val="100000"/>
              </a:lnSpc>
              <a:spcBef>
                <a:spcPts val="0"/>
              </a:spcBef>
              <a:spcAft>
                <a:spcPts val="0"/>
              </a:spcAft>
              <a:buNone/>
              <a:defRPr b="1" sz="2400"/>
            </a:lvl7pPr>
            <a:lvl8pPr lvl="7" rtl="0" algn="ctr">
              <a:lnSpc>
                <a:spcPct val="100000"/>
              </a:lnSpc>
              <a:spcBef>
                <a:spcPts val="0"/>
              </a:spcBef>
              <a:spcAft>
                <a:spcPts val="0"/>
              </a:spcAft>
              <a:buNone/>
              <a:defRPr b="1" sz="2400"/>
            </a:lvl8pPr>
            <a:lvl9pPr lvl="8" rtl="0" algn="ctr">
              <a:lnSpc>
                <a:spcPct val="100000"/>
              </a:lnSpc>
              <a:spcBef>
                <a:spcPts val="0"/>
              </a:spcBef>
              <a:spcAft>
                <a:spcPts val="0"/>
              </a:spcAft>
              <a:buNone/>
              <a:defRPr b="1" sz="2400"/>
            </a:lvl9pPr>
          </a:lstStyle>
          <a:p/>
        </p:txBody>
      </p:sp>
      <p:sp>
        <p:nvSpPr>
          <p:cNvPr id="643" name="Google Shape;643;p20"/>
          <p:cNvSpPr txBox="1"/>
          <p:nvPr>
            <p:ph type="title"/>
          </p:nvPr>
        </p:nvSpPr>
        <p:spPr>
          <a:xfrm>
            <a:off x="1987069" y="2987400"/>
            <a:ext cx="51702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3"/>
          <p:cNvSpPr txBox="1"/>
          <p:nvPr>
            <p:ph type="ctrTitle"/>
          </p:nvPr>
        </p:nvSpPr>
        <p:spPr>
          <a:xfrm>
            <a:off x="4481525" y="1000300"/>
            <a:ext cx="3949200" cy="24936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3"/>
          <p:cNvSpPr txBox="1"/>
          <p:nvPr>
            <p:ph idx="1" type="subTitle"/>
          </p:nvPr>
        </p:nvSpPr>
        <p:spPr>
          <a:xfrm>
            <a:off x="4481525" y="3429209"/>
            <a:ext cx="2480700" cy="7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93" name="Google Shape;93;p3"/>
          <p:cNvSpPr txBox="1"/>
          <p:nvPr>
            <p:ph hasCustomPrompt="1" idx="2" type="title"/>
          </p:nvPr>
        </p:nvSpPr>
        <p:spPr>
          <a:xfrm>
            <a:off x="3246025" y="1220625"/>
            <a:ext cx="982500" cy="617700"/>
          </a:xfrm>
          <a:prstGeom prst="rect">
            <a:avLst/>
          </a:prstGeom>
        </p:spPr>
        <p:txBody>
          <a:bodyPr anchorCtr="0" anchor="ctr" bIns="91425" lIns="91425" spcFirstLastPara="1" rIns="91425" wrap="square" tIns="91425">
            <a:noAutofit/>
          </a:bodyPr>
          <a:lstStyle>
            <a:lvl1pPr lvl="0" rtl="0" algn="ctr">
              <a:spcBef>
                <a:spcPts val="1000"/>
              </a:spcBef>
              <a:spcAft>
                <a:spcPts val="0"/>
              </a:spcAft>
              <a:buSzPts val="2400"/>
              <a:buNone/>
              <a:defRPr sz="4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94" name="Google Shape;94;p3"/>
          <p:cNvSpPr/>
          <p:nvPr/>
        </p:nvSpPr>
        <p:spPr>
          <a:xfrm>
            <a:off x="0" y="1000301"/>
            <a:ext cx="3357407" cy="414325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3"/>
          <p:cNvGrpSpPr/>
          <p:nvPr/>
        </p:nvGrpSpPr>
        <p:grpSpPr>
          <a:xfrm flipH="1" rot="-4179738">
            <a:off x="-283932" y="3876446"/>
            <a:ext cx="946744" cy="1725616"/>
            <a:chOff x="-214625" y="3943775"/>
            <a:chExt cx="458725" cy="836125"/>
          </a:xfrm>
        </p:grpSpPr>
        <p:sp>
          <p:nvSpPr>
            <p:cNvPr id="96" name="Google Shape;96;p3"/>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3"/>
          <p:cNvGrpSpPr/>
          <p:nvPr/>
        </p:nvGrpSpPr>
        <p:grpSpPr>
          <a:xfrm rot="-872858">
            <a:off x="-204884" y="1299567"/>
            <a:ext cx="1247406" cy="2528100"/>
            <a:chOff x="1803775" y="5029925"/>
            <a:chExt cx="655775" cy="1329050"/>
          </a:xfrm>
        </p:grpSpPr>
        <p:sp>
          <p:nvSpPr>
            <p:cNvPr id="109" name="Google Shape;109;p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3"/>
          <p:cNvSpPr/>
          <p:nvPr/>
        </p:nvSpPr>
        <p:spPr>
          <a:xfrm flipH="1" rot="-869022">
            <a:off x="226808" y="3734638"/>
            <a:ext cx="384006" cy="315819"/>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3"/>
          <p:cNvGrpSpPr/>
          <p:nvPr/>
        </p:nvGrpSpPr>
        <p:grpSpPr>
          <a:xfrm rot="1525285">
            <a:off x="278554" y="560189"/>
            <a:ext cx="280526" cy="814509"/>
            <a:chOff x="1460575" y="5630575"/>
            <a:chExt cx="645350" cy="1873775"/>
          </a:xfrm>
        </p:grpSpPr>
        <p:sp>
          <p:nvSpPr>
            <p:cNvPr id="122" name="Google Shape;122;p3"/>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rot="-2701011">
            <a:off x="249983" y="192710"/>
            <a:ext cx="93762" cy="19880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rot="1659831">
            <a:off x="1236203" y="4449117"/>
            <a:ext cx="392812" cy="1140530"/>
            <a:chOff x="1460575" y="5630575"/>
            <a:chExt cx="645350" cy="1873775"/>
          </a:xfrm>
        </p:grpSpPr>
        <p:sp>
          <p:nvSpPr>
            <p:cNvPr id="126" name="Google Shape;126;p3"/>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3"/>
          <p:cNvSpPr/>
          <p:nvPr/>
        </p:nvSpPr>
        <p:spPr>
          <a:xfrm rot="10800000">
            <a:off x="7062065" y="101"/>
            <a:ext cx="2081938" cy="169535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3">
    <p:spTree>
      <p:nvGrpSpPr>
        <p:cNvPr id="644" name="Shape 644"/>
        <p:cNvGrpSpPr/>
        <p:nvPr/>
      </p:nvGrpSpPr>
      <p:grpSpPr>
        <a:xfrm>
          <a:off x="0" y="0"/>
          <a:ext cx="0" cy="0"/>
          <a:chOff x="0" y="0"/>
          <a:chExt cx="0" cy="0"/>
        </a:xfrm>
      </p:grpSpPr>
      <p:sp>
        <p:nvSpPr>
          <p:cNvPr id="645" name="Google Shape;645;p21"/>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6" name="Google Shape;646;p21"/>
          <p:cNvSpPr/>
          <p:nvPr/>
        </p:nvSpPr>
        <p:spPr>
          <a:xfrm flipH="1" rot="10800000">
            <a:off x="0" y="172"/>
            <a:ext cx="1397475" cy="113795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rot="-5400000">
            <a:off x="7861388" y="3860948"/>
            <a:ext cx="622059" cy="1943044"/>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p21"/>
          <p:cNvGrpSpPr/>
          <p:nvPr/>
        </p:nvGrpSpPr>
        <p:grpSpPr>
          <a:xfrm flipH="1" rot="-3182222">
            <a:off x="-2223" y="3517727"/>
            <a:ext cx="284996" cy="541137"/>
            <a:chOff x="2263675" y="890788"/>
            <a:chExt cx="248900" cy="472600"/>
          </a:xfrm>
        </p:grpSpPr>
        <p:sp>
          <p:nvSpPr>
            <p:cNvPr id="649" name="Google Shape;649;p21"/>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21"/>
          <p:cNvGrpSpPr/>
          <p:nvPr/>
        </p:nvGrpSpPr>
        <p:grpSpPr>
          <a:xfrm flipH="1" rot="6658481">
            <a:off x="8991677" y="3410990"/>
            <a:ext cx="285000" cy="374296"/>
            <a:chOff x="2136875" y="1156838"/>
            <a:chExt cx="166125" cy="218175"/>
          </a:xfrm>
        </p:grpSpPr>
        <p:sp>
          <p:nvSpPr>
            <p:cNvPr id="652" name="Google Shape;652;p21"/>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21"/>
          <p:cNvGrpSpPr/>
          <p:nvPr/>
        </p:nvGrpSpPr>
        <p:grpSpPr>
          <a:xfrm flipH="1" rot="-2851925">
            <a:off x="8615734" y="3447521"/>
            <a:ext cx="862773" cy="1748571"/>
            <a:chOff x="1803775" y="5029925"/>
            <a:chExt cx="655775" cy="1329050"/>
          </a:xfrm>
        </p:grpSpPr>
        <p:sp>
          <p:nvSpPr>
            <p:cNvPr id="655" name="Google Shape;655;p2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1"/>
          <p:cNvGrpSpPr/>
          <p:nvPr/>
        </p:nvGrpSpPr>
        <p:grpSpPr>
          <a:xfrm flipH="1" rot="-4288182">
            <a:off x="8727814" y="4678347"/>
            <a:ext cx="575344" cy="1048582"/>
            <a:chOff x="-214625" y="3943775"/>
            <a:chExt cx="458725" cy="836125"/>
          </a:xfrm>
        </p:grpSpPr>
        <p:sp>
          <p:nvSpPr>
            <p:cNvPr id="667" name="Google Shape;667;p2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21"/>
          <p:cNvGrpSpPr/>
          <p:nvPr/>
        </p:nvGrpSpPr>
        <p:grpSpPr>
          <a:xfrm flipH="1" rot="-6486702">
            <a:off x="7299762" y="4490409"/>
            <a:ext cx="779974" cy="1104246"/>
            <a:chOff x="1793075" y="1583538"/>
            <a:chExt cx="552200" cy="781775"/>
          </a:xfrm>
        </p:grpSpPr>
        <p:sp>
          <p:nvSpPr>
            <p:cNvPr id="680" name="Google Shape;680;p21"/>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1"/>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1"/>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1"/>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21"/>
          <p:cNvSpPr/>
          <p:nvPr/>
        </p:nvSpPr>
        <p:spPr>
          <a:xfrm flipH="1" rot="-3045357">
            <a:off x="8628227" y="2914666"/>
            <a:ext cx="175018" cy="35462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21"/>
          <p:cNvGrpSpPr/>
          <p:nvPr/>
        </p:nvGrpSpPr>
        <p:grpSpPr>
          <a:xfrm rot="3442321">
            <a:off x="-249712" y="-78959"/>
            <a:ext cx="779988" cy="1104265"/>
            <a:chOff x="1793075" y="1583538"/>
            <a:chExt cx="552200" cy="781775"/>
          </a:xfrm>
        </p:grpSpPr>
        <p:sp>
          <p:nvSpPr>
            <p:cNvPr id="689" name="Google Shape;689;p21"/>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1"/>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1"/>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21"/>
          <p:cNvGrpSpPr/>
          <p:nvPr/>
        </p:nvGrpSpPr>
        <p:grpSpPr>
          <a:xfrm flipH="1" rot="7617778">
            <a:off x="974915" y="-146998"/>
            <a:ext cx="284996" cy="541137"/>
            <a:chOff x="2263675" y="890788"/>
            <a:chExt cx="248900" cy="472600"/>
          </a:xfrm>
        </p:grpSpPr>
        <p:sp>
          <p:nvSpPr>
            <p:cNvPr id="697" name="Google Shape;697;p21"/>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1"/>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21"/>
          <p:cNvGrpSpPr/>
          <p:nvPr/>
        </p:nvGrpSpPr>
        <p:grpSpPr>
          <a:xfrm flipH="1" rot="-1978607">
            <a:off x="8835793" y="95365"/>
            <a:ext cx="423330" cy="1316135"/>
            <a:chOff x="-863525" y="1017825"/>
            <a:chExt cx="601300" cy="1869300"/>
          </a:xfrm>
        </p:grpSpPr>
        <p:sp>
          <p:nvSpPr>
            <p:cNvPr id="700" name="Google Shape;700;p21"/>
            <p:cNvSpPr/>
            <p:nvPr/>
          </p:nvSpPr>
          <p:spPr>
            <a:xfrm>
              <a:off x="-698900" y="1017825"/>
              <a:ext cx="270000" cy="175325"/>
            </a:xfrm>
            <a:custGeom>
              <a:rect b="b" l="l" r="r" t="t"/>
              <a:pathLst>
                <a:path extrusionOk="0" h="7013" w="10800">
                  <a:moveTo>
                    <a:pt x="667" y="0"/>
                  </a:moveTo>
                  <a:cubicBezTo>
                    <a:pt x="286" y="0"/>
                    <a:pt x="0" y="298"/>
                    <a:pt x="0" y="655"/>
                  </a:cubicBezTo>
                  <a:lnTo>
                    <a:pt x="0" y="6358"/>
                  </a:lnTo>
                  <a:cubicBezTo>
                    <a:pt x="0" y="6727"/>
                    <a:pt x="298" y="7013"/>
                    <a:pt x="667" y="7013"/>
                  </a:cubicBezTo>
                  <a:lnTo>
                    <a:pt x="10144" y="7013"/>
                  </a:lnTo>
                  <a:cubicBezTo>
                    <a:pt x="10501" y="7013"/>
                    <a:pt x="10799" y="6727"/>
                    <a:pt x="10799" y="6370"/>
                  </a:cubicBezTo>
                  <a:lnTo>
                    <a:pt x="10799" y="655"/>
                  </a:lnTo>
                  <a:cubicBezTo>
                    <a:pt x="10799" y="286"/>
                    <a:pt x="10501" y="0"/>
                    <a:pt x="10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1"/>
            <p:cNvSpPr/>
            <p:nvPr/>
          </p:nvSpPr>
          <p:spPr>
            <a:xfrm>
              <a:off x="-863525" y="1189275"/>
              <a:ext cx="601300" cy="1697850"/>
            </a:xfrm>
            <a:custGeom>
              <a:rect b="b" l="l" r="r" t="t"/>
              <a:pathLst>
                <a:path extrusionOk="0" h="67914" w="24052">
                  <a:moveTo>
                    <a:pt x="8002" y="0"/>
                  </a:moveTo>
                  <a:lnTo>
                    <a:pt x="8002" y="2000"/>
                  </a:lnTo>
                  <a:cubicBezTo>
                    <a:pt x="8002" y="2346"/>
                    <a:pt x="7895" y="2667"/>
                    <a:pt x="7704" y="2953"/>
                  </a:cubicBezTo>
                  <a:lnTo>
                    <a:pt x="799" y="12799"/>
                  </a:lnTo>
                  <a:cubicBezTo>
                    <a:pt x="275" y="13561"/>
                    <a:pt x="1" y="14454"/>
                    <a:pt x="1" y="15359"/>
                  </a:cubicBezTo>
                  <a:lnTo>
                    <a:pt x="1" y="24848"/>
                  </a:lnTo>
                  <a:lnTo>
                    <a:pt x="156" y="25146"/>
                  </a:lnTo>
                  <a:cubicBezTo>
                    <a:pt x="489" y="25753"/>
                    <a:pt x="656" y="26420"/>
                    <a:pt x="656" y="27111"/>
                  </a:cubicBezTo>
                  <a:lnTo>
                    <a:pt x="656" y="47827"/>
                  </a:lnTo>
                  <a:cubicBezTo>
                    <a:pt x="656" y="48280"/>
                    <a:pt x="561" y="48732"/>
                    <a:pt x="370" y="49161"/>
                  </a:cubicBezTo>
                  <a:lnTo>
                    <a:pt x="1" y="50006"/>
                  </a:lnTo>
                  <a:lnTo>
                    <a:pt x="1" y="63651"/>
                  </a:lnTo>
                  <a:lnTo>
                    <a:pt x="120" y="63651"/>
                  </a:lnTo>
                  <a:cubicBezTo>
                    <a:pt x="120" y="66008"/>
                    <a:pt x="2025" y="67913"/>
                    <a:pt x="4371" y="67913"/>
                  </a:cubicBezTo>
                  <a:cubicBezTo>
                    <a:pt x="5906" y="67913"/>
                    <a:pt x="7264" y="67092"/>
                    <a:pt x="8002" y="65877"/>
                  </a:cubicBezTo>
                  <a:cubicBezTo>
                    <a:pt x="8752" y="67092"/>
                    <a:pt x="10109" y="67913"/>
                    <a:pt x="11633" y="67913"/>
                  </a:cubicBezTo>
                  <a:cubicBezTo>
                    <a:pt x="13562" y="67913"/>
                    <a:pt x="15181" y="66651"/>
                    <a:pt x="15717" y="64901"/>
                  </a:cubicBezTo>
                  <a:cubicBezTo>
                    <a:pt x="16253" y="66651"/>
                    <a:pt x="17872" y="67913"/>
                    <a:pt x="19789" y="67913"/>
                  </a:cubicBezTo>
                  <a:cubicBezTo>
                    <a:pt x="22147" y="67913"/>
                    <a:pt x="24052" y="66008"/>
                    <a:pt x="24052" y="63651"/>
                  </a:cubicBezTo>
                  <a:lnTo>
                    <a:pt x="24052" y="50006"/>
                  </a:lnTo>
                  <a:lnTo>
                    <a:pt x="23683" y="49161"/>
                  </a:lnTo>
                  <a:cubicBezTo>
                    <a:pt x="23504" y="48744"/>
                    <a:pt x="23397" y="48280"/>
                    <a:pt x="23397" y="47827"/>
                  </a:cubicBezTo>
                  <a:lnTo>
                    <a:pt x="23397" y="27122"/>
                  </a:lnTo>
                  <a:cubicBezTo>
                    <a:pt x="23361" y="26432"/>
                    <a:pt x="23528" y="25753"/>
                    <a:pt x="23849" y="25158"/>
                  </a:cubicBezTo>
                  <a:lnTo>
                    <a:pt x="24016" y="24860"/>
                  </a:lnTo>
                  <a:lnTo>
                    <a:pt x="24016" y="15383"/>
                  </a:lnTo>
                  <a:cubicBezTo>
                    <a:pt x="24016" y="14454"/>
                    <a:pt x="23730" y="13561"/>
                    <a:pt x="23218" y="12823"/>
                  </a:cubicBezTo>
                  <a:lnTo>
                    <a:pt x="16313" y="2965"/>
                  </a:lnTo>
                  <a:cubicBezTo>
                    <a:pt x="16110" y="2679"/>
                    <a:pt x="16015" y="2357"/>
                    <a:pt x="16015" y="2012"/>
                  </a:cubicBezTo>
                  <a:lnTo>
                    <a:pt x="16015"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3_1">
    <p:spTree>
      <p:nvGrpSpPr>
        <p:cNvPr id="702" name="Shape 702"/>
        <p:cNvGrpSpPr/>
        <p:nvPr/>
      </p:nvGrpSpPr>
      <p:grpSpPr>
        <a:xfrm>
          <a:off x="0" y="0"/>
          <a:ext cx="0" cy="0"/>
          <a:chOff x="0" y="0"/>
          <a:chExt cx="0" cy="0"/>
        </a:xfrm>
      </p:grpSpPr>
      <p:sp>
        <p:nvSpPr>
          <p:cNvPr id="703" name="Google Shape;703;p22"/>
          <p:cNvSpPr/>
          <p:nvPr/>
        </p:nvSpPr>
        <p:spPr>
          <a:xfrm>
            <a:off x="0" y="3978325"/>
            <a:ext cx="1581193" cy="116519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2"/>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5" name="Google Shape;705;p22"/>
          <p:cNvSpPr/>
          <p:nvPr/>
        </p:nvSpPr>
        <p:spPr>
          <a:xfrm rot="10800000">
            <a:off x="6306883" y="100"/>
            <a:ext cx="2837116" cy="138280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22"/>
          <p:cNvGrpSpPr/>
          <p:nvPr/>
        </p:nvGrpSpPr>
        <p:grpSpPr>
          <a:xfrm rot="1161746">
            <a:off x="7520865" y="4505214"/>
            <a:ext cx="542132" cy="1574146"/>
            <a:chOff x="6512944" y="2975654"/>
            <a:chExt cx="1594853" cy="4630848"/>
          </a:xfrm>
        </p:grpSpPr>
        <p:grpSp>
          <p:nvGrpSpPr>
            <p:cNvPr id="707" name="Google Shape;707;p22"/>
            <p:cNvGrpSpPr/>
            <p:nvPr/>
          </p:nvGrpSpPr>
          <p:grpSpPr>
            <a:xfrm>
              <a:off x="6512944" y="2975654"/>
              <a:ext cx="1594853" cy="4630848"/>
              <a:chOff x="1460575" y="5630575"/>
              <a:chExt cx="645350" cy="1873775"/>
            </a:xfrm>
          </p:grpSpPr>
          <p:sp>
            <p:nvSpPr>
              <p:cNvPr id="708" name="Google Shape;708;p22"/>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22"/>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2"/>
          <p:cNvGrpSpPr/>
          <p:nvPr/>
        </p:nvGrpSpPr>
        <p:grpSpPr>
          <a:xfrm rot="1865792">
            <a:off x="-287707" y="3793068"/>
            <a:ext cx="723092" cy="1465481"/>
            <a:chOff x="1803775" y="5029925"/>
            <a:chExt cx="655775" cy="1329050"/>
          </a:xfrm>
        </p:grpSpPr>
        <p:sp>
          <p:nvSpPr>
            <p:cNvPr id="712" name="Google Shape;712;p22"/>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2"/>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2"/>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2"/>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2"/>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22"/>
          <p:cNvGrpSpPr/>
          <p:nvPr/>
        </p:nvGrpSpPr>
        <p:grpSpPr>
          <a:xfrm rot="3492532">
            <a:off x="5956335" y="-394653"/>
            <a:ext cx="494143" cy="900682"/>
            <a:chOff x="-214625" y="3943775"/>
            <a:chExt cx="458725" cy="836125"/>
          </a:xfrm>
        </p:grpSpPr>
        <p:sp>
          <p:nvSpPr>
            <p:cNvPr id="724" name="Google Shape;724;p2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22"/>
          <p:cNvSpPr/>
          <p:nvPr/>
        </p:nvSpPr>
        <p:spPr>
          <a:xfrm rot="2131633">
            <a:off x="7884376" y="3305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2"/>
          <p:cNvSpPr/>
          <p:nvPr/>
        </p:nvSpPr>
        <p:spPr>
          <a:xfrm rot="-2281775">
            <a:off x="689767" y="475552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22"/>
          <p:cNvGrpSpPr/>
          <p:nvPr/>
        </p:nvGrpSpPr>
        <p:grpSpPr>
          <a:xfrm flipH="1" rot="-7738681">
            <a:off x="8760947" y="1766159"/>
            <a:ext cx="344309" cy="484912"/>
            <a:chOff x="1554950" y="3841075"/>
            <a:chExt cx="389950" cy="549200"/>
          </a:xfrm>
        </p:grpSpPr>
        <p:sp>
          <p:nvSpPr>
            <p:cNvPr id="739" name="Google Shape;739;p22"/>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2"/>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2"/>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2"/>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2"/>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2"/>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2"/>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2"/>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22"/>
          <p:cNvGrpSpPr/>
          <p:nvPr/>
        </p:nvGrpSpPr>
        <p:grpSpPr>
          <a:xfrm rot="-1324980">
            <a:off x="8698081" y="-353291"/>
            <a:ext cx="470036" cy="1364806"/>
            <a:chOff x="6512944" y="2975654"/>
            <a:chExt cx="1594853" cy="4630848"/>
          </a:xfrm>
        </p:grpSpPr>
        <p:grpSp>
          <p:nvGrpSpPr>
            <p:cNvPr id="748" name="Google Shape;748;p22"/>
            <p:cNvGrpSpPr/>
            <p:nvPr/>
          </p:nvGrpSpPr>
          <p:grpSpPr>
            <a:xfrm>
              <a:off x="6512944" y="2975654"/>
              <a:ext cx="1594853" cy="4630848"/>
              <a:chOff x="1460575" y="5630575"/>
              <a:chExt cx="645350" cy="1873775"/>
            </a:xfrm>
          </p:grpSpPr>
          <p:sp>
            <p:nvSpPr>
              <p:cNvPr id="749" name="Google Shape;749;p22"/>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2"/>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2"/>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22"/>
          <p:cNvGrpSpPr/>
          <p:nvPr/>
        </p:nvGrpSpPr>
        <p:grpSpPr>
          <a:xfrm flipH="1" rot="2422028">
            <a:off x="-102502" y="1625140"/>
            <a:ext cx="352694" cy="1099052"/>
            <a:chOff x="4118750" y="2154275"/>
            <a:chExt cx="601300" cy="1873750"/>
          </a:xfrm>
        </p:grpSpPr>
        <p:sp>
          <p:nvSpPr>
            <p:cNvPr id="753" name="Google Shape;753;p22"/>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2"/>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
    <p:spTree>
      <p:nvGrpSpPr>
        <p:cNvPr id="755" name="Shape 755"/>
        <p:cNvGrpSpPr/>
        <p:nvPr/>
      </p:nvGrpSpPr>
      <p:grpSpPr>
        <a:xfrm>
          <a:off x="0" y="0"/>
          <a:ext cx="0" cy="0"/>
          <a:chOff x="0" y="0"/>
          <a:chExt cx="0" cy="0"/>
        </a:xfrm>
      </p:grpSpPr>
      <p:sp>
        <p:nvSpPr>
          <p:cNvPr id="756" name="Google Shape;756;p23"/>
          <p:cNvSpPr txBox="1"/>
          <p:nvPr>
            <p:ph type="title"/>
          </p:nvPr>
        </p:nvSpPr>
        <p:spPr>
          <a:xfrm>
            <a:off x="713275" y="950675"/>
            <a:ext cx="3672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7" name="Google Shape;757;p23"/>
          <p:cNvSpPr txBox="1"/>
          <p:nvPr>
            <p:ph idx="1" type="body"/>
          </p:nvPr>
        </p:nvSpPr>
        <p:spPr>
          <a:xfrm>
            <a:off x="713275" y="1658125"/>
            <a:ext cx="3672900" cy="25347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595959"/>
              </a:buClr>
              <a:buSzPts val="1000"/>
              <a:buFont typeface="Anaheim"/>
              <a:buChar char="●"/>
              <a:defRPr sz="1400"/>
            </a:lvl1pPr>
            <a:lvl2pPr indent="-330200" lvl="1" marL="914400" rtl="0">
              <a:spcBef>
                <a:spcPts val="0"/>
              </a:spcBef>
              <a:spcAft>
                <a:spcPts val="0"/>
              </a:spcAft>
              <a:buClr>
                <a:srgbClr val="595959"/>
              </a:buClr>
              <a:buSzPts val="1600"/>
              <a:buFont typeface="Anaheim"/>
              <a:buChar char="○"/>
              <a:defRPr/>
            </a:lvl2pPr>
            <a:lvl3pPr indent="-330200" lvl="2" marL="1371600" rtl="0">
              <a:spcBef>
                <a:spcPts val="0"/>
              </a:spcBef>
              <a:spcAft>
                <a:spcPts val="0"/>
              </a:spcAft>
              <a:buClr>
                <a:srgbClr val="595959"/>
              </a:buClr>
              <a:buSzPts val="1600"/>
              <a:buFont typeface="Anaheim"/>
              <a:buChar char="■"/>
              <a:defRPr/>
            </a:lvl3pPr>
            <a:lvl4pPr indent="-330200" lvl="3" marL="1828800" rtl="0">
              <a:spcBef>
                <a:spcPts val="0"/>
              </a:spcBef>
              <a:spcAft>
                <a:spcPts val="0"/>
              </a:spcAft>
              <a:buClr>
                <a:srgbClr val="595959"/>
              </a:buClr>
              <a:buSzPts val="1600"/>
              <a:buFont typeface="Anaheim"/>
              <a:buChar char="●"/>
              <a:defRPr/>
            </a:lvl4pPr>
            <a:lvl5pPr indent="-330200" lvl="4" marL="2286000" rtl="0">
              <a:spcBef>
                <a:spcPts val="0"/>
              </a:spcBef>
              <a:spcAft>
                <a:spcPts val="0"/>
              </a:spcAft>
              <a:buClr>
                <a:srgbClr val="595959"/>
              </a:buClr>
              <a:buSzPts val="1600"/>
              <a:buFont typeface="Anaheim"/>
              <a:buChar char="○"/>
              <a:defRPr/>
            </a:lvl5pPr>
            <a:lvl6pPr indent="-330200" lvl="5" marL="2743200" rtl="0">
              <a:spcBef>
                <a:spcPts val="0"/>
              </a:spcBef>
              <a:spcAft>
                <a:spcPts val="0"/>
              </a:spcAft>
              <a:buClr>
                <a:srgbClr val="595959"/>
              </a:buClr>
              <a:buSzPts val="1600"/>
              <a:buFont typeface="Anaheim"/>
              <a:buChar char="■"/>
              <a:defRPr/>
            </a:lvl6pPr>
            <a:lvl7pPr indent="-330200" lvl="6" marL="3200400" rtl="0">
              <a:spcBef>
                <a:spcPts val="0"/>
              </a:spcBef>
              <a:spcAft>
                <a:spcPts val="0"/>
              </a:spcAft>
              <a:buClr>
                <a:srgbClr val="595959"/>
              </a:buClr>
              <a:buSzPts val="1600"/>
              <a:buFont typeface="Anaheim"/>
              <a:buChar char="●"/>
              <a:defRPr/>
            </a:lvl7pPr>
            <a:lvl8pPr indent="-330200" lvl="7" marL="3657600" rtl="0">
              <a:spcBef>
                <a:spcPts val="0"/>
              </a:spcBef>
              <a:spcAft>
                <a:spcPts val="0"/>
              </a:spcAft>
              <a:buClr>
                <a:srgbClr val="595959"/>
              </a:buClr>
              <a:buSzPts val="1600"/>
              <a:buFont typeface="Anaheim"/>
              <a:buChar char="○"/>
              <a:defRPr/>
            </a:lvl8pPr>
            <a:lvl9pPr indent="-330200" lvl="8" marL="4114800" rtl="0">
              <a:spcBef>
                <a:spcPts val="0"/>
              </a:spcBef>
              <a:spcAft>
                <a:spcPts val="0"/>
              </a:spcAft>
              <a:buClr>
                <a:srgbClr val="595959"/>
              </a:buClr>
              <a:buSzPts val="1600"/>
              <a:buFont typeface="Anaheim"/>
              <a:buChar char="■"/>
              <a:defRPr/>
            </a:lvl9pPr>
          </a:lstStyle>
          <a:p/>
        </p:txBody>
      </p:sp>
      <p:sp>
        <p:nvSpPr>
          <p:cNvPr id="758" name="Google Shape;758;p23"/>
          <p:cNvSpPr/>
          <p:nvPr/>
        </p:nvSpPr>
        <p:spPr>
          <a:xfrm flipH="1">
            <a:off x="4607222" y="0"/>
            <a:ext cx="4536778" cy="5143452"/>
          </a:xfrm>
          <a:custGeom>
            <a:rect b="b" l="l" r="r" t="t"/>
            <a:pathLst>
              <a:path extrusionOk="0" h="53365" w="53555">
                <a:moveTo>
                  <a:pt x="0" y="1"/>
                </a:moveTo>
                <a:lnTo>
                  <a:pt x="0" y="53364"/>
                </a:lnTo>
                <a:lnTo>
                  <a:pt x="40874" y="53364"/>
                </a:lnTo>
                <a:cubicBezTo>
                  <a:pt x="43208" y="50650"/>
                  <a:pt x="45268" y="47590"/>
                  <a:pt x="46947" y="44256"/>
                </a:cubicBezTo>
                <a:cubicBezTo>
                  <a:pt x="51269" y="35636"/>
                  <a:pt x="53555" y="25206"/>
                  <a:pt x="50138" y="15693"/>
                </a:cubicBezTo>
                <a:cubicBezTo>
                  <a:pt x="48018" y="9811"/>
                  <a:pt x="44946" y="4442"/>
                  <a:pt x="411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759" name="Shape 759"/>
        <p:cNvGrpSpPr/>
        <p:nvPr/>
      </p:nvGrpSpPr>
      <p:grpSpPr>
        <a:xfrm>
          <a:off x="0" y="0"/>
          <a:ext cx="0" cy="0"/>
          <a:chOff x="0" y="0"/>
          <a:chExt cx="0" cy="0"/>
        </a:xfrm>
      </p:grpSpPr>
      <p:sp>
        <p:nvSpPr>
          <p:cNvPr id="760" name="Google Shape;760;p24"/>
          <p:cNvSpPr/>
          <p:nvPr/>
        </p:nvSpPr>
        <p:spPr>
          <a:xfrm>
            <a:off x="0" y="0"/>
            <a:ext cx="4684858" cy="5143452"/>
          </a:xfrm>
          <a:custGeom>
            <a:rect b="b" l="l" r="r" t="t"/>
            <a:pathLst>
              <a:path extrusionOk="0" h="53365" w="53555">
                <a:moveTo>
                  <a:pt x="0" y="1"/>
                </a:moveTo>
                <a:lnTo>
                  <a:pt x="0" y="53364"/>
                </a:lnTo>
                <a:lnTo>
                  <a:pt x="40874" y="53364"/>
                </a:lnTo>
                <a:cubicBezTo>
                  <a:pt x="43208" y="50650"/>
                  <a:pt x="45268" y="47590"/>
                  <a:pt x="46947" y="44256"/>
                </a:cubicBezTo>
                <a:cubicBezTo>
                  <a:pt x="51269" y="35636"/>
                  <a:pt x="53555" y="25206"/>
                  <a:pt x="50138" y="15693"/>
                </a:cubicBezTo>
                <a:cubicBezTo>
                  <a:pt x="48018" y="9811"/>
                  <a:pt x="44946" y="4442"/>
                  <a:pt x="411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txBox="1"/>
          <p:nvPr>
            <p:ph type="title"/>
          </p:nvPr>
        </p:nvSpPr>
        <p:spPr>
          <a:xfrm>
            <a:off x="1060850" y="739988"/>
            <a:ext cx="2304000" cy="2031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2" name="Google Shape;762;p24"/>
          <p:cNvSpPr txBox="1"/>
          <p:nvPr>
            <p:ph idx="1" type="subTitle"/>
          </p:nvPr>
        </p:nvSpPr>
        <p:spPr>
          <a:xfrm>
            <a:off x="1061649" y="2741163"/>
            <a:ext cx="2304000" cy="16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grpSp>
        <p:nvGrpSpPr>
          <p:cNvPr id="763" name="Google Shape;763;p24"/>
          <p:cNvGrpSpPr/>
          <p:nvPr/>
        </p:nvGrpSpPr>
        <p:grpSpPr>
          <a:xfrm rot="3585892">
            <a:off x="257344" y="-917927"/>
            <a:ext cx="1104614" cy="2238706"/>
            <a:chOff x="1803775" y="5029925"/>
            <a:chExt cx="655775" cy="1329050"/>
          </a:xfrm>
        </p:grpSpPr>
        <p:sp>
          <p:nvSpPr>
            <p:cNvPr id="764" name="Google Shape;764;p2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24"/>
          <p:cNvGrpSpPr/>
          <p:nvPr/>
        </p:nvGrpSpPr>
        <p:grpSpPr>
          <a:xfrm rot="7158751">
            <a:off x="16898" y="792003"/>
            <a:ext cx="560226" cy="1021019"/>
            <a:chOff x="-214625" y="3943775"/>
            <a:chExt cx="458725" cy="836125"/>
          </a:xfrm>
        </p:grpSpPr>
        <p:sp>
          <p:nvSpPr>
            <p:cNvPr id="776" name="Google Shape;776;p2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24"/>
          <p:cNvSpPr/>
          <p:nvPr/>
        </p:nvSpPr>
        <p:spPr>
          <a:xfrm rot="2131633">
            <a:off x="222526" y="181183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4"/>
          <p:cNvSpPr/>
          <p:nvPr/>
        </p:nvSpPr>
        <p:spPr>
          <a:xfrm flipH="1" rot="7630736">
            <a:off x="3439509" y="388491"/>
            <a:ext cx="14895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790" name="Shape 790"/>
        <p:cNvGrpSpPr/>
        <p:nvPr/>
      </p:nvGrpSpPr>
      <p:grpSpPr>
        <a:xfrm>
          <a:off x="0" y="0"/>
          <a:ext cx="0" cy="0"/>
          <a:chOff x="0" y="0"/>
          <a:chExt cx="0" cy="0"/>
        </a:xfrm>
      </p:grpSpPr>
      <p:sp>
        <p:nvSpPr>
          <p:cNvPr id="791" name="Google Shape;791;p25"/>
          <p:cNvSpPr txBox="1"/>
          <p:nvPr>
            <p:ph type="title"/>
          </p:nvPr>
        </p:nvSpPr>
        <p:spPr>
          <a:xfrm>
            <a:off x="5389425" y="2371525"/>
            <a:ext cx="3040200" cy="646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2" name="Google Shape;792;p25"/>
          <p:cNvSpPr txBox="1"/>
          <p:nvPr>
            <p:ph idx="1" type="subTitle"/>
          </p:nvPr>
        </p:nvSpPr>
        <p:spPr>
          <a:xfrm>
            <a:off x="5390525" y="3018025"/>
            <a:ext cx="3040200" cy="14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793" name="Google Shape;793;p25"/>
          <p:cNvSpPr/>
          <p:nvPr/>
        </p:nvSpPr>
        <p:spPr>
          <a:xfrm flipH="1" rot="5400000">
            <a:off x="909545" y="919752"/>
            <a:ext cx="3311332" cy="5130377"/>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25"/>
          <p:cNvGrpSpPr/>
          <p:nvPr/>
        </p:nvGrpSpPr>
        <p:grpSpPr>
          <a:xfrm rot="3585892">
            <a:off x="86667" y="2907764"/>
            <a:ext cx="1104614" cy="2238706"/>
            <a:chOff x="1803775" y="5029925"/>
            <a:chExt cx="655775" cy="1329050"/>
          </a:xfrm>
        </p:grpSpPr>
        <p:sp>
          <p:nvSpPr>
            <p:cNvPr id="795" name="Google Shape;795;p2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5"/>
          <p:cNvGrpSpPr/>
          <p:nvPr/>
        </p:nvGrpSpPr>
        <p:grpSpPr>
          <a:xfrm flipH="1" rot="2700318">
            <a:off x="759587" y="4383540"/>
            <a:ext cx="700958" cy="1277647"/>
            <a:chOff x="-214625" y="3943775"/>
            <a:chExt cx="458725" cy="836125"/>
          </a:xfrm>
        </p:grpSpPr>
        <p:sp>
          <p:nvSpPr>
            <p:cNvPr id="807" name="Google Shape;807;p2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25"/>
          <p:cNvSpPr/>
          <p:nvPr/>
        </p:nvSpPr>
        <p:spPr>
          <a:xfrm rot="10800000">
            <a:off x="7013206" y="60"/>
            <a:ext cx="2130794" cy="173513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rot="4253446">
            <a:off x="-64824" y="2564578"/>
            <a:ext cx="232127" cy="47027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
    <p:spTree>
      <p:nvGrpSpPr>
        <p:cNvPr id="821" name="Shape 821"/>
        <p:cNvGrpSpPr/>
        <p:nvPr/>
      </p:nvGrpSpPr>
      <p:grpSpPr>
        <a:xfrm>
          <a:off x="0" y="0"/>
          <a:ext cx="0" cy="0"/>
          <a:chOff x="0" y="0"/>
          <a:chExt cx="0" cy="0"/>
        </a:xfrm>
      </p:grpSpPr>
      <p:sp>
        <p:nvSpPr>
          <p:cNvPr id="822" name="Google Shape;822;p26"/>
          <p:cNvSpPr txBox="1"/>
          <p:nvPr>
            <p:ph type="title"/>
          </p:nvPr>
        </p:nvSpPr>
        <p:spPr>
          <a:xfrm>
            <a:off x="713275" y="2875950"/>
            <a:ext cx="3040200" cy="110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3" name="Google Shape;823;p26"/>
          <p:cNvSpPr txBox="1"/>
          <p:nvPr>
            <p:ph idx="1" type="subTitle"/>
          </p:nvPr>
        </p:nvSpPr>
        <p:spPr>
          <a:xfrm>
            <a:off x="714375" y="3927000"/>
            <a:ext cx="30402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
    <p:spTree>
      <p:nvGrpSpPr>
        <p:cNvPr id="824" name="Shape 824"/>
        <p:cNvGrpSpPr/>
        <p:nvPr/>
      </p:nvGrpSpPr>
      <p:grpSpPr>
        <a:xfrm>
          <a:off x="0" y="0"/>
          <a:ext cx="0" cy="0"/>
          <a:chOff x="0" y="0"/>
          <a:chExt cx="0" cy="0"/>
        </a:xfrm>
      </p:grpSpPr>
      <p:sp>
        <p:nvSpPr>
          <p:cNvPr id="825" name="Google Shape;825;p27"/>
          <p:cNvSpPr txBox="1"/>
          <p:nvPr>
            <p:ph idx="1" type="subTitle"/>
          </p:nvPr>
        </p:nvSpPr>
        <p:spPr>
          <a:xfrm>
            <a:off x="2362200" y="1763075"/>
            <a:ext cx="44196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26" name="Google Shape;826;p27"/>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7" name="Google Shape;827;p27"/>
          <p:cNvSpPr/>
          <p:nvPr/>
        </p:nvSpPr>
        <p:spPr>
          <a:xfrm rot="10800000">
            <a:off x="6306883" y="100"/>
            <a:ext cx="2837116" cy="138280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8" name="Google Shape;828;p27"/>
          <p:cNvGrpSpPr/>
          <p:nvPr/>
        </p:nvGrpSpPr>
        <p:grpSpPr>
          <a:xfrm rot="1161746">
            <a:off x="8320965" y="4067064"/>
            <a:ext cx="542132" cy="1574146"/>
            <a:chOff x="6512944" y="2975654"/>
            <a:chExt cx="1594853" cy="4630848"/>
          </a:xfrm>
        </p:grpSpPr>
        <p:grpSp>
          <p:nvGrpSpPr>
            <p:cNvPr id="829" name="Google Shape;829;p27"/>
            <p:cNvGrpSpPr/>
            <p:nvPr/>
          </p:nvGrpSpPr>
          <p:grpSpPr>
            <a:xfrm>
              <a:off x="6512944" y="2975654"/>
              <a:ext cx="1594853" cy="4630848"/>
              <a:chOff x="1460575" y="5630575"/>
              <a:chExt cx="645350" cy="1873775"/>
            </a:xfrm>
          </p:grpSpPr>
          <p:sp>
            <p:nvSpPr>
              <p:cNvPr id="830" name="Google Shape;830;p2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27"/>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27"/>
          <p:cNvGrpSpPr/>
          <p:nvPr/>
        </p:nvGrpSpPr>
        <p:grpSpPr>
          <a:xfrm rot="-1866940">
            <a:off x="-180040" y="4132"/>
            <a:ext cx="400620" cy="1248399"/>
            <a:chOff x="4118750" y="2154275"/>
            <a:chExt cx="601300" cy="1873750"/>
          </a:xfrm>
        </p:grpSpPr>
        <p:sp>
          <p:nvSpPr>
            <p:cNvPr id="834" name="Google Shape;834;p27"/>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27"/>
          <p:cNvGrpSpPr/>
          <p:nvPr/>
        </p:nvGrpSpPr>
        <p:grpSpPr>
          <a:xfrm rot="1865792">
            <a:off x="-287707" y="3793068"/>
            <a:ext cx="723092" cy="1465481"/>
            <a:chOff x="1803775" y="5029925"/>
            <a:chExt cx="655775" cy="1329050"/>
          </a:xfrm>
        </p:grpSpPr>
        <p:sp>
          <p:nvSpPr>
            <p:cNvPr id="837" name="Google Shape;837;p27"/>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27"/>
          <p:cNvGrpSpPr/>
          <p:nvPr/>
        </p:nvGrpSpPr>
        <p:grpSpPr>
          <a:xfrm rot="3492532">
            <a:off x="5956335" y="-394653"/>
            <a:ext cx="494143" cy="900682"/>
            <a:chOff x="-214625" y="3943775"/>
            <a:chExt cx="458725" cy="836125"/>
          </a:xfrm>
        </p:grpSpPr>
        <p:sp>
          <p:nvSpPr>
            <p:cNvPr id="849" name="Google Shape;849;p2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27"/>
          <p:cNvSpPr/>
          <p:nvPr/>
        </p:nvSpPr>
        <p:spPr>
          <a:xfrm rot="2131633">
            <a:off x="7884376" y="3305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rot="-2281775">
            <a:off x="689767" y="475552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3" name="Google Shape;863;p27"/>
          <p:cNvGrpSpPr/>
          <p:nvPr/>
        </p:nvGrpSpPr>
        <p:grpSpPr>
          <a:xfrm flipH="1" rot="-7738681">
            <a:off x="8760947" y="1766159"/>
            <a:ext cx="344309" cy="484912"/>
            <a:chOff x="1554950" y="3841075"/>
            <a:chExt cx="389950" cy="549200"/>
          </a:xfrm>
        </p:grpSpPr>
        <p:sp>
          <p:nvSpPr>
            <p:cNvPr id="864" name="Google Shape;864;p27"/>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27"/>
          <p:cNvGrpSpPr/>
          <p:nvPr/>
        </p:nvGrpSpPr>
        <p:grpSpPr>
          <a:xfrm rot="-1324980">
            <a:off x="8698081" y="-353291"/>
            <a:ext cx="470036" cy="1364806"/>
            <a:chOff x="6512944" y="2975654"/>
            <a:chExt cx="1594853" cy="4630848"/>
          </a:xfrm>
        </p:grpSpPr>
        <p:grpSp>
          <p:nvGrpSpPr>
            <p:cNvPr id="873" name="Google Shape;873;p27"/>
            <p:cNvGrpSpPr/>
            <p:nvPr/>
          </p:nvGrpSpPr>
          <p:grpSpPr>
            <a:xfrm>
              <a:off x="6512944" y="2975654"/>
              <a:ext cx="1594853" cy="4630848"/>
              <a:chOff x="1460575" y="5630575"/>
              <a:chExt cx="645350" cy="1873775"/>
            </a:xfrm>
          </p:grpSpPr>
          <p:sp>
            <p:nvSpPr>
              <p:cNvPr id="874" name="Google Shape;874;p2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6" name="Google Shape;876;p27"/>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 name="Google Shape;877;p27"/>
          <p:cNvGrpSpPr/>
          <p:nvPr/>
        </p:nvGrpSpPr>
        <p:grpSpPr>
          <a:xfrm rot="7738681">
            <a:off x="369422" y="385871"/>
            <a:ext cx="344309" cy="484912"/>
            <a:chOff x="1554950" y="3841075"/>
            <a:chExt cx="389950" cy="549200"/>
          </a:xfrm>
        </p:grpSpPr>
        <p:sp>
          <p:nvSpPr>
            <p:cNvPr id="878" name="Google Shape;878;p27"/>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27"/>
          <p:cNvGrpSpPr/>
          <p:nvPr/>
        </p:nvGrpSpPr>
        <p:grpSpPr>
          <a:xfrm flipH="1" rot="2422028">
            <a:off x="-102502" y="2720515"/>
            <a:ext cx="352694" cy="1099052"/>
            <a:chOff x="4118750" y="2154275"/>
            <a:chExt cx="601300" cy="1873750"/>
          </a:xfrm>
        </p:grpSpPr>
        <p:sp>
          <p:nvSpPr>
            <p:cNvPr id="887" name="Google Shape;887;p27"/>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_1">
    <p:spTree>
      <p:nvGrpSpPr>
        <p:cNvPr id="889" name="Shape 889"/>
        <p:cNvGrpSpPr/>
        <p:nvPr/>
      </p:nvGrpSpPr>
      <p:grpSpPr>
        <a:xfrm>
          <a:off x="0" y="0"/>
          <a:ext cx="0" cy="0"/>
          <a:chOff x="0" y="0"/>
          <a:chExt cx="0" cy="0"/>
        </a:xfrm>
      </p:grpSpPr>
      <p:sp>
        <p:nvSpPr>
          <p:cNvPr id="890" name="Google Shape;890;p28"/>
          <p:cNvSpPr txBox="1"/>
          <p:nvPr>
            <p:ph type="title"/>
          </p:nvPr>
        </p:nvSpPr>
        <p:spPr>
          <a:xfrm>
            <a:off x="1213100" y="1443475"/>
            <a:ext cx="3040200" cy="646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1" name="Google Shape;891;p28"/>
          <p:cNvSpPr txBox="1"/>
          <p:nvPr>
            <p:ph idx="1" type="subTitle"/>
          </p:nvPr>
        </p:nvSpPr>
        <p:spPr>
          <a:xfrm>
            <a:off x="1214200" y="2089975"/>
            <a:ext cx="3040200" cy="14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892" name="Google Shape;892;p28"/>
          <p:cNvSpPr/>
          <p:nvPr/>
        </p:nvSpPr>
        <p:spPr>
          <a:xfrm flipH="1" rot="-5400000">
            <a:off x="7576828" y="-376458"/>
            <a:ext cx="1191188" cy="1943044"/>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28"/>
          <p:cNvGrpSpPr/>
          <p:nvPr/>
        </p:nvGrpSpPr>
        <p:grpSpPr>
          <a:xfrm rot="4141519">
            <a:off x="8991677" y="1357695"/>
            <a:ext cx="285000" cy="374296"/>
            <a:chOff x="2136875" y="1156838"/>
            <a:chExt cx="166125" cy="218175"/>
          </a:xfrm>
        </p:grpSpPr>
        <p:sp>
          <p:nvSpPr>
            <p:cNvPr id="894" name="Google Shape;894;p28"/>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28"/>
          <p:cNvGrpSpPr/>
          <p:nvPr/>
        </p:nvGrpSpPr>
        <p:grpSpPr>
          <a:xfrm rot="-7948000">
            <a:off x="8083374" y="103494"/>
            <a:ext cx="1075312" cy="2179319"/>
            <a:chOff x="1803775" y="5029925"/>
            <a:chExt cx="655775" cy="1329050"/>
          </a:xfrm>
        </p:grpSpPr>
        <p:sp>
          <p:nvSpPr>
            <p:cNvPr id="897" name="Google Shape;897;p2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28"/>
          <p:cNvGrpSpPr/>
          <p:nvPr/>
        </p:nvGrpSpPr>
        <p:grpSpPr>
          <a:xfrm rot="-6511718">
            <a:off x="8817127" y="-702249"/>
            <a:ext cx="736348" cy="1342047"/>
            <a:chOff x="-214625" y="3943775"/>
            <a:chExt cx="458725" cy="836125"/>
          </a:xfrm>
        </p:grpSpPr>
        <p:sp>
          <p:nvSpPr>
            <p:cNvPr id="909" name="Google Shape;909;p2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8"/>
          <p:cNvGrpSpPr/>
          <p:nvPr/>
        </p:nvGrpSpPr>
        <p:grpSpPr>
          <a:xfrm rot="-4313185">
            <a:off x="7303429" y="-454112"/>
            <a:ext cx="990012" cy="1401605"/>
            <a:chOff x="1793075" y="1583538"/>
            <a:chExt cx="552200" cy="781775"/>
          </a:xfrm>
        </p:grpSpPr>
        <p:sp>
          <p:nvSpPr>
            <p:cNvPr id="922" name="Google Shape;922;p28"/>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28"/>
          <p:cNvSpPr/>
          <p:nvPr/>
        </p:nvSpPr>
        <p:spPr>
          <a:xfrm rot="-7754643">
            <a:off x="8628227" y="1873692"/>
            <a:ext cx="175018" cy="35462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flipH="1" rot="7754670">
            <a:off x="-76483" y="1277189"/>
            <a:ext cx="362301" cy="73410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_1">
    <p:spTree>
      <p:nvGrpSpPr>
        <p:cNvPr id="931" name="Shape 931"/>
        <p:cNvGrpSpPr/>
        <p:nvPr/>
      </p:nvGrpSpPr>
      <p:grpSpPr>
        <a:xfrm>
          <a:off x="0" y="0"/>
          <a:ext cx="0" cy="0"/>
          <a:chOff x="0" y="0"/>
          <a:chExt cx="0" cy="0"/>
        </a:xfrm>
      </p:grpSpPr>
      <p:sp>
        <p:nvSpPr>
          <p:cNvPr id="932" name="Google Shape;932;p29"/>
          <p:cNvSpPr txBox="1"/>
          <p:nvPr>
            <p:ph type="title"/>
          </p:nvPr>
        </p:nvSpPr>
        <p:spPr>
          <a:xfrm>
            <a:off x="4722725" y="1443475"/>
            <a:ext cx="3040200" cy="646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3" name="Google Shape;933;p29"/>
          <p:cNvSpPr txBox="1"/>
          <p:nvPr>
            <p:ph idx="1" type="subTitle"/>
          </p:nvPr>
        </p:nvSpPr>
        <p:spPr>
          <a:xfrm>
            <a:off x="4723825" y="2089975"/>
            <a:ext cx="3040200" cy="14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934" name="Google Shape;934;p29"/>
          <p:cNvSpPr/>
          <p:nvPr/>
        </p:nvSpPr>
        <p:spPr>
          <a:xfrm flipH="1" rot="5400000">
            <a:off x="909545" y="919752"/>
            <a:ext cx="3311332" cy="5130377"/>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9"/>
          <p:cNvSpPr/>
          <p:nvPr/>
        </p:nvSpPr>
        <p:spPr>
          <a:xfrm rot="4253446">
            <a:off x="-64824" y="2564578"/>
            <a:ext cx="232127" cy="47027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p:nvPr/>
        </p:nvSpPr>
        <p:spPr>
          <a:xfrm rot="10800000">
            <a:off x="7013206" y="60"/>
            <a:ext cx="2130794" cy="173513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1_1_1_1_1_1_1_1">
    <p:spTree>
      <p:nvGrpSpPr>
        <p:cNvPr id="937" name="Shape 937"/>
        <p:cNvGrpSpPr/>
        <p:nvPr/>
      </p:nvGrpSpPr>
      <p:grpSpPr>
        <a:xfrm>
          <a:off x="0" y="0"/>
          <a:ext cx="0" cy="0"/>
          <a:chOff x="0" y="0"/>
          <a:chExt cx="0" cy="0"/>
        </a:xfrm>
      </p:grpSpPr>
      <p:sp>
        <p:nvSpPr>
          <p:cNvPr id="938" name="Google Shape;938;p30"/>
          <p:cNvSpPr/>
          <p:nvPr/>
        </p:nvSpPr>
        <p:spPr>
          <a:xfrm rot="499">
            <a:off x="-383299" y="-333755"/>
            <a:ext cx="2377392" cy="2075789"/>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0"/>
          <p:cNvSpPr/>
          <p:nvPr/>
        </p:nvSpPr>
        <p:spPr>
          <a:xfrm flipH="1" rot="-3729966">
            <a:off x="7299048" y="3833627"/>
            <a:ext cx="2377484" cy="2075776"/>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30"/>
          <p:cNvGrpSpPr/>
          <p:nvPr/>
        </p:nvGrpSpPr>
        <p:grpSpPr>
          <a:xfrm flipH="1" rot="1230377">
            <a:off x="-242610" y="210485"/>
            <a:ext cx="1522415" cy="2706444"/>
            <a:chOff x="5644300" y="1118350"/>
            <a:chExt cx="824675" cy="1466050"/>
          </a:xfrm>
        </p:grpSpPr>
        <p:sp>
          <p:nvSpPr>
            <p:cNvPr id="941" name="Google Shape;941;p30"/>
            <p:cNvSpPr/>
            <p:nvPr/>
          </p:nvSpPr>
          <p:spPr>
            <a:xfrm>
              <a:off x="5957875" y="1481500"/>
              <a:ext cx="154200" cy="1102900"/>
            </a:xfrm>
            <a:custGeom>
              <a:rect b="b" l="l" r="r" t="t"/>
              <a:pathLst>
                <a:path extrusionOk="0" h="44116" w="6168">
                  <a:moveTo>
                    <a:pt x="279" y="1"/>
                  </a:moveTo>
                  <a:cubicBezTo>
                    <a:pt x="243" y="1"/>
                    <a:pt x="205" y="9"/>
                    <a:pt x="167" y="27"/>
                  </a:cubicBezTo>
                  <a:cubicBezTo>
                    <a:pt x="48" y="74"/>
                    <a:pt x="1" y="205"/>
                    <a:pt x="36" y="336"/>
                  </a:cubicBezTo>
                  <a:cubicBezTo>
                    <a:pt x="2382" y="9587"/>
                    <a:pt x="5144" y="21756"/>
                    <a:pt x="5537" y="34079"/>
                  </a:cubicBezTo>
                  <a:cubicBezTo>
                    <a:pt x="5656" y="37424"/>
                    <a:pt x="5585" y="40687"/>
                    <a:pt x="5358" y="43842"/>
                  </a:cubicBezTo>
                  <a:cubicBezTo>
                    <a:pt x="5346" y="43996"/>
                    <a:pt x="5465" y="44116"/>
                    <a:pt x="5620" y="44116"/>
                  </a:cubicBezTo>
                  <a:cubicBezTo>
                    <a:pt x="5751" y="44116"/>
                    <a:pt x="5858" y="44008"/>
                    <a:pt x="5870" y="43877"/>
                  </a:cubicBezTo>
                  <a:cubicBezTo>
                    <a:pt x="6108" y="40698"/>
                    <a:pt x="6168" y="37424"/>
                    <a:pt x="6049" y="34055"/>
                  </a:cubicBezTo>
                  <a:cubicBezTo>
                    <a:pt x="5632" y="21672"/>
                    <a:pt x="2882" y="9445"/>
                    <a:pt x="512" y="193"/>
                  </a:cubicBezTo>
                  <a:cubicBezTo>
                    <a:pt x="477" y="77"/>
                    <a:pt x="387" y="1"/>
                    <a:pt x="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0"/>
            <p:cNvSpPr/>
            <p:nvPr/>
          </p:nvSpPr>
          <p:spPr>
            <a:xfrm>
              <a:off x="5892400" y="1505500"/>
              <a:ext cx="175925" cy="126700"/>
            </a:xfrm>
            <a:custGeom>
              <a:rect b="b" l="l" r="r" t="t"/>
              <a:pathLst>
                <a:path extrusionOk="0" h="5068" w="7037">
                  <a:moveTo>
                    <a:pt x="6758" y="1"/>
                  </a:moveTo>
                  <a:cubicBezTo>
                    <a:pt x="6707" y="1"/>
                    <a:pt x="6655" y="18"/>
                    <a:pt x="6608" y="55"/>
                  </a:cubicBezTo>
                  <a:cubicBezTo>
                    <a:pt x="4632" y="1496"/>
                    <a:pt x="4084" y="3698"/>
                    <a:pt x="3929" y="4484"/>
                  </a:cubicBezTo>
                  <a:lnTo>
                    <a:pt x="345" y="3472"/>
                  </a:lnTo>
                  <a:cubicBezTo>
                    <a:pt x="329" y="3469"/>
                    <a:pt x="312" y="3468"/>
                    <a:pt x="295" y="3468"/>
                  </a:cubicBezTo>
                  <a:cubicBezTo>
                    <a:pt x="180" y="3468"/>
                    <a:pt x="67" y="3536"/>
                    <a:pt x="36" y="3651"/>
                  </a:cubicBezTo>
                  <a:cubicBezTo>
                    <a:pt x="0" y="3782"/>
                    <a:pt x="72" y="3913"/>
                    <a:pt x="214" y="3960"/>
                  </a:cubicBezTo>
                  <a:lnTo>
                    <a:pt x="4084" y="5056"/>
                  </a:lnTo>
                  <a:cubicBezTo>
                    <a:pt x="4108" y="5068"/>
                    <a:pt x="4132" y="5068"/>
                    <a:pt x="4155" y="5068"/>
                  </a:cubicBezTo>
                  <a:cubicBezTo>
                    <a:pt x="4203" y="5068"/>
                    <a:pt x="4251" y="5056"/>
                    <a:pt x="4286" y="5020"/>
                  </a:cubicBezTo>
                  <a:cubicBezTo>
                    <a:pt x="4346" y="4972"/>
                    <a:pt x="4382" y="4913"/>
                    <a:pt x="4394" y="4841"/>
                  </a:cubicBezTo>
                  <a:cubicBezTo>
                    <a:pt x="4394" y="4817"/>
                    <a:pt x="4703" y="2091"/>
                    <a:pt x="6906" y="472"/>
                  </a:cubicBezTo>
                  <a:cubicBezTo>
                    <a:pt x="7025" y="376"/>
                    <a:pt x="7037" y="234"/>
                    <a:pt x="6965" y="115"/>
                  </a:cubicBezTo>
                  <a:cubicBezTo>
                    <a:pt x="6915" y="42"/>
                    <a:pt x="6837" y="1"/>
                    <a:pt x="67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0"/>
            <p:cNvSpPr/>
            <p:nvPr/>
          </p:nvSpPr>
          <p:spPr>
            <a:xfrm>
              <a:off x="5942100" y="1885975"/>
              <a:ext cx="125625" cy="65300"/>
            </a:xfrm>
            <a:custGeom>
              <a:rect b="b" l="l" r="r" t="t"/>
              <a:pathLst>
                <a:path extrusionOk="0" h="2612" w="5025">
                  <a:moveTo>
                    <a:pt x="277" y="1"/>
                  </a:moveTo>
                  <a:cubicBezTo>
                    <a:pt x="162" y="1"/>
                    <a:pt x="56" y="80"/>
                    <a:pt x="24" y="207"/>
                  </a:cubicBezTo>
                  <a:cubicBezTo>
                    <a:pt x="0" y="338"/>
                    <a:pt x="84" y="469"/>
                    <a:pt x="215" y="505"/>
                  </a:cubicBezTo>
                  <a:cubicBezTo>
                    <a:pt x="251" y="505"/>
                    <a:pt x="3477" y="1231"/>
                    <a:pt x="4549" y="2529"/>
                  </a:cubicBezTo>
                  <a:cubicBezTo>
                    <a:pt x="4596" y="2588"/>
                    <a:pt x="4668" y="2612"/>
                    <a:pt x="4739" y="2612"/>
                  </a:cubicBezTo>
                  <a:cubicBezTo>
                    <a:pt x="4799" y="2612"/>
                    <a:pt x="4858" y="2600"/>
                    <a:pt x="4906" y="2564"/>
                  </a:cubicBezTo>
                  <a:cubicBezTo>
                    <a:pt x="5013" y="2481"/>
                    <a:pt x="5025" y="2314"/>
                    <a:pt x="4942" y="2207"/>
                  </a:cubicBezTo>
                  <a:cubicBezTo>
                    <a:pt x="3751" y="778"/>
                    <a:pt x="453" y="40"/>
                    <a:pt x="322" y="5"/>
                  </a:cubicBezTo>
                  <a:cubicBezTo>
                    <a:pt x="307" y="2"/>
                    <a:pt x="292" y="1"/>
                    <a:pt x="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0"/>
            <p:cNvSpPr/>
            <p:nvPr/>
          </p:nvSpPr>
          <p:spPr>
            <a:xfrm>
              <a:off x="6082300" y="1993625"/>
              <a:ext cx="87525" cy="143400"/>
            </a:xfrm>
            <a:custGeom>
              <a:rect b="b" l="l" r="r" t="t"/>
              <a:pathLst>
                <a:path extrusionOk="0" h="5736" w="3501">
                  <a:moveTo>
                    <a:pt x="3205" y="0"/>
                  </a:moveTo>
                  <a:cubicBezTo>
                    <a:pt x="3130" y="0"/>
                    <a:pt x="3057" y="36"/>
                    <a:pt x="3001" y="92"/>
                  </a:cubicBezTo>
                  <a:cubicBezTo>
                    <a:pt x="2894" y="211"/>
                    <a:pt x="536" y="3271"/>
                    <a:pt x="24" y="5438"/>
                  </a:cubicBezTo>
                  <a:cubicBezTo>
                    <a:pt x="0" y="5569"/>
                    <a:pt x="84" y="5712"/>
                    <a:pt x="215" y="5735"/>
                  </a:cubicBezTo>
                  <a:lnTo>
                    <a:pt x="286" y="5735"/>
                  </a:lnTo>
                  <a:cubicBezTo>
                    <a:pt x="381" y="5735"/>
                    <a:pt x="488" y="5664"/>
                    <a:pt x="512" y="5557"/>
                  </a:cubicBezTo>
                  <a:cubicBezTo>
                    <a:pt x="1000" y="3485"/>
                    <a:pt x="3382" y="437"/>
                    <a:pt x="3406" y="413"/>
                  </a:cubicBezTo>
                  <a:cubicBezTo>
                    <a:pt x="3501" y="294"/>
                    <a:pt x="3465" y="140"/>
                    <a:pt x="3358" y="56"/>
                  </a:cubicBezTo>
                  <a:cubicBezTo>
                    <a:pt x="3309" y="17"/>
                    <a:pt x="3256"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a:off x="6010850" y="1356675"/>
              <a:ext cx="285725" cy="225725"/>
            </a:xfrm>
            <a:custGeom>
              <a:rect b="b" l="l" r="r" t="t"/>
              <a:pathLst>
                <a:path extrusionOk="0" h="9029" w="11429">
                  <a:moveTo>
                    <a:pt x="6891" y="1"/>
                  </a:moveTo>
                  <a:cubicBezTo>
                    <a:pt x="6155" y="1"/>
                    <a:pt x="6719" y="1920"/>
                    <a:pt x="5156" y="3020"/>
                  </a:cubicBezTo>
                  <a:cubicBezTo>
                    <a:pt x="3442" y="4258"/>
                    <a:pt x="1" y="5294"/>
                    <a:pt x="108" y="7318"/>
                  </a:cubicBezTo>
                  <a:cubicBezTo>
                    <a:pt x="132" y="7925"/>
                    <a:pt x="715" y="8866"/>
                    <a:pt x="1811" y="9020"/>
                  </a:cubicBezTo>
                  <a:cubicBezTo>
                    <a:pt x="1848" y="9026"/>
                    <a:pt x="1887" y="9028"/>
                    <a:pt x="1927" y="9028"/>
                  </a:cubicBezTo>
                  <a:cubicBezTo>
                    <a:pt x="2943" y="9028"/>
                    <a:pt x="4867" y="7363"/>
                    <a:pt x="7122" y="7363"/>
                  </a:cubicBezTo>
                  <a:cubicBezTo>
                    <a:pt x="7314" y="7363"/>
                    <a:pt x="7508" y="7375"/>
                    <a:pt x="7704" y="7401"/>
                  </a:cubicBezTo>
                  <a:cubicBezTo>
                    <a:pt x="8097" y="7453"/>
                    <a:pt x="8432" y="7477"/>
                    <a:pt x="8717" y="7477"/>
                  </a:cubicBezTo>
                  <a:cubicBezTo>
                    <a:pt x="11428" y="7477"/>
                    <a:pt x="9585" y="5341"/>
                    <a:pt x="9585" y="5341"/>
                  </a:cubicBezTo>
                  <a:cubicBezTo>
                    <a:pt x="9585" y="5341"/>
                    <a:pt x="10931" y="4246"/>
                    <a:pt x="10419" y="2924"/>
                  </a:cubicBezTo>
                  <a:cubicBezTo>
                    <a:pt x="10134" y="2199"/>
                    <a:pt x="9571" y="2034"/>
                    <a:pt x="9117" y="2034"/>
                  </a:cubicBezTo>
                  <a:cubicBezTo>
                    <a:pt x="8735" y="2034"/>
                    <a:pt x="8430" y="2150"/>
                    <a:pt x="8430" y="2150"/>
                  </a:cubicBezTo>
                  <a:cubicBezTo>
                    <a:pt x="8430" y="2150"/>
                    <a:pt x="8335" y="543"/>
                    <a:pt x="7168" y="67"/>
                  </a:cubicBezTo>
                  <a:cubicBezTo>
                    <a:pt x="7059" y="22"/>
                    <a:pt x="6968" y="1"/>
                    <a:pt x="6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6223950" y="1344375"/>
              <a:ext cx="46200" cy="40025"/>
            </a:xfrm>
            <a:custGeom>
              <a:rect b="b" l="l" r="r" t="t"/>
              <a:pathLst>
                <a:path extrusionOk="0" h="1601" w="1848">
                  <a:moveTo>
                    <a:pt x="833" y="0"/>
                  </a:moveTo>
                  <a:cubicBezTo>
                    <a:pt x="91" y="0"/>
                    <a:pt x="1" y="1490"/>
                    <a:pt x="764" y="1595"/>
                  </a:cubicBezTo>
                  <a:cubicBezTo>
                    <a:pt x="790" y="1599"/>
                    <a:pt x="816" y="1601"/>
                    <a:pt x="842" y="1601"/>
                  </a:cubicBezTo>
                  <a:cubicBezTo>
                    <a:pt x="959" y="1601"/>
                    <a:pt x="1073" y="1562"/>
                    <a:pt x="1180" y="1523"/>
                  </a:cubicBezTo>
                  <a:cubicBezTo>
                    <a:pt x="1347" y="1464"/>
                    <a:pt x="1490" y="1392"/>
                    <a:pt x="1621" y="1285"/>
                  </a:cubicBezTo>
                  <a:cubicBezTo>
                    <a:pt x="1764" y="1178"/>
                    <a:pt x="1847" y="1023"/>
                    <a:pt x="1847" y="856"/>
                  </a:cubicBezTo>
                  <a:cubicBezTo>
                    <a:pt x="1847" y="678"/>
                    <a:pt x="1764" y="511"/>
                    <a:pt x="1621" y="380"/>
                  </a:cubicBezTo>
                  <a:cubicBezTo>
                    <a:pt x="1490" y="261"/>
                    <a:pt x="1323" y="166"/>
                    <a:pt x="1180" y="94"/>
                  </a:cubicBezTo>
                  <a:cubicBezTo>
                    <a:pt x="1052" y="29"/>
                    <a:pt x="937" y="0"/>
                    <a:pt x="833"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6289175" y="1397500"/>
              <a:ext cx="43475" cy="40425"/>
            </a:xfrm>
            <a:custGeom>
              <a:rect b="b" l="l" r="r" t="t"/>
              <a:pathLst>
                <a:path extrusionOk="0" h="1617" w="1739">
                  <a:moveTo>
                    <a:pt x="961" y="1"/>
                  </a:moveTo>
                  <a:cubicBezTo>
                    <a:pt x="578" y="1"/>
                    <a:pt x="23" y="480"/>
                    <a:pt x="12" y="863"/>
                  </a:cubicBezTo>
                  <a:cubicBezTo>
                    <a:pt x="0" y="1137"/>
                    <a:pt x="119" y="1482"/>
                    <a:pt x="381" y="1589"/>
                  </a:cubicBezTo>
                  <a:cubicBezTo>
                    <a:pt x="442" y="1609"/>
                    <a:pt x="504" y="1616"/>
                    <a:pt x="567" y="1616"/>
                  </a:cubicBezTo>
                  <a:cubicBezTo>
                    <a:pt x="653" y="1616"/>
                    <a:pt x="739" y="1603"/>
                    <a:pt x="822" y="1589"/>
                  </a:cubicBezTo>
                  <a:cubicBezTo>
                    <a:pt x="976" y="1553"/>
                    <a:pt x="1131" y="1529"/>
                    <a:pt x="1298" y="1482"/>
                  </a:cubicBezTo>
                  <a:cubicBezTo>
                    <a:pt x="1381" y="1458"/>
                    <a:pt x="1477" y="1422"/>
                    <a:pt x="1548" y="1363"/>
                  </a:cubicBezTo>
                  <a:cubicBezTo>
                    <a:pt x="1619" y="1303"/>
                    <a:pt x="1667" y="1220"/>
                    <a:pt x="1691" y="1125"/>
                  </a:cubicBezTo>
                  <a:cubicBezTo>
                    <a:pt x="1727" y="1017"/>
                    <a:pt x="1738" y="898"/>
                    <a:pt x="1727" y="779"/>
                  </a:cubicBezTo>
                  <a:cubicBezTo>
                    <a:pt x="1691" y="541"/>
                    <a:pt x="1548" y="339"/>
                    <a:pt x="1357" y="172"/>
                  </a:cubicBezTo>
                  <a:cubicBezTo>
                    <a:pt x="1262" y="101"/>
                    <a:pt x="1143" y="41"/>
                    <a:pt x="1024" y="5"/>
                  </a:cubicBezTo>
                  <a:cubicBezTo>
                    <a:pt x="1004" y="2"/>
                    <a:pt x="982" y="1"/>
                    <a:pt x="961"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a:off x="6288775" y="1465725"/>
              <a:ext cx="39700" cy="33300"/>
            </a:xfrm>
            <a:custGeom>
              <a:rect b="b" l="l" r="r" t="t"/>
              <a:pathLst>
                <a:path extrusionOk="0" h="1332" w="1588">
                  <a:moveTo>
                    <a:pt x="857" y="1"/>
                  </a:moveTo>
                  <a:cubicBezTo>
                    <a:pt x="413" y="1"/>
                    <a:pt x="0" y="494"/>
                    <a:pt x="266" y="1051"/>
                  </a:cubicBezTo>
                  <a:cubicBezTo>
                    <a:pt x="314" y="1134"/>
                    <a:pt x="361" y="1205"/>
                    <a:pt x="445" y="1253"/>
                  </a:cubicBezTo>
                  <a:cubicBezTo>
                    <a:pt x="540" y="1313"/>
                    <a:pt x="635" y="1325"/>
                    <a:pt x="731" y="1325"/>
                  </a:cubicBezTo>
                  <a:cubicBezTo>
                    <a:pt x="766" y="1329"/>
                    <a:pt x="801" y="1332"/>
                    <a:pt x="837" y="1332"/>
                  </a:cubicBezTo>
                  <a:cubicBezTo>
                    <a:pt x="982" y="1332"/>
                    <a:pt x="1130" y="1292"/>
                    <a:pt x="1254" y="1205"/>
                  </a:cubicBezTo>
                  <a:cubicBezTo>
                    <a:pt x="1528" y="1015"/>
                    <a:pt x="1588" y="586"/>
                    <a:pt x="1397" y="313"/>
                  </a:cubicBezTo>
                  <a:cubicBezTo>
                    <a:pt x="1246" y="93"/>
                    <a:pt x="1049" y="1"/>
                    <a:pt x="85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a:off x="6102825" y="1722650"/>
              <a:ext cx="366150" cy="314400"/>
            </a:xfrm>
            <a:custGeom>
              <a:rect b="b" l="l" r="r" t="t"/>
              <a:pathLst>
                <a:path extrusionOk="0" h="12576" w="14646">
                  <a:moveTo>
                    <a:pt x="5929" y="0"/>
                  </a:moveTo>
                  <a:cubicBezTo>
                    <a:pt x="4508" y="0"/>
                    <a:pt x="6391" y="2120"/>
                    <a:pt x="4954" y="4240"/>
                  </a:cubicBezTo>
                  <a:cubicBezTo>
                    <a:pt x="3489" y="6383"/>
                    <a:pt x="1" y="9014"/>
                    <a:pt x="989" y="11288"/>
                  </a:cubicBezTo>
                  <a:cubicBezTo>
                    <a:pt x="1245" y="11871"/>
                    <a:pt x="2061" y="12576"/>
                    <a:pt x="3138" y="12576"/>
                  </a:cubicBezTo>
                  <a:cubicBezTo>
                    <a:pt x="3316" y="12576"/>
                    <a:pt x="3501" y="12557"/>
                    <a:pt x="3692" y="12514"/>
                  </a:cubicBezTo>
                  <a:cubicBezTo>
                    <a:pt x="4954" y="12229"/>
                    <a:pt x="6585" y="8871"/>
                    <a:pt x="9716" y="8133"/>
                  </a:cubicBezTo>
                  <a:cubicBezTo>
                    <a:pt x="14646" y="6990"/>
                    <a:pt x="10978" y="4978"/>
                    <a:pt x="10978" y="4978"/>
                  </a:cubicBezTo>
                  <a:cubicBezTo>
                    <a:pt x="10978" y="4978"/>
                    <a:pt x="12050" y="3156"/>
                    <a:pt x="10895" y="1858"/>
                  </a:cubicBezTo>
                  <a:cubicBezTo>
                    <a:pt x="10499" y="1418"/>
                    <a:pt x="10074" y="1272"/>
                    <a:pt x="9685" y="1272"/>
                  </a:cubicBezTo>
                  <a:cubicBezTo>
                    <a:pt x="8929" y="1272"/>
                    <a:pt x="8311" y="1823"/>
                    <a:pt x="8311" y="1823"/>
                  </a:cubicBezTo>
                  <a:cubicBezTo>
                    <a:pt x="8311" y="1823"/>
                    <a:pt x="7502" y="37"/>
                    <a:pt x="5978" y="1"/>
                  </a:cubicBezTo>
                  <a:cubicBezTo>
                    <a:pt x="5961" y="1"/>
                    <a:pt x="5945" y="0"/>
                    <a:pt x="59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a:off x="6286025" y="1681375"/>
              <a:ext cx="61800" cy="48300"/>
            </a:xfrm>
            <a:custGeom>
              <a:rect b="b" l="l" r="r" t="t"/>
              <a:pathLst>
                <a:path extrusionOk="0" h="1932" w="2472">
                  <a:moveTo>
                    <a:pt x="1176" y="0"/>
                  </a:moveTo>
                  <a:cubicBezTo>
                    <a:pt x="1" y="0"/>
                    <a:pt x="422" y="1931"/>
                    <a:pt x="1333" y="1931"/>
                  </a:cubicBezTo>
                  <a:cubicBezTo>
                    <a:pt x="1382" y="1931"/>
                    <a:pt x="1432" y="1926"/>
                    <a:pt x="1483" y="1914"/>
                  </a:cubicBezTo>
                  <a:cubicBezTo>
                    <a:pt x="1638" y="1866"/>
                    <a:pt x="1793" y="1771"/>
                    <a:pt x="1924" y="1640"/>
                  </a:cubicBezTo>
                  <a:cubicBezTo>
                    <a:pt x="2079" y="1509"/>
                    <a:pt x="2222" y="1366"/>
                    <a:pt x="2329" y="1188"/>
                  </a:cubicBezTo>
                  <a:cubicBezTo>
                    <a:pt x="2436" y="1009"/>
                    <a:pt x="2472" y="783"/>
                    <a:pt x="2400" y="592"/>
                  </a:cubicBezTo>
                  <a:cubicBezTo>
                    <a:pt x="2329" y="378"/>
                    <a:pt x="2150" y="235"/>
                    <a:pt x="1960" y="140"/>
                  </a:cubicBezTo>
                  <a:cubicBezTo>
                    <a:pt x="1757" y="57"/>
                    <a:pt x="1543" y="45"/>
                    <a:pt x="1317" y="9"/>
                  </a:cubicBezTo>
                  <a:cubicBezTo>
                    <a:pt x="1267" y="3"/>
                    <a:pt x="1220" y="0"/>
                    <a:pt x="1176"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a:off x="6387100" y="1713375"/>
              <a:ext cx="54500" cy="52475"/>
            </a:xfrm>
            <a:custGeom>
              <a:rect b="b" l="l" r="r" t="t"/>
              <a:pathLst>
                <a:path extrusionOk="0" h="2099" w="2180">
                  <a:moveTo>
                    <a:pt x="1075" y="0"/>
                  </a:moveTo>
                  <a:cubicBezTo>
                    <a:pt x="1033" y="0"/>
                    <a:pt x="991" y="4"/>
                    <a:pt x="953" y="15"/>
                  </a:cubicBezTo>
                  <a:cubicBezTo>
                    <a:pt x="477" y="98"/>
                    <a:pt x="0" y="944"/>
                    <a:pt x="143" y="1420"/>
                  </a:cubicBezTo>
                  <a:cubicBezTo>
                    <a:pt x="262" y="1765"/>
                    <a:pt x="524" y="2098"/>
                    <a:pt x="869" y="2098"/>
                  </a:cubicBezTo>
                  <a:cubicBezTo>
                    <a:pt x="1048" y="2098"/>
                    <a:pt x="1215" y="2003"/>
                    <a:pt x="1381" y="1896"/>
                  </a:cubicBezTo>
                  <a:cubicBezTo>
                    <a:pt x="1548" y="1801"/>
                    <a:pt x="1703" y="1694"/>
                    <a:pt x="1870" y="1575"/>
                  </a:cubicBezTo>
                  <a:cubicBezTo>
                    <a:pt x="1965" y="1503"/>
                    <a:pt x="2060" y="1444"/>
                    <a:pt x="2108" y="1336"/>
                  </a:cubicBezTo>
                  <a:cubicBezTo>
                    <a:pt x="2167" y="1229"/>
                    <a:pt x="2179" y="1110"/>
                    <a:pt x="2179" y="991"/>
                  </a:cubicBezTo>
                  <a:cubicBezTo>
                    <a:pt x="2179" y="848"/>
                    <a:pt x="2143" y="705"/>
                    <a:pt x="2060" y="586"/>
                  </a:cubicBezTo>
                  <a:cubicBezTo>
                    <a:pt x="1917" y="336"/>
                    <a:pt x="1667" y="158"/>
                    <a:pt x="1381" y="51"/>
                  </a:cubicBezTo>
                  <a:cubicBezTo>
                    <a:pt x="1289" y="25"/>
                    <a:pt x="1178" y="0"/>
                    <a:pt x="107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6413100" y="1792050"/>
              <a:ext cx="51400" cy="41750"/>
            </a:xfrm>
            <a:custGeom>
              <a:rect b="b" l="l" r="r" t="t"/>
              <a:pathLst>
                <a:path extrusionOk="0" h="1670" w="2056">
                  <a:moveTo>
                    <a:pt x="1112" y="0"/>
                  </a:moveTo>
                  <a:cubicBezTo>
                    <a:pt x="451" y="0"/>
                    <a:pt x="1" y="900"/>
                    <a:pt x="627" y="1487"/>
                  </a:cubicBezTo>
                  <a:cubicBezTo>
                    <a:pt x="699" y="1571"/>
                    <a:pt x="806" y="1630"/>
                    <a:pt x="901" y="1654"/>
                  </a:cubicBezTo>
                  <a:cubicBezTo>
                    <a:pt x="937" y="1665"/>
                    <a:pt x="973" y="1669"/>
                    <a:pt x="1010" y="1669"/>
                  </a:cubicBezTo>
                  <a:cubicBezTo>
                    <a:pt x="1092" y="1669"/>
                    <a:pt x="1175" y="1647"/>
                    <a:pt x="1258" y="1630"/>
                  </a:cubicBezTo>
                  <a:cubicBezTo>
                    <a:pt x="1473" y="1547"/>
                    <a:pt x="1675" y="1452"/>
                    <a:pt x="1818" y="1249"/>
                  </a:cubicBezTo>
                  <a:cubicBezTo>
                    <a:pt x="2056" y="916"/>
                    <a:pt x="1937" y="392"/>
                    <a:pt x="1604" y="166"/>
                  </a:cubicBezTo>
                  <a:cubicBezTo>
                    <a:pt x="1435" y="50"/>
                    <a:pt x="1268" y="0"/>
                    <a:pt x="1112"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5771550" y="1186850"/>
              <a:ext cx="242550" cy="306450"/>
            </a:xfrm>
            <a:custGeom>
              <a:rect b="b" l="l" r="r" t="t"/>
              <a:pathLst>
                <a:path extrusionOk="0" h="12258" w="9702">
                  <a:moveTo>
                    <a:pt x="4921" y="1"/>
                  </a:moveTo>
                  <a:cubicBezTo>
                    <a:pt x="4820" y="1"/>
                    <a:pt x="4715" y="9"/>
                    <a:pt x="4608" y="26"/>
                  </a:cubicBezTo>
                  <a:cubicBezTo>
                    <a:pt x="3048" y="276"/>
                    <a:pt x="3322" y="1990"/>
                    <a:pt x="3322" y="1990"/>
                  </a:cubicBezTo>
                  <a:cubicBezTo>
                    <a:pt x="3322" y="1990"/>
                    <a:pt x="3158" y="1967"/>
                    <a:pt x="2907" y="1967"/>
                  </a:cubicBezTo>
                  <a:cubicBezTo>
                    <a:pt x="2335" y="1967"/>
                    <a:pt x="1312" y="2088"/>
                    <a:pt x="774" y="2883"/>
                  </a:cubicBezTo>
                  <a:cubicBezTo>
                    <a:pt x="0" y="4026"/>
                    <a:pt x="2596" y="3586"/>
                    <a:pt x="3524" y="5741"/>
                  </a:cubicBezTo>
                  <a:cubicBezTo>
                    <a:pt x="4477" y="7919"/>
                    <a:pt x="4775" y="11884"/>
                    <a:pt x="7013" y="12241"/>
                  </a:cubicBezTo>
                  <a:cubicBezTo>
                    <a:pt x="7081" y="12252"/>
                    <a:pt x="7154" y="12258"/>
                    <a:pt x="7231" y="12258"/>
                  </a:cubicBezTo>
                  <a:cubicBezTo>
                    <a:pt x="7910" y="12258"/>
                    <a:pt x="8889" y="11824"/>
                    <a:pt x="9263" y="10765"/>
                  </a:cubicBezTo>
                  <a:cubicBezTo>
                    <a:pt x="9656" y="9670"/>
                    <a:pt x="7882" y="6753"/>
                    <a:pt x="8858" y="4002"/>
                  </a:cubicBezTo>
                  <a:cubicBezTo>
                    <a:pt x="9702" y="1641"/>
                    <a:pt x="9092" y="1103"/>
                    <a:pt x="8363" y="1103"/>
                  </a:cubicBezTo>
                  <a:cubicBezTo>
                    <a:pt x="7754" y="1103"/>
                    <a:pt x="7061" y="1478"/>
                    <a:pt x="7061" y="1478"/>
                  </a:cubicBezTo>
                  <a:cubicBezTo>
                    <a:pt x="7061" y="1478"/>
                    <a:pt x="6296" y="1"/>
                    <a:pt x="4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5779200" y="1173675"/>
              <a:ext cx="53675" cy="44925"/>
            </a:xfrm>
            <a:custGeom>
              <a:rect b="b" l="l" r="r" t="t"/>
              <a:pathLst>
                <a:path extrusionOk="0" h="1797" w="2147">
                  <a:moveTo>
                    <a:pt x="1391" y="0"/>
                  </a:moveTo>
                  <a:cubicBezTo>
                    <a:pt x="1239" y="0"/>
                    <a:pt x="1084" y="57"/>
                    <a:pt x="956" y="148"/>
                  </a:cubicBezTo>
                  <a:cubicBezTo>
                    <a:pt x="801" y="267"/>
                    <a:pt x="682" y="422"/>
                    <a:pt x="540" y="565"/>
                  </a:cubicBezTo>
                  <a:cubicBezTo>
                    <a:pt x="0" y="1249"/>
                    <a:pt x="756" y="1797"/>
                    <a:pt x="1398" y="1797"/>
                  </a:cubicBezTo>
                  <a:cubicBezTo>
                    <a:pt x="1706" y="1797"/>
                    <a:pt x="1987" y="1671"/>
                    <a:pt x="2087" y="1374"/>
                  </a:cubicBezTo>
                  <a:cubicBezTo>
                    <a:pt x="2147" y="1219"/>
                    <a:pt x="2123" y="1065"/>
                    <a:pt x="2111" y="898"/>
                  </a:cubicBezTo>
                  <a:cubicBezTo>
                    <a:pt x="2075" y="719"/>
                    <a:pt x="2028" y="529"/>
                    <a:pt x="1944" y="362"/>
                  </a:cubicBezTo>
                  <a:cubicBezTo>
                    <a:pt x="1849" y="195"/>
                    <a:pt x="1706" y="64"/>
                    <a:pt x="1528" y="17"/>
                  </a:cubicBezTo>
                  <a:cubicBezTo>
                    <a:pt x="1483" y="6"/>
                    <a:pt x="1437" y="0"/>
                    <a:pt x="1391"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5858750" y="1118350"/>
              <a:ext cx="45575" cy="48100"/>
            </a:xfrm>
            <a:custGeom>
              <a:rect b="b" l="l" r="r" t="t"/>
              <a:pathLst>
                <a:path extrusionOk="0" h="1924" w="1823">
                  <a:moveTo>
                    <a:pt x="1082" y="0"/>
                  </a:moveTo>
                  <a:cubicBezTo>
                    <a:pt x="843" y="0"/>
                    <a:pt x="601" y="103"/>
                    <a:pt x="417" y="265"/>
                  </a:cubicBezTo>
                  <a:cubicBezTo>
                    <a:pt x="310" y="361"/>
                    <a:pt x="215" y="456"/>
                    <a:pt x="156" y="575"/>
                  </a:cubicBezTo>
                  <a:cubicBezTo>
                    <a:pt x="1" y="992"/>
                    <a:pt x="417" y="1789"/>
                    <a:pt x="846" y="1885"/>
                  </a:cubicBezTo>
                  <a:cubicBezTo>
                    <a:pt x="939" y="1910"/>
                    <a:pt x="1040" y="1924"/>
                    <a:pt x="1140" y="1924"/>
                  </a:cubicBezTo>
                  <a:cubicBezTo>
                    <a:pt x="1372" y="1924"/>
                    <a:pt x="1602" y="1846"/>
                    <a:pt x="1727" y="1646"/>
                  </a:cubicBezTo>
                  <a:cubicBezTo>
                    <a:pt x="1810" y="1515"/>
                    <a:pt x="1822" y="1337"/>
                    <a:pt x="1822" y="1170"/>
                  </a:cubicBezTo>
                  <a:cubicBezTo>
                    <a:pt x="1822" y="992"/>
                    <a:pt x="1822" y="813"/>
                    <a:pt x="1810" y="634"/>
                  </a:cubicBezTo>
                  <a:cubicBezTo>
                    <a:pt x="1810" y="539"/>
                    <a:pt x="1799" y="432"/>
                    <a:pt x="1751" y="337"/>
                  </a:cubicBezTo>
                  <a:cubicBezTo>
                    <a:pt x="1703" y="253"/>
                    <a:pt x="1620" y="182"/>
                    <a:pt x="1525" y="122"/>
                  </a:cubicBezTo>
                  <a:cubicBezTo>
                    <a:pt x="1406" y="63"/>
                    <a:pt x="1287" y="15"/>
                    <a:pt x="1156" y="3"/>
                  </a:cubicBezTo>
                  <a:cubicBezTo>
                    <a:pt x="1131" y="1"/>
                    <a:pt x="1107" y="0"/>
                    <a:pt x="1082"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a:off x="5926450" y="1139650"/>
              <a:ext cx="45725" cy="36975"/>
            </a:xfrm>
            <a:custGeom>
              <a:rect b="b" l="l" r="r" t="t"/>
              <a:pathLst>
                <a:path extrusionOk="0" h="1479" w="1829">
                  <a:moveTo>
                    <a:pt x="1087" y="0"/>
                  </a:moveTo>
                  <a:cubicBezTo>
                    <a:pt x="994" y="0"/>
                    <a:pt x="902" y="18"/>
                    <a:pt x="817" y="56"/>
                  </a:cubicBezTo>
                  <a:cubicBezTo>
                    <a:pt x="0" y="394"/>
                    <a:pt x="339" y="1479"/>
                    <a:pt x="1123" y="1479"/>
                  </a:cubicBezTo>
                  <a:cubicBezTo>
                    <a:pt x="1196" y="1479"/>
                    <a:pt x="1273" y="1470"/>
                    <a:pt x="1353" y="1449"/>
                  </a:cubicBezTo>
                  <a:cubicBezTo>
                    <a:pt x="1460" y="1425"/>
                    <a:pt x="1543" y="1378"/>
                    <a:pt x="1615" y="1318"/>
                  </a:cubicBezTo>
                  <a:cubicBezTo>
                    <a:pt x="1698" y="1247"/>
                    <a:pt x="1734" y="1128"/>
                    <a:pt x="1769" y="1021"/>
                  </a:cubicBezTo>
                  <a:cubicBezTo>
                    <a:pt x="1829" y="830"/>
                    <a:pt x="1829" y="604"/>
                    <a:pt x="1758" y="425"/>
                  </a:cubicBezTo>
                  <a:cubicBezTo>
                    <a:pt x="1650" y="166"/>
                    <a:pt x="1367" y="0"/>
                    <a:pt x="108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5694450" y="1461750"/>
              <a:ext cx="266425" cy="176100"/>
            </a:xfrm>
            <a:custGeom>
              <a:rect b="b" l="l" r="r" t="t"/>
              <a:pathLst>
                <a:path extrusionOk="0" h="7044" w="10657">
                  <a:moveTo>
                    <a:pt x="3639" y="1"/>
                  </a:moveTo>
                  <a:cubicBezTo>
                    <a:pt x="2870" y="1"/>
                    <a:pt x="2715" y="1412"/>
                    <a:pt x="2715" y="1412"/>
                  </a:cubicBezTo>
                  <a:cubicBezTo>
                    <a:pt x="2715" y="1412"/>
                    <a:pt x="2610" y="1399"/>
                    <a:pt x="2444" y="1399"/>
                  </a:cubicBezTo>
                  <a:cubicBezTo>
                    <a:pt x="1967" y="1399"/>
                    <a:pt x="987" y="1510"/>
                    <a:pt x="572" y="2377"/>
                  </a:cubicBezTo>
                  <a:cubicBezTo>
                    <a:pt x="0" y="3555"/>
                    <a:pt x="1298" y="4186"/>
                    <a:pt x="1298" y="4186"/>
                  </a:cubicBezTo>
                  <a:cubicBezTo>
                    <a:pt x="1298" y="4186"/>
                    <a:pt x="286" y="5270"/>
                    <a:pt x="703" y="6341"/>
                  </a:cubicBezTo>
                  <a:cubicBezTo>
                    <a:pt x="794" y="6575"/>
                    <a:pt x="909" y="6664"/>
                    <a:pt x="1053" y="6664"/>
                  </a:cubicBezTo>
                  <a:cubicBezTo>
                    <a:pt x="1511" y="6664"/>
                    <a:pt x="2263" y="5768"/>
                    <a:pt x="3462" y="5768"/>
                  </a:cubicBezTo>
                  <a:cubicBezTo>
                    <a:pt x="3618" y="5768"/>
                    <a:pt x="3782" y="5783"/>
                    <a:pt x="3953" y="5817"/>
                  </a:cubicBezTo>
                  <a:cubicBezTo>
                    <a:pt x="5333" y="6100"/>
                    <a:pt x="7194" y="7043"/>
                    <a:pt x="8608" y="7043"/>
                  </a:cubicBezTo>
                  <a:cubicBezTo>
                    <a:pt x="9159" y="7043"/>
                    <a:pt x="9641" y="6900"/>
                    <a:pt x="10002" y="6520"/>
                  </a:cubicBezTo>
                  <a:cubicBezTo>
                    <a:pt x="10395" y="6115"/>
                    <a:pt x="10657" y="5139"/>
                    <a:pt x="10061" y="4282"/>
                  </a:cubicBezTo>
                  <a:cubicBezTo>
                    <a:pt x="9502" y="3496"/>
                    <a:pt x="6692" y="3329"/>
                    <a:pt x="5275" y="1364"/>
                  </a:cubicBezTo>
                  <a:cubicBezTo>
                    <a:pt x="4544" y="343"/>
                    <a:pt x="4017" y="1"/>
                    <a:pt x="3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5662300" y="1559475"/>
              <a:ext cx="41975" cy="37000"/>
            </a:xfrm>
            <a:custGeom>
              <a:rect b="b" l="l" r="r" t="t"/>
              <a:pathLst>
                <a:path extrusionOk="0" h="1480" w="1679">
                  <a:moveTo>
                    <a:pt x="538" y="1"/>
                  </a:moveTo>
                  <a:cubicBezTo>
                    <a:pt x="407" y="1"/>
                    <a:pt x="280" y="32"/>
                    <a:pt x="179" y="122"/>
                  </a:cubicBezTo>
                  <a:cubicBezTo>
                    <a:pt x="60" y="230"/>
                    <a:pt x="1" y="408"/>
                    <a:pt x="1" y="575"/>
                  </a:cubicBezTo>
                  <a:cubicBezTo>
                    <a:pt x="1" y="730"/>
                    <a:pt x="36" y="896"/>
                    <a:pt x="84" y="1051"/>
                  </a:cubicBezTo>
                  <a:cubicBezTo>
                    <a:pt x="174" y="1359"/>
                    <a:pt x="367" y="1480"/>
                    <a:pt x="580" y="1480"/>
                  </a:cubicBezTo>
                  <a:cubicBezTo>
                    <a:pt x="1075" y="1480"/>
                    <a:pt x="1679" y="830"/>
                    <a:pt x="1346" y="373"/>
                  </a:cubicBezTo>
                  <a:cubicBezTo>
                    <a:pt x="1275" y="277"/>
                    <a:pt x="1156" y="194"/>
                    <a:pt x="1036" y="158"/>
                  </a:cubicBezTo>
                  <a:cubicBezTo>
                    <a:pt x="905" y="99"/>
                    <a:pt x="751" y="15"/>
                    <a:pt x="608" y="3"/>
                  </a:cubicBezTo>
                  <a:cubicBezTo>
                    <a:pt x="584" y="2"/>
                    <a:pt x="561" y="1"/>
                    <a:pt x="53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a:off x="5656950" y="1482075"/>
              <a:ext cx="42000" cy="37650"/>
            </a:xfrm>
            <a:custGeom>
              <a:rect b="b" l="l" r="r" t="t"/>
              <a:pathLst>
                <a:path extrusionOk="0" h="1506" w="1680">
                  <a:moveTo>
                    <a:pt x="653" y="1"/>
                  </a:moveTo>
                  <a:cubicBezTo>
                    <a:pt x="578" y="1"/>
                    <a:pt x="512" y="22"/>
                    <a:pt x="453" y="51"/>
                  </a:cubicBezTo>
                  <a:cubicBezTo>
                    <a:pt x="346" y="99"/>
                    <a:pt x="274" y="170"/>
                    <a:pt x="191" y="242"/>
                  </a:cubicBezTo>
                  <a:cubicBezTo>
                    <a:pt x="60" y="421"/>
                    <a:pt x="0" y="647"/>
                    <a:pt x="12" y="873"/>
                  </a:cubicBezTo>
                  <a:cubicBezTo>
                    <a:pt x="36" y="968"/>
                    <a:pt x="48" y="1087"/>
                    <a:pt x="107" y="1183"/>
                  </a:cubicBezTo>
                  <a:cubicBezTo>
                    <a:pt x="245" y="1393"/>
                    <a:pt x="568" y="1506"/>
                    <a:pt x="859" y="1506"/>
                  </a:cubicBezTo>
                  <a:cubicBezTo>
                    <a:pt x="1046" y="1506"/>
                    <a:pt x="1219" y="1459"/>
                    <a:pt x="1322" y="1361"/>
                  </a:cubicBezTo>
                  <a:cubicBezTo>
                    <a:pt x="1536" y="1183"/>
                    <a:pt x="1679" y="897"/>
                    <a:pt x="1584" y="659"/>
                  </a:cubicBezTo>
                  <a:cubicBezTo>
                    <a:pt x="1524" y="540"/>
                    <a:pt x="1417" y="456"/>
                    <a:pt x="1310" y="361"/>
                  </a:cubicBezTo>
                  <a:cubicBezTo>
                    <a:pt x="1191" y="278"/>
                    <a:pt x="1072" y="194"/>
                    <a:pt x="941" y="111"/>
                  </a:cubicBezTo>
                  <a:cubicBezTo>
                    <a:pt x="869" y="63"/>
                    <a:pt x="786" y="16"/>
                    <a:pt x="703" y="4"/>
                  </a:cubicBezTo>
                  <a:cubicBezTo>
                    <a:pt x="686" y="2"/>
                    <a:pt x="669" y="1"/>
                    <a:pt x="653"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5702475" y="1447300"/>
              <a:ext cx="33675" cy="30325"/>
            </a:xfrm>
            <a:custGeom>
              <a:rect b="b" l="l" r="r" t="t"/>
              <a:pathLst>
                <a:path extrusionOk="0" h="1213" w="1347">
                  <a:moveTo>
                    <a:pt x="677" y="1"/>
                  </a:moveTo>
                  <a:cubicBezTo>
                    <a:pt x="412" y="1"/>
                    <a:pt x="147" y="216"/>
                    <a:pt x="84" y="478"/>
                  </a:cubicBezTo>
                  <a:cubicBezTo>
                    <a:pt x="0" y="935"/>
                    <a:pt x="342" y="1213"/>
                    <a:pt x="696" y="1213"/>
                  </a:cubicBezTo>
                  <a:cubicBezTo>
                    <a:pt x="942" y="1213"/>
                    <a:pt x="1193" y="1078"/>
                    <a:pt x="1311" y="776"/>
                  </a:cubicBezTo>
                  <a:cubicBezTo>
                    <a:pt x="1334" y="692"/>
                    <a:pt x="1346" y="609"/>
                    <a:pt x="1334" y="514"/>
                  </a:cubicBezTo>
                  <a:cubicBezTo>
                    <a:pt x="1323" y="430"/>
                    <a:pt x="1263" y="359"/>
                    <a:pt x="1203" y="276"/>
                  </a:cubicBezTo>
                  <a:cubicBezTo>
                    <a:pt x="1096" y="145"/>
                    <a:pt x="953" y="37"/>
                    <a:pt x="787" y="14"/>
                  </a:cubicBezTo>
                  <a:cubicBezTo>
                    <a:pt x="751" y="5"/>
                    <a:pt x="714" y="1"/>
                    <a:pt x="67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6039425" y="1612525"/>
              <a:ext cx="122075" cy="113150"/>
            </a:xfrm>
            <a:custGeom>
              <a:rect b="b" l="l" r="r" t="t"/>
              <a:pathLst>
                <a:path extrusionOk="0" h="4526" w="4883">
                  <a:moveTo>
                    <a:pt x="4882" y="1"/>
                  </a:moveTo>
                  <a:lnTo>
                    <a:pt x="4882" y="1"/>
                  </a:lnTo>
                  <a:cubicBezTo>
                    <a:pt x="1" y="739"/>
                    <a:pt x="394" y="4525"/>
                    <a:pt x="394" y="4525"/>
                  </a:cubicBezTo>
                  <a:cubicBezTo>
                    <a:pt x="394" y="4525"/>
                    <a:pt x="2954" y="3965"/>
                    <a:pt x="4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6070675" y="1785475"/>
              <a:ext cx="84575" cy="136050"/>
            </a:xfrm>
            <a:custGeom>
              <a:rect b="b" l="l" r="r" t="t"/>
              <a:pathLst>
                <a:path extrusionOk="0" h="5442" w="3383">
                  <a:moveTo>
                    <a:pt x="3382" y="0"/>
                  </a:moveTo>
                  <a:lnTo>
                    <a:pt x="3382" y="0"/>
                  </a:lnTo>
                  <a:cubicBezTo>
                    <a:pt x="1" y="2191"/>
                    <a:pt x="287" y="5441"/>
                    <a:pt x="287" y="5441"/>
                  </a:cubicBezTo>
                  <a:cubicBezTo>
                    <a:pt x="287" y="5441"/>
                    <a:pt x="3144" y="4489"/>
                    <a:pt x="3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6132000" y="2118550"/>
              <a:ext cx="81300" cy="75325"/>
            </a:xfrm>
            <a:custGeom>
              <a:rect b="b" l="l" r="r" t="t"/>
              <a:pathLst>
                <a:path extrusionOk="0" h="3013" w="3252">
                  <a:moveTo>
                    <a:pt x="3251" y="0"/>
                  </a:moveTo>
                  <a:lnTo>
                    <a:pt x="3251" y="0"/>
                  </a:lnTo>
                  <a:cubicBezTo>
                    <a:pt x="477" y="750"/>
                    <a:pt x="1" y="3013"/>
                    <a:pt x="1" y="3013"/>
                  </a:cubicBezTo>
                  <a:cubicBezTo>
                    <a:pt x="1" y="3013"/>
                    <a:pt x="2132" y="2977"/>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5896250" y="1700350"/>
              <a:ext cx="123550" cy="96150"/>
            </a:xfrm>
            <a:custGeom>
              <a:rect b="b" l="l" r="r" t="t"/>
              <a:pathLst>
                <a:path extrusionOk="0" h="3846" w="4942">
                  <a:moveTo>
                    <a:pt x="1" y="0"/>
                  </a:moveTo>
                  <a:cubicBezTo>
                    <a:pt x="1" y="0"/>
                    <a:pt x="537" y="2953"/>
                    <a:pt x="4942" y="3846"/>
                  </a:cubicBezTo>
                  <a:cubicBezTo>
                    <a:pt x="3275" y="179"/>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a:off x="5908175" y="2032825"/>
              <a:ext cx="157775" cy="123250"/>
            </a:xfrm>
            <a:custGeom>
              <a:rect b="b" l="l" r="r" t="t"/>
              <a:pathLst>
                <a:path extrusionOk="0" h="4930" w="6311">
                  <a:moveTo>
                    <a:pt x="0" y="0"/>
                  </a:moveTo>
                  <a:cubicBezTo>
                    <a:pt x="0" y="0"/>
                    <a:pt x="679" y="3787"/>
                    <a:pt x="6310" y="4929"/>
                  </a:cubicBezTo>
                  <a:cubicBezTo>
                    <a:pt x="4179" y="239"/>
                    <a:pt x="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a:off x="5828400" y="2212625"/>
              <a:ext cx="253625" cy="167350"/>
            </a:xfrm>
            <a:custGeom>
              <a:rect b="b" l="l" r="r" t="t"/>
              <a:pathLst>
                <a:path extrusionOk="0" h="6694" w="10145">
                  <a:moveTo>
                    <a:pt x="1084" y="0"/>
                  </a:moveTo>
                  <a:cubicBezTo>
                    <a:pt x="735" y="0"/>
                    <a:pt x="374" y="15"/>
                    <a:pt x="0" y="47"/>
                  </a:cubicBezTo>
                  <a:cubicBezTo>
                    <a:pt x="1485" y="5763"/>
                    <a:pt x="5579" y="6694"/>
                    <a:pt x="8089" y="6694"/>
                  </a:cubicBezTo>
                  <a:cubicBezTo>
                    <a:pt x="9302" y="6694"/>
                    <a:pt x="10144" y="6477"/>
                    <a:pt x="10144" y="6477"/>
                  </a:cubicBezTo>
                  <a:cubicBezTo>
                    <a:pt x="10144" y="6477"/>
                    <a:pt x="8271" y="0"/>
                    <a:pt x="1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a:off x="6082300" y="2172725"/>
              <a:ext cx="235775" cy="314950"/>
            </a:xfrm>
            <a:custGeom>
              <a:rect b="b" l="l" r="r" t="t"/>
              <a:pathLst>
                <a:path extrusionOk="0" h="12598" w="9431">
                  <a:moveTo>
                    <a:pt x="8347" y="0"/>
                  </a:moveTo>
                  <a:cubicBezTo>
                    <a:pt x="0" y="5060"/>
                    <a:pt x="2191" y="12597"/>
                    <a:pt x="2191" y="12597"/>
                  </a:cubicBezTo>
                  <a:cubicBezTo>
                    <a:pt x="2191" y="12597"/>
                    <a:pt x="9430" y="10537"/>
                    <a:pt x="8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a:off x="6162675" y="1888450"/>
              <a:ext cx="106875" cy="92300"/>
            </a:xfrm>
            <a:custGeom>
              <a:rect b="b" l="l" r="r" t="t"/>
              <a:pathLst>
                <a:path extrusionOk="0" h="3692" w="4275">
                  <a:moveTo>
                    <a:pt x="536" y="1"/>
                  </a:moveTo>
                  <a:cubicBezTo>
                    <a:pt x="357" y="215"/>
                    <a:pt x="167" y="418"/>
                    <a:pt x="0" y="644"/>
                  </a:cubicBezTo>
                  <a:cubicBezTo>
                    <a:pt x="119" y="941"/>
                    <a:pt x="262" y="1203"/>
                    <a:pt x="524" y="1382"/>
                  </a:cubicBezTo>
                  <a:cubicBezTo>
                    <a:pt x="1179" y="1882"/>
                    <a:pt x="2155" y="1668"/>
                    <a:pt x="2846" y="2132"/>
                  </a:cubicBezTo>
                  <a:cubicBezTo>
                    <a:pt x="3203" y="2370"/>
                    <a:pt x="3405" y="2751"/>
                    <a:pt x="3572" y="3144"/>
                  </a:cubicBezTo>
                  <a:cubicBezTo>
                    <a:pt x="3643" y="3323"/>
                    <a:pt x="3703" y="3501"/>
                    <a:pt x="3750" y="3692"/>
                  </a:cubicBezTo>
                  <a:cubicBezTo>
                    <a:pt x="3929" y="3525"/>
                    <a:pt x="4096" y="3382"/>
                    <a:pt x="4274" y="3215"/>
                  </a:cubicBezTo>
                  <a:lnTo>
                    <a:pt x="4096" y="2858"/>
                  </a:lnTo>
                  <a:cubicBezTo>
                    <a:pt x="3703" y="2132"/>
                    <a:pt x="3179" y="1358"/>
                    <a:pt x="2381" y="1191"/>
                  </a:cubicBezTo>
                  <a:cubicBezTo>
                    <a:pt x="1869" y="1084"/>
                    <a:pt x="1274" y="1203"/>
                    <a:pt x="893" y="870"/>
                  </a:cubicBezTo>
                  <a:cubicBezTo>
                    <a:pt x="702" y="691"/>
                    <a:pt x="607" y="429"/>
                    <a:pt x="548" y="167"/>
                  </a:cubicBezTo>
                  <a:cubicBezTo>
                    <a:pt x="536" y="108"/>
                    <a:pt x="536" y="60"/>
                    <a:pt x="5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6136175" y="1925375"/>
              <a:ext cx="103600" cy="85150"/>
            </a:xfrm>
            <a:custGeom>
              <a:rect b="b" l="l" r="r" t="t"/>
              <a:pathLst>
                <a:path extrusionOk="0" h="3406" w="4144">
                  <a:moveTo>
                    <a:pt x="417" y="0"/>
                  </a:moveTo>
                  <a:cubicBezTo>
                    <a:pt x="274" y="226"/>
                    <a:pt x="119" y="429"/>
                    <a:pt x="0" y="655"/>
                  </a:cubicBezTo>
                  <a:cubicBezTo>
                    <a:pt x="108" y="774"/>
                    <a:pt x="238" y="881"/>
                    <a:pt x="358" y="953"/>
                  </a:cubicBezTo>
                  <a:cubicBezTo>
                    <a:pt x="810" y="1238"/>
                    <a:pt x="1346" y="1334"/>
                    <a:pt x="1846" y="1500"/>
                  </a:cubicBezTo>
                  <a:cubicBezTo>
                    <a:pt x="2358" y="1667"/>
                    <a:pt x="2870" y="1905"/>
                    <a:pt x="3156" y="2346"/>
                  </a:cubicBezTo>
                  <a:cubicBezTo>
                    <a:pt x="3370" y="2679"/>
                    <a:pt x="3441" y="3072"/>
                    <a:pt x="3667" y="3405"/>
                  </a:cubicBezTo>
                  <a:cubicBezTo>
                    <a:pt x="3810" y="3262"/>
                    <a:pt x="3977" y="3084"/>
                    <a:pt x="4144" y="2917"/>
                  </a:cubicBezTo>
                  <a:cubicBezTo>
                    <a:pt x="4144" y="2572"/>
                    <a:pt x="4001" y="2227"/>
                    <a:pt x="3798" y="1965"/>
                  </a:cubicBezTo>
                  <a:cubicBezTo>
                    <a:pt x="3465" y="1548"/>
                    <a:pt x="2989" y="1274"/>
                    <a:pt x="2513" y="1072"/>
                  </a:cubicBezTo>
                  <a:cubicBezTo>
                    <a:pt x="2024" y="857"/>
                    <a:pt x="1524" y="715"/>
                    <a:pt x="1060" y="476"/>
                  </a:cubicBezTo>
                  <a:cubicBezTo>
                    <a:pt x="822" y="357"/>
                    <a:pt x="596" y="203"/>
                    <a:pt x="4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a:off x="6069500" y="1464000"/>
              <a:ext cx="63425" cy="93775"/>
            </a:xfrm>
            <a:custGeom>
              <a:rect b="b" l="l" r="r" t="t"/>
              <a:pathLst>
                <a:path extrusionOk="0" h="3751" w="2537">
                  <a:moveTo>
                    <a:pt x="596" y="1"/>
                  </a:moveTo>
                  <a:lnTo>
                    <a:pt x="596" y="1"/>
                  </a:lnTo>
                  <a:cubicBezTo>
                    <a:pt x="393" y="108"/>
                    <a:pt x="203" y="227"/>
                    <a:pt x="0" y="322"/>
                  </a:cubicBezTo>
                  <a:cubicBezTo>
                    <a:pt x="0" y="584"/>
                    <a:pt x="48" y="834"/>
                    <a:pt x="203" y="1060"/>
                  </a:cubicBezTo>
                  <a:cubicBezTo>
                    <a:pt x="560" y="1620"/>
                    <a:pt x="1370" y="1751"/>
                    <a:pt x="1762" y="2287"/>
                  </a:cubicBezTo>
                  <a:cubicBezTo>
                    <a:pt x="1953" y="2572"/>
                    <a:pt x="2013" y="2929"/>
                    <a:pt x="2024" y="3275"/>
                  </a:cubicBezTo>
                  <a:cubicBezTo>
                    <a:pt x="2024" y="3441"/>
                    <a:pt x="2024" y="3584"/>
                    <a:pt x="2013" y="3751"/>
                  </a:cubicBezTo>
                  <a:cubicBezTo>
                    <a:pt x="2179" y="3703"/>
                    <a:pt x="2346" y="3632"/>
                    <a:pt x="2536" y="3560"/>
                  </a:cubicBezTo>
                  <a:cubicBezTo>
                    <a:pt x="2536" y="3453"/>
                    <a:pt x="2524" y="3346"/>
                    <a:pt x="2501" y="3227"/>
                  </a:cubicBezTo>
                  <a:cubicBezTo>
                    <a:pt x="2429" y="2560"/>
                    <a:pt x="2239" y="1810"/>
                    <a:pt x="1667" y="1441"/>
                  </a:cubicBezTo>
                  <a:cubicBezTo>
                    <a:pt x="1310" y="1215"/>
                    <a:pt x="822" y="1132"/>
                    <a:pt x="631" y="763"/>
                  </a:cubicBezTo>
                  <a:cubicBezTo>
                    <a:pt x="524" y="560"/>
                    <a:pt x="536" y="346"/>
                    <a:pt x="572" y="131"/>
                  </a:cubicBezTo>
                  <a:cubicBezTo>
                    <a:pt x="584" y="84"/>
                    <a:pt x="584" y="48"/>
                    <a:pt x="5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6038250" y="1483950"/>
              <a:ext cx="65500" cy="89025"/>
            </a:xfrm>
            <a:custGeom>
              <a:rect b="b" l="l" r="r" t="t"/>
              <a:pathLst>
                <a:path extrusionOk="0" h="3561" w="2620">
                  <a:moveTo>
                    <a:pt x="512" y="0"/>
                  </a:moveTo>
                  <a:cubicBezTo>
                    <a:pt x="334" y="119"/>
                    <a:pt x="155" y="262"/>
                    <a:pt x="0" y="393"/>
                  </a:cubicBezTo>
                  <a:cubicBezTo>
                    <a:pt x="48" y="512"/>
                    <a:pt x="119" y="631"/>
                    <a:pt x="191" y="738"/>
                  </a:cubicBezTo>
                  <a:cubicBezTo>
                    <a:pt x="465" y="1072"/>
                    <a:pt x="834" y="1310"/>
                    <a:pt x="1179" y="1584"/>
                  </a:cubicBezTo>
                  <a:cubicBezTo>
                    <a:pt x="1524" y="1846"/>
                    <a:pt x="1846" y="2179"/>
                    <a:pt x="1941" y="2608"/>
                  </a:cubicBezTo>
                  <a:cubicBezTo>
                    <a:pt x="2012" y="2917"/>
                    <a:pt x="1941" y="3251"/>
                    <a:pt x="2012" y="3560"/>
                  </a:cubicBezTo>
                  <a:cubicBezTo>
                    <a:pt x="2179" y="3489"/>
                    <a:pt x="2334" y="3394"/>
                    <a:pt x="2512" y="3322"/>
                  </a:cubicBezTo>
                  <a:cubicBezTo>
                    <a:pt x="2620" y="3060"/>
                    <a:pt x="2620" y="2762"/>
                    <a:pt x="2536" y="2489"/>
                  </a:cubicBezTo>
                  <a:cubicBezTo>
                    <a:pt x="2405" y="2072"/>
                    <a:pt x="2120" y="1727"/>
                    <a:pt x="1810" y="1429"/>
                  </a:cubicBezTo>
                  <a:cubicBezTo>
                    <a:pt x="1488" y="1131"/>
                    <a:pt x="1131" y="881"/>
                    <a:pt x="857" y="560"/>
                  </a:cubicBezTo>
                  <a:cubicBezTo>
                    <a:pt x="703" y="393"/>
                    <a:pt x="572" y="215"/>
                    <a:pt x="5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0"/>
            <p:cNvSpPr/>
            <p:nvPr/>
          </p:nvSpPr>
          <p:spPr>
            <a:xfrm>
              <a:off x="5881375" y="1364500"/>
              <a:ext cx="110150" cy="52925"/>
            </a:xfrm>
            <a:custGeom>
              <a:rect b="b" l="l" r="r" t="t"/>
              <a:pathLst>
                <a:path extrusionOk="0" h="2117" w="4406">
                  <a:moveTo>
                    <a:pt x="3406" y="0"/>
                  </a:moveTo>
                  <a:cubicBezTo>
                    <a:pt x="2814" y="0"/>
                    <a:pt x="2221" y="117"/>
                    <a:pt x="1810" y="528"/>
                  </a:cubicBezTo>
                  <a:cubicBezTo>
                    <a:pt x="1489" y="849"/>
                    <a:pt x="1298" y="1373"/>
                    <a:pt x="834" y="1492"/>
                  </a:cubicBezTo>
                  <a:cubicBezTo>
                    <a:pt x="770" y="1509"/>
                    <a:pt x="705" y="1516"/>
                    <a:pt x="638" y="1516"/>
                  </a:cubicBezTo>
                  <a:cubicBezTo>
                    <a:pt x="469" y="1516"/>
                    <a:pt x="294" y="1469"/>
                    <a:pt x="132" y="1409"/>
                  </a:cubicBezTo>
                  <a:cubicBezTo>
                    <a:pt x="84" y="1385"/>
                    <a:pt x="48" y="1361"/>
                    <a:pt x="1" y="1337"/>
                  </a:cubicBezTo>
                  <a:lnTo>
                    <a:pt x="1" y="1337"/>
                  </a:lnTo>
                  <a:cubicBezTo>
                    <a:pt x="72" y="1575"/>
                    <a:pt x="143" y="1837"/>
                    <a:pt x="215" y="2076"/>
                  </a:cubicBezTo>
                  <a:cubicBezTo>
                    <a:pt x="341" y="2102"/>
                    <a:pt x="467" y="2116"/>
                    <a:pt x="591" y="2116"/>
                  </a:cubicBezTo>
                  <a:cubicBezTo>
                    <a:pt x="748" y="2116"/>
                    <a:pt x="902" y="2093"/>
                    <a:pt x="1048" y="2040"/>
                  </a:cubicBezTo>
                  <a:cubicBezTo>
                    <a:pt x="1751" y="1790"/>
                    <a:pt x="2084" y="933"/>
                    <a:pt x="2763" y="635"/>
                  </a:cubicBezTo>
                  <a:cubicBezTo>
                    <a:pt x="2960" y="550"/>
                    <a:pt x="3171" y="515"/>
                    <a:pt x="3383" y="515"/>
                  </a:cubicBezTo>
                  <a:cubicBezTo>
                    <a:pt x="3555" y="515"/>
                    <a:pt x="3728" y="538"/>
                    <a:pt x="3894" y="575"/>
                  </a:cubicBezTo>
                  <a:cubicBezTo>
                    <a:pt x="4061" y="599"/>
                    <a:pt x="4239" y="647"/>
                    <a:pt x="4406" y="694"/>
                  </a:cubicBezTo>
                  <a:cubicBezTo>
                    <a:pt x="4370" y="516"/>
                    <a:pt x="4346" y="301"/>
                    <a:pt x="4299" y="75"/>
                  </a:cubicBezTo>
                  <a:lnTo>
                    <a:pt x="3942" y="28"/>
                  </a:lnTo>
                  <a:cubicBezTo>
                    <a:pt x="3766" y="11"/>
                    <a:pt x="3586" y="0"/>
                    <a:pt x="3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a:off x="5895375" y="1398300"/>
              <a:ext cx="105100" cy="57100"/>
            </a:xfrm>
            <a:custGeom>
              <a:rect b="b" l="l" r="r" t="t"/>
              <a:pathLst>
                <a:path extrusionOk="0" h="2284" w="4204">
                  <a:moveTo>
                    <a:pt x="3296" y="1"/>
                  </a:moveTo>
                  <a:cubicBezTo>
                    <a:pt x="3248" y="1"/>
                    <a:pt x="3201" y="4"/>
                    <a:pt x="3155" y="9"/>
                  </a:cubicBezTo>
                  <a:cubicBezTo>
                    <a:pt x="2679" y="57"/>
                    <a:pt x="2239" y="295"/>
                    <a:pt x="1846" y="557"/>
                  </a:cubicBezTo>
                  <a:cubicBezTo>
                    <a:pt x="1465" y="831"/>
                    <a:pt x="1096" y="1152"/>
                    <a:pt x="667" y="1390"/>
                  </a:cubicBezTo>
                  <a:cubicBezTo>
                    <a:pt x="465" y="1509"/>
                    <a:pt x="238" y="1616"/>
                    <a:pt x="0" y="1640"/>
                  </a:cubicBezTo>
                  <a:cubicBezTo>
                    <a:pt x="95" y="1867"/>
                    <a:pt x="191" y="2093"/>
                    <a:pt x="298" y="2283"/>
                  </a:cubicBezTo>
                  <a:cubicBezTo>
                    <a:pt x="453" y="2259"/>
                    <a:pt x="584" y="2212"/>
                    <a:pt x="715" y="2152"/>
                  </a:cubicBezTo>
                  <a:cubicBezTo>
                    <a:pt x="1143" y="1938"/>
                    <a:pt x="1488" y="1581"/>
                    <a:pt x="1858" y="1271"/>
                  </a:cubicBezTo>
                  <a:cubicBezTo>
                    <a:pt x="2239" y="974"/>
                    <a:pt x="2667" y="688"/>
                    <a:pt x="3143" y="688"/>
                  </a:cubicBezTo>
                  <a:cubicBezTo>
                    <a:pt x="3487" y="688"/>
                    <a:pt x="3820" y="831"/>
                    <a:pt x="4163" y="831"/>
                  </a:cubicBezTo>
                  <a:cubicBezTo>
                    <a:pt x="4177" y="831"/>
                    <a:pt x="4190" y="831"/>
                    <a:pt x="4203" y="831"/>
                  </a:cubicBezTo>
                  <a:cubicBezTo>
                    <a:pt x="4155" y="628"/>
                    <a:pt x="4108" y="426"/>
                    <a:pt x="4048" y="212"/>
                  </a:cubicBezTo>
                  <a:cubicBezTo>
                    <a:pt x="3827" y="81"/>
                    <a:pt x="3555" y="1"/>
                    <a:pt x="32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5850125" y="1536925"/>
              <a:ext cx="40500" cy="92900"/>
            </a:xfrm>
            <a:custGeom>
              <a:rect b="b" l="l" r="r" t="t"/>
              <a:pathLst>
                <a:path extrusionOk="0" h="3716" w="1620">
                  <a:moveTo>
                    <a:pt x="1143" y="1"/>
                  </a:moveTo>
                  <a:cubicBezTo>
                    <a:pt x="1072" y="72"/>
                    <a:pt x="1012" y="143"/>
                    <a:pt x="953" y="227"/>
                  </a:cubicBezTo>
                  <a:cubicBezTo>
                    <a:pt x="548" y="703"/>
                    <a:pt x="179" y="1298"/>
                    <a:pt x="286" y="1906"/>
                  </a:cubicBezTo>
                  <a:cubicBezTo>
                    <a:pt x="358" y="2287"/>
                    <a:pt x="608" y="2668"/>
                    <a:pt x="489" y="3037"/>
                  </a:cubicBezTo>
                  <a:cubicBezTo>
                    <a:pt x="429" y="3227"/>
                    <a:pt x="262" y="3358"/>
                    <a:pt x="108" y="3465"/>
                  </a:cubicBezTo>
                  <a:cubicBezTo>
                    <a:pt x="72" y="3477"/>
                    <a:pt x="24" y="3513"/>
                    <a:pt x="0" y="3525"/>
                  </a:cubicBezTo>
                  <a:cubicBezTo>
                    <a:pt x="191" y="3596"/>
                    <a:pt x="405" y="3656"/>
                    <a:pt x="596" y="3715"/>
                  </a:cubicBezTo>
                  <a:cubicBezTo>
                    <a:pt x="774" y="3560"/>
                    <a:pt x="905" y="3358"/>
                    <a:pt x="965" y="3144"/>
                  </a:cubicBezTo>
                  <a:cubicBezTo>
                    <a:pt x="1120" y="2548"/>
                    <a:pt x="679" y="1917"/>
                    <a:pt x="798" y="1310"/>
                  </a:cubicBezTo>
                  <a:cubicBezTo>
                    <a:pt x="858" y="977"/>
                    <a:pt x="1060" y="715"/>
                    <a:pt x="1298" y="489"/>
                  </a:cubicBezTo>
                  <a:cubicBezTo>
                    <a:pt x="1393" y="382"/>
                    <a:pt x="1501" y="298"/>
                    <a:pt x="1620" y="203"/>
                  </a:cubicBezTo>
                  <a:cubicBezTo>
                    <a:pt x="1453" y="143"/>
                    <a:pt x="1298" y="72"/>
                    <a:pt x="1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5884350" y="1548825"/>
              <a:ext cx="35450" cy="88425"/>
            </a:xfrm>
            <a:custGeom>
              <a:rect b="b" l="l" r="r" t="t"/>
              <a:pathLst>
                <a:path extrusionOk="0" h="3537" w="1418">
                  <a:moveTo>
                    <a:pt x="941" y="1"/>
                  </a:moveTo>
                  <a:cubicBezTo>
                    <a:pt x="703" y="96"/>
                    <a:pt x="501" y="287"/>
                    <a:pt x="370" y="525"/>
                  </a:cubicBezTo>
                  <a:cubicBezTo>
                    <a:pt x="179" y="858"/>
                    <a:pt x="132" y="1275"/>
                    <a:pt x="132" y="1668"/>
                  </a:cubicBezTo>
                  <a:cubicBezTo>
                    <a:pt x="132" y="2061"/>
                    <a:pt x="179" y="2453"/>
                    <a:pt x="144" y="2858"/>
                  </a:cubicBezTo>
                  <a:cubicBezTo>
                    <a:pt x="132" y="3049"/>
                    <a:pt x="84" y="3251"/>
                    <a:pt x="1" y="3442"/>
                  </a:cubicBezTo>
                  <a:cubicBezTo>
                    <a:pt x="191" y="3477"/>
                    <a:pt x="382" y="3513"/>
                    <a:pt x="584" y="3537"/>
                  </a:cubicBezTo>
                  <a:cubicBezTo>
                    <a:pt x="620" y="3442"/>
                    <a:pt x="667" y="3311"/>
                    <a:pt x="679" y="3192"/>
                  </a:cubicBezTo>
                  <a:cubicBezTo>
                    <a:pt x="739" y="2811"/>
                    <a:pt x="667" y="2406"/>
                    <a:pt x="620" y="2001"/>
                  </a:cubicBezTo>
                  <a:cubicBezTo>
                    <a:pt x="596" y="1608"/>
                    <a:pt x="608" y="1191"/>
                    <a:pt x="834" y="846"/>
                  </a:cubicBezTo>
                  <a:cubicBezTo>
                    <a:pt x="977" y="596"/>
                    <a:pt x="1251" y="429"/>
                    <a:pt x="1418" y="191"/>
                  </a:cubicBezTo>
                  <a:cubicBezTo>
                    <a:pt x="1263" y="132"/>
                    <a:pt x="1096" y="60"/>
                    <a:pt x="9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5685363" y="1742819"/>
              <a:ext cx="291735" cy="192829"/>
            </a:xfrm>
            <a:custGeom>
              <a:rect b="b" l="l" r="r" t="t"/>
              <a:pathLst>
                <a:path extrusionOk="0" h="7044" w="10657">
                  <a:moveTo>
                    <a:pt x="3639" y="1"/>
                  </a:moveTo>
                  <a:cubicBezTo>
                    <a:pt x="2870" y="1"/>
                    <a:pt x="2715" y="1412"/>
                    <a:pt x="2715" y="1412"/>
                  </a:cubicBezTo>
                  <a:cubicBezTo>
                    <a:pt x="2715" y="1412"/>
                    <a:pt x="2610" y="1399"/>
                    <a:pt x="2444" y="1399"/>
                  </a:cubicBezTo>
                  <a:cubicBezTo>
                    <a:pt x="1967" y="1399"/>
                    <a:pt x="987" y="1510"/>
                    <a:pt x="572" y="2377"/>
                  </a:cubicBezTo>
                  <a:cubicBezTo>
                    <a:pt x="0" y="3555"/>
                    <a:pt x="1298" y="4186"/>
                    <a:pt x="1298" y="4186"/>
                  </a:cubicBezTo>
                  <a:cubicBezTo>
                    <a:pt x="1298" y="4186"/>
                    <a:pt x="286" y="5270"/>
                    <a:pt x="703" y="6341"/>
                  </a:cubicBezTo>
                  <a:cubicBezTo>
                    <a:pt x="794" y="6575"/>
                    <a:pt x="909" y="6664"/>
                    <a:pt x="1053" y="6664"/>
                  </a:cubicBezTo>
                  <a:cubicBezTo>
                    <a:pt x="1511" y="6664"/>
                    <a:pt x="2263" y="5768"/>
                    <a:pt x="3462" y="5768"/>
                  </a:cubicBezTo>
                  <a:cubicBezTo>
                    <a:pt x="3618" y="5768"/>
                    <a:pt x="3782" y="5783"/>
                    <a:pt x="3953" y="5817"/>
                  </a:cubicBezTo>
                  <a:cubicBezTo>
                    <a:pt x="5333" y="6100"/>
                    <a:pt x="7194" y="7043"/>
                    <a:pt x="8608" y="7043"/>
                  </a:cubicBezTo>
                  <a:cubicBezTo>
                    <a:pt x="9159" y="7043"/>
                    <a:pt x="9641" y="6900"/>
                    <a:pt x="10002" y="6520"/>
                  </a:cubicBezTo>
                  <a:cubicBezTo>
                    <a:pt x="10395" y="6115"/>
                    <a:pt x="10657" y="5139"/>
                    <a:pt x="10061" y="4282"/>
                  </a:cubicBezTo>
                  <a:cubicBezTo>
                    <a:pt x="9502" y="3496"/>
                    <a:pt x="6692" y="3329"/>
                    <a:pt x="5275" y="1364"/>
                  </a:cubicBezTo>
                  <a:cubicBezTo>
                    <a:pt x="4544" y="343"/>
                    <a:pt x="4017" y="1"/>
                    <a:pt x="3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5650158" y="1849829"/>
              <a:ext cx="45963" cy="40515"/>
            </a:xfrm>
            <a:custGeom>
              <a:rect b="b" l="l" r="r" t="t"/>
              <a:pathLst>
                <a:path extrusionOk="0" h="1480" w="1679">
                  <a:moveTo>
                    <a:pt x="538" y="1"/>
                  </a:moveTo>
                  <a:cubicBezTo>
                    <a:pt x="407" y="1"/>
                    <a:pt x="280" y="32"/>
                    <a:pt x="179" y="122"/>
                  </a:cubicBezTo>
                  <a:cubicBezTo>
                    <a:pt x="60" y="230"/>
                    <a:pt x="1" y="408"/>
                    <a:pt x="1" y="575"/>
                  </a:cubicBezTo>
                  <a:cubicBezTo>
                    <a:pt x="1" y="730"/>
                    <a:pt x="36" y="896"/>
                    <a:pt x="84" y="1051"/>
                  </a:cubicBezTo>
                  <a:cubicBezTo>
                    <a:pt x="174" y="1359"/>
                    <a:pt x="367" y="1480"/>
                    <a:pt x="580" y="1480"/>
                  </a:cubicBezTo>
                  <a:cubicBezTo>
                    <a:pt x="1075" y="1480"/>
                    <a:pt x="1679" y="830"/>
                    <a:pt x="1346" y="373"/>
                  </a:cubicBezTo>
                  <a:cubicBezTo>
                    <a:pt x="1275" y="277"/>
                    <a:pt x="1156" y="194"/>
                    <a:pt x="1036" y="158"/>
                  </a:cubicBezTo>
                  <a:cubicBezTo>
                    <a:pt x="905" y="99"/>
                    <a:pt x="751" y="15"/>
                    <a:pt x="608" y="3"/>
                  </a:cubicBezTo>
                  <a:cubicBezTo>
                    <a:pt x="584" y="2"/>
                    <a:pt x="561" y="1"/>
                    <a:pt x="53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a:off x="5644300" y="1765075"/>
              <a:ext cx="45990" cy="41227"/>
            </a:xfrm>
            <a:custGeom>
              <a:rect b="b" l="l" r="r" t="t"/>
              <a:pathLst>
                <a:path extrusionOk="0" h="1506" w="1680">
                  <a:moveTo>
                    <a:pt x="653" y="1"/>
                  </a:moveTo>
                  <a:cubicBezTo>
                    <a:pt x="578" y="1"/>
                    <a:pt x="512" y="22"/>
                    <a:pt x="453" y="51"/>
                  </a:cubicBezTo>
                  <a:cubicBezTo>
                    <a:pt x="346" y="99"/>
                    <a:pt x="274" y="170"/>
                    <a:pt x="191" y="242"/>
                  </a:cubicBezTo>
                  <a:cubicBezTo>
                    <a:pt x="60" y="421"/>
                    <a:pt x="0" y="647"/>
                    <a:pt x="12" y="873"/>
                  </a:cubicBezTo>
                  <a:cubicBezTo>
                    <a:pt x="36" y="968"/>
                    <a:pt x="48" y="1087"/>
                    <a:pt x="107" y="1183"/>
                  </a:cubicBezTo>
                  <a:cubicBezTo>
                    <a:pt x="245" y="1393"/>
                    <a:pt x="568" y="1506"/>
                    <a:pt x="859" y="1506"/>
                  </a:cubicBezTo>
                  <a:cubicBezTo>
                    <a:pt x="1046" y="1506"/>
                    <a:pt x="1219" y="1459"/>
                    <a:pt x="1322" y="1361"/>
                  </a:cubicBezTo>
                  <a:cubicBezTo>
                    <a:pt x="1536" y="1183"/>
                    <a:pt x="1679" y="897"/>
                    <a:pt x="1584" y="659"/>
                  </a:cubicBezTo>
                  <a:cubicBezTo>
                    <a:pt x="1524" y="540"/>
                    <a:pt x="1417" y="456"/>
                    <a:pt x="1310" y="361"/>
                  </a:cubicBezTo>
                  <a:cubicBezTo>
                    <a:pt x="1191" y="278"/>
                    <a:pt x="1072" y="194"/>
                    <a:pt x="941" y="111"/>
                  </a:cubicBezTo>
                  <a:cubicBezTo>
                    <a:pt x="869" y="63"/>
                    <a:pt x="786" y="16"/>
                    <a:pt x="703" y="4"/>
                  </a:cubicBezTo>
                  <a:cubicBezTo>
                    <a:pt x="686" y="2"/>
                    <a:pt x="669" y="1"/>
                    <a:pt x="653"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5694150" y="1726996"/>
              <a:ext cx="36874" cy="33206"/>
            </a:xfrm>
            <a:custGeom>
              <a:rect b="b" l="l" r="r" t="t"/>
              <a:pathLst>
                <a:path extrusionOk="0" h="1213" w="1347">
                  <a:moveTo>
                    <a:pt x="677" y="1"/>
                  </a:moveTo>
                  <a:cubicBezTo>
                    <a:pt x="412" y="1"/>
                    <a:pt x="147" y="216"/>
                    <a:pt x="84" y="478"/>
                  </a:cubicBezTo>
                  <a:cubicBezTo>
                    <a:pt x="0" y="935"/>
                    <a:pt x="342" y="1213"/>
                    <a:pt x="696" y="1213"/>
                  </a:cubicBezTo>
                  <a:cubicBezTo>
                    <a:pt x="942" y="1213"/>
                    <a:pt x="1193" y="1078"/>
                    <a:pt x="1311" y="776"/>
                  </a:cubicBezTo>
                  <a:cubicBezTo>
                    <a:pt x="1334" y="692"/>
                    <a:pt x="1346" y="609"/>
                    <a:pt x="1334" y="514"/>
                  </a:cubicBezTo>
                  <a:cubicBezTo>
                    <a:pt x="1323" y="430"/>
                    <a:pt x="1263" y="359"/>
                    <a:pt x="1203" y="276"/>
                  </a:cubicBezTo>
                  <a:cubicBezTo>
                    <a:pt x="1096" y="145"/>
                    <a:pt x="953" y="37"/>
                    <a:pt x="787" y="14"/>
                  </a:cubicBezTo>
                  <a:cubicBezTo>
                    <a:pt x="751" y="5"/>
                    <a:pt x="714" y="1"/>
                    <a:pt x="67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0"/>
            <p:cNvSpPr/>
            <p:nvPr/>
          </p:nvSpPr>
          <p:spPr>
            <a:xfrm>
              <a:off x="5855828" y="1825136"/>
              <a:ext cx="44347" cy="101726"/>
            </a:xfrm>
            <a:custGeom>
              <a:rect b="b" l="l" r="r" t="t"/>
              <a:pathLst>
                <a:path extrusionOk="0" h="3716" w="1620">
                  <a:moveTo>
                    <a:pt x="1143" y="1"/>
                  </a:moveTo>
                  <a:cubicBezTo>
                    <a:pt x="1072" y="72"/>
                    <a:pt x="1012" y="143"/>
                    <a:pt x="953" y="227"/>
                  </a:cubicBezTo>
                  <a:cubicBezTo>
                    <a:pt x="548" y="703"/>
                    <a:pt x="179" y="1298"/>
                    <a:pt x="286" y="1906"/>
                  </a:cubicBezTo>
                  <a:cubicBezTo>
                    <a:pt x="358" y="2287"/>
                    <a:pt x="608" y="2668"/>
                    <a:pt x="489" y="3037"/>
                  </a:cubicBezTo>
                  <a:cubicBezTo>
                    <a:pt x="429" y="3227"/>
                    <a:pt x="262" y="3358"/>
                    <a:pt x="108" y="3465"/>
                  </a:cubicBezTo>
                  <a:cubicBezTo>
                    <a:pt x="72" y="3477"/>
                    <a:pt x="24" y="3513"/>
                    <a:pt x="0" y="3525"/>
                  </a:cubicBezTo>
                  <a:cubicBezTo>
                    <a:pt x="191" y="3596"/>
                    <a:pt x="405" y="3656"/>
                    <a:pt x="596" y="3715"/>
                  </a:cubicBezTo>
                  <a:cubicBezTo>
                    <a:pt x="774" y="3560"/>
                    <a:pt x="905" y="3358"/>
                    <a:pt x="965" y="3144"/>
                  </a:cubicBezTo>
                  <a:cubicBezTo>
                    <a:pt x="1120" y="2548"/>
                    <a:pt x="679" y="1917"/>
                    <a:pt x="798" y="1310"/>
                  </a:cubicBezTo>
                  <a:cubicBezTo>
                    <a:pt x="858" y="977"/>
                    <a:pt x="1060" y="715"/>
                    <a:pt x="1298" y="489"/>
                  </a:cubicBezTo>
                  <a:cubicBezTo>
                    <a:pt x="1393" y="382"/>
                    <a:pt x="1501" y="298"/>
                    <a:pt x="1620" y="203"/>
                  </a:cubicBezTo>
                  <a:cubicBezTo>
                    <a:pt x="1453" y="143"/>
                    <a:pt x="1298" y="72"/>
                    <a:pt x="1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0"/>
            <p:cNvSpPr/>
            <p:nvPr/>
          </p:nvSpPr>
          <p:spPr>
            <a:xfrm>
              <a:off x="5893305" y="1838167"/>
              <a:ext cx="38818" cy="96825"/>
            </a:xfrm>
            <a:custGeom>
              <a:rect b="b" l="l" r="r" t="t"/>
              <a:pathLst>
                <a:path extrusionOk="0" h="3537" w="1418">
                  <a:moveTo>
                    <a:pt x="941" y="1"/>
                  </a:moveTo>
                  <a:cubicBezTo>
                    <a:pt x="703" y="96"/>
                    <a:pt x="501" y="287"/>
                    <a:pt x="370" y="525"/>
                  </a:cubicBezTo>
                  <a:cubicBezTo>
                    <a:pt x="179" y="858"/>
                    <a:pt x="132" y="1275"/>
                    <a:pt x="132" y="1668"/>
                  </a:cubicBezTo>
                  <a:cubicBezTo>
                    <a:pt x="132" y="2061"/>
                    <a:pt x="179" y="2453"/>
                    <a:pt x="144" y="2858"/>
                  </a:cubicBezTo>
                  <a:cubicBezTo>
                    <a:pt x="132" y="3049"/>
                    <a:pt x="84" y="3251"/>
                    <a:pt x="1" y="3442"/>
                  </a:cubicBezTo>
                  <a:cubicBezTo>
                    <a:pt x="191" y="3477"/>
                    <a:pt x="382" y="3513"/>
                    <a:pt x="584" y="3537"/>
                  </a:cubicBezTo>
                  <a:cubicBezTo>
                    <a:pt x="620" y="3442"/>
                    <a:pt x="667" y="3311"/>
                    <a:pt x="679" y="3192"/>
                  </a:cubicBezTo>
                  <a:cubicBezTo>
                    <a:pt x="739" y="2811"/>
                    <a:pt x="667" y="2406"/>
                    <a:pt x="620" y="2001"/>
                  </a:cubicBezTo>
                  <a:cubicBezTo>
                    <a:pt x="596" y="1608"/>
                    <a:pt x="608" y="1191"/>
                    <a:pt x="834" y="846"/>
                  </a:cubicBezTo>
                  <a:cubicBezTo>
                    <a:pt x="977" y="596"/>
                    <a:pt x="1251" y="429"/>
                    <a:pt x="1418" y="191"/>
                  </a:cubicBezTo>
                  <a:cubicBezTo>
                    <a:pt x="1263" y="132"/>
                    <a:pt x="1096" y="60"/>
                    <a:pt x="9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30"/>
          <p:cNvSpPr txBox="1"/>
          <p:nvPr>
            <p:ph type="title"/>
          </p:nvPr>
        </p:nvSpPr>
        <p:spPr>
          <a:xfrm>
            <a:off x="2052525" y="1509600"/>
            <a:ext cx="5039100" cy="83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4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3" name="Google Shape;983;p30"/>
          <p:cNvSpPr txBox="1"/>
          <p:nvPr>
            <p:ph idx="1" type="subTitle"/>
          </p:nvPr>
        </p:nvSpPr>
        <p:spPr>
          <a:xfrm>
            <a:off x="2053227" y="2340900"/>
            <a:ext cx="5037600" cy="129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b="1" sz="1800"/>
            </a:lvl2pPr>
            <a:lvl3pPr lvl="2" rtl="0" algn="ctr">
              <a:lnSpc>
                <a:spcPct val="100000"/>
              </a:lnSpc>
              <a:spcBef>
                <a:spcPts val="0"/>
              </a:spcBef>
              <a:spcAft>
                <a:spcPts val="0"/>
              </a:spcAft>
              <a:buNone/>
              <a:defRPr b="1" sz="1800"/>
            </a:lvl3pPr>
            <a:lvl4pPr lvl="3" rtl="0" algn="ctr">
              <a:lnSpc>
                <a:spcPct val="100000"/>
              </a:lnSpc>
              <a:spcBef>
                <a:spcPts val="0"/>
              </a:spcBef>
              <a:spcAft>
                <a:spcPts val="0"/>
              </a:spcAft>
              <a:buNone/>
              <a:defRPr b="1" sz="1800"/>
            </a:lvl4pPr>
            <a:lvl5pPr lvl="4" rtl="0" algn="ctr">
              <a:lnSpc>
                <a:spcPct val="100000"/>
              </a:lnSpc>
              <a:spcBef>
                <a:spcPts val="0"/>
              </a:spcBef>
              <a:spcAft>
                <a:spcPts val="0"/>
              </a:spcAft>
              <a:buNone/>
              <a:defRPr b="1" sz="1800"/>
            </a:lvl5pPr>
            <a:lvl6pPr lvl="5" rtl="0" algn="ctr">
              <a:lnSpc>
                <a:spcPct val="100000"/>
              </a:lnSpc>
              <a:spcBef>
                <a:spcPts val="0"/>
              </a:spcBef>
              <a:spcAft>
                <a:spcPts val="0"/>
              </a:spcAft>
              <a:buNone/>
              <a:defRPr b="1" sz="1800"/>
            </a:lvl6pPr>
            <a:lvl7pPr lvl="6" rtl="0" algn="ctr">
              <a:lnSpc>
                <a:spcPct val="100000"/>
              </a:lnSpc>
              <a:spcBef>
                <a:spcPts val="0"/>
              </a:spcBef>
              <a:spcAft>
                <a:spcPts val="0"/>
              </a:spcAft>
              <a:buNone/>
              <a:defRPr b="1" sz="1800"/>
            </a:lvl7pPr>
            <a:lvl8pPr lvl="7" rtl="0" algn="ctr">
              <a:lnSpc>
                <a:spcPct val="100000"/>
              </a:lnSpc>
              <a:spcBef>
                <a:spcPts val="0"/>
              </a:spcBef>
              <a:spcAft>
                <a:spcPts val="0"/>
              </a:spcAft>
              <a:buNone/>
              <a:defRPr b="1" sz="1800"/>
            </a:lvl8pPr>
            <a:lvl9pPr lvl="8" rtl="0" algn="ctr">
              <a:lnSpc>
                <a:spcPct val="100000"/>
              </a:lnSpc>
              <a:spcBef>
                <a:spcPts val="0"/>
              </a:spcBef>
              <a:spcAft>
                <a:spcPts val="0"/>
              </a:spcAft>
              <a:buNone/>
              <a:defRPr b="1" sz="1800"/>
            </a:lvl9pPr>
          </a:lstStyle>
          <a:p/>
        </p:txBody>
      </p:sp>
      <p:grpSp>
        <p:nvGrpSpPr>
          <p:cNvPr id="984" name="Google Shape;984;p30"/>
          <p:cNvGrpSpPr/>
          <p:nvPr/>
        </p:nvGrpSpPr>
        <p:grpSpPr>
          <a:xfrm rot="-1230377">
            <a:off x="7864195" y="210485"/>
            <a:ext cx="1522415" cy="2706444"/>
            <a:chOff x="5644300" y="1118350"/>
            <a:chExt cx="824675" cy="1466050"/>
          </a:xfrm>
        </p:grpSpPr>
        <p:sp>
          <p:nvSpPr>
            <p:cNvPr id="985" name="Google Shape;985;p30"/>
            <p:cNvSpPr/>
            <p:nvPr/>
          </p:nvSpPr>
          <p:spPr>
            <a:xfrm>
              <a:off x="5957875" y="1481500"/>
              <a:ext cx="154200" cy="1102900"/>
            </a:xfrm>
            <a:custGeom>
              <a:rect b="b" l="l" r="r" t="t"/>
              <a:pathLst>
                <a:path extrusionOk="0" h="44116" w="6168">
                  <a:moveTo>
                    <a:pt x="279" y="1"/>
                  </a:moveTo>
                  <a:cubicBezTo>
                    <a:pt x="243" y="1"/>
                    <a:pt x="205" y="9"/>
                    <a:pt x="167" y="27"/>
                  </a:cubicBezTo>
                  <a:cubicBezTo>
                    <a:pt x="48" y="74"/>
                    <a:pt x="1" y="205"/>
                    <a:pt x="36" y="336"/>
                  </a:cubicBezTo>
                  <a:cubicBezTo>
                    <a:pt x="2382" y="9587"/>
                    <a:pt x="5144" y="21756"/>
                    <a:pt x="5537" y="34079"/>
                  </a:cubicBezTo>
                  <a:cubicBezTo>
                    <a:pt x="5656" y="37424"/>
                    <a:pt x="5585" y="40687"/>
                    <a:pt x="5358" y="43842"/>
                  </a:cubicBezTo>
                  <a:cubicBezTo>
                    <a:pt x="5346" y="43996"/>
                    <a:pt x="5465" y="44116"/>
                    <a:pt x="5620" y="44116"/>
                  </a:cubicBezTo>
                  <a:cubicBezTo>
                    <a:pt x="5751" y="44116"/>
                    <a:pt x="5858" y="44008"/>
                    <a:pt x="5870" y="43877"/>
                  </a:cubicBezTo>
                  <a:cubicBezTo>
                    <a:pt x="6108" y="40698"/>
                    <a:pt x="6168" y="37424"/>
                    <a:pt x="6049" y="34055"/>
                  </a:cubicBezTo>
                  <a:cubicBezTo>
                    <a:pt x="5632" y="21672"/>
                    <a:pt x="2882" y="9445"/>
                    <a:pt x="512" y="193"/>
                  </a:cubicBezTo>
                  <a:cubicBezTo>
                    <a:pt x="477" y="77"/>
                    <a:pt x="387" y="1"/>
                    <a:pt x="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5892400" y="1505500"/>
              <a:ext cx="175925" cy="126700"/>
            </a:xfrm>
            <a:custGeom>
              <a:rect b="b" l="l" r="r" t="t"/>
              <a:pathLst>
                <a:path extrusionOk="0" h="5068" w="7037">
                  <a:moveTo>
                    <a:pt x="6758" y="1"/>
                  </a:moveTo>
                  <a:cubicBezTo>
                    <a:pt x="6707" y="1"/>
                    <a:pt x="6655" y="18"/>
                    <a:pt x="6608" y="55"/>
                  </a:cubicBezTo>
                  <a:cubicBezTo>
                    <a:pt x="4632" y="1496"/>
                    <a:pt x="4084" y="3698"/>
                    <a:pt x="3929" y="4484"/>
                  </a:cubicBezTo>
                  <a:lnTo>
                    <a:pt x="345" y="3472"/>
                  </a:lnTo>
                  <a:cubicBezTo>
                    <a:pt x="329" y="3469"/>
                    <a:pt x="312" y="3468"/>
                    <a:pt x="295" y="3468"/>
                  </a:cubicBezTo>
                  <a:cubicBezTo>
                    <a:pt x="180" y="3468"/>
                    <a:pt x="67" y="3536"/>
                    <a:pt x="36" y="3651"/>
                  </a:cubicBezTo>
                  <a:cubicBezTo>
                    <a:pt x="0" y="3782"/>
                    <a:pt x="72" y="3913"/>
                    <a:pt x="214" y="3960"/>
                  </a:cubicBezTo>
                  <a:lnTo>
                    <a:pt x="4084" y="5056"/>
                  </a:lnTo>
                  <a:cubicBezTo>
                    <a:pt x="4108" y="5068"/>
                    <a:pt x="4132" y="5068"/>
                    <a:pt x="4155" y="5068"/>
                  </a:cubicBezTo>
                  <a:cubicBezTo>
                    <a:pt x="4203" y="5068"/>
                    <a:pt x="4251" y="5056"/>
                    <a:pt x="4286" y="5020"/>
                  </a:cubicBezTo>
                  <a:cubicBezTo>
                    <a:pt x="4346" y="4972"/>
                    <a:pt x="4382" y="4913"/>
                    <a:pt x="4394" y="4841"/>
                  </a:cubicBezTo>
                  <a:cubicBezTo>
                    <a:pt x="4394" y="4817"/>
                    <a:pt x="4703" y="2091"/>
                    <a:pt x="6906" y="472"/>
                  </a:cubicBezTo>
                  <a:cubicBezTo>
                    <a:pt x="7025" y="376"/>
                    <a:pt x="7037" y="234"/>
                    <a:pt x="6965" y="115"/>
                  </a:cubicBezTo>
                  <a:cubicBezTo>
                    <a:pt x="6915" y="42"/>
                    <a:pt x="6837" y="1"/>
                    <a:pt x="67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0"/>
            <p:cNvSpPr/>
            <p:nvPr/>
          </p:nvSpPr>
          <p:spPr>
            <a:xfrm>
              <a:off x="5942100" y="1885975"/>
              <a:ext cx="125625" cy="65300"/>
            </a:xfrm>
            <a:custGeom>
              <a:rect b="b" l="l" r="r" t="t"/>
              <a:pathLst>
                <a:path extrusionOk="0" h="2612" w="5025">
                  <a:moveTo>
                    <a:pt x="277" y="1"/>
                  </a:moveTo>
                  <a:cubicBezTo>
                    <a:pt x="162" y="1"/>
                    <a:pt x="56" y="80"/>
                    <a:pt x="24" y="207"/>
                  </a:cubicBezTo>
                  <a:cubicBezTo>
                    <a:pt x="0" y="338"/>
                    <a:pt x="84" y="469"/>
                    <a:pt x="215" y="505"/>
                  </a:cubicBezTo>
                  <a:cubicBezTo>
                    <a:pt x="251" y="505"/>
                    <a:pt x="3477" y="1231"/>
                    <a:pt x="4549" y="2529"/>
                  </a:cubicBezTo>
                  <a:cubicBezTo>
                    <a:pt x="4596" y="2588"/>
                    <a:pt x="4668" y="2612"/>
                    <a:pt x="4739" y="2612"/>
                  </a:cubicBezTo>
                  <a:cubicBezTo>
                    <a:pt x="4799" y="2612"/>
                    <a:pt x="4858" y="2600"/>
                    <a:pt x="4906" y="2564"/>
                  </a:cubicBezTo>
                  <a:cubicBezTo>
                    <a:pt x="5013" y="2481"/>
                    <a:pt x="5025" y="2314"/>
                    <a:pt x="4942" y="2207"/>
                  </a:cubicBezTo>
                  <a:cubicBezTo>
                    <a:pt x="3751" y="778"/>
                    <a:pt x="453" y="40"/>
                    <a:pt x="322" y="5"/>
                  </a:cubicBezTo>
                  <a:cubicBezTo>
                    <a:pt x="307" y="2"/>
                    <a:pt x="292" y="1"/>
                    <a:pt x="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0"/>
            <p:cNvSpPr/>
            <p:nvPr/>
          </p:nvSpPr>
          <p:spPr>
            <a:xfrm>
              <a:off x="6082300" y="1993625"/>
              <a:ext cx="87525" cy="143400"/>
            </a:xfrm>
            <a:custGeom>
              <a:rect b="b" l="l" r="r" t="t"/>
              <a:pathLst>
                <a:path extrusionOk="0" h="5736" w="3501">
                  <a:moveTo>
                    <a:pt x="3205" y="0"/>
                  </a:moveTo>
                  <a:cubicBezTo>
                    <a:pt x="3130" y="0"/>
                    <a:pt x="3057" y="36"/>
                    <a:pt x="3001" y="92"/>
                  </a:cubicBezTo>
                  <a:cubicBezTo>
                    <a:pt x="2894" y="211"/>
                    <a:pt x="536" y="3271"/>
                    <a:pt x="24" y="5438"/>
                  </a:cubicBezTo>
                  <a:cubicBezTo>
                    <a:pt x="0" y="5569"/>
                    <a:pt x="84" y="5712"/>
                    <a:pt x="215" y="5735"/>
                  </a:cubicBezTo>
                  <a:lnTo>
                    <a:pt x="286" y="5735"/>
                  </a:lnTo>
                  <a:cubicBezTo>
                    <a:pt x="381" y="5735"/>
                    <a:pt x="488" y="5664"/>
                    <a:pt x="512" y="5557"/>
                  </a:cubicBezTo>
                  <a:cubicBezTo>
                    <a:pt x="1000" y="3485"/>
                    <a:pt x="3382" y="437"/>
                    <a:pt x="3406" y="413"/>
                  </a:cubicBezTo>
                  <a:cubicBezTo>
                    <a:pt x="3501" y="294"/>
                    <a:pt x="3465" y="140"/>
                    <a:pt x="3358" y="56"/>
                  </a:cubicBezTo>
                  <a:cubicBezTo>
                    <a:pt x="3309" y="17"/>
                    <a:pt x="3256"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6010850" y="1356675"/>
              <a:ext cx="285725" cy="225725"/>
            </a:xfrm>
            <a:custGeom>
              <a:rect b="b" l="l" r="r" t="t"/>
              <a:pathLst>
                <a:path extrusionOk="0" h="9029" w="11429">
                  <a:moveTo>
                    <a:pt x="6891" y="1"/>
                  </a:moveTo>
                  <a:cubicBezTo>
                    <a:pt x="6155" y="1"/>
                    <a:pt x="6719" y="1920"/>
                    <a:pt x="5156" y="3020"/>
                  </a:cubicBezTo>
                  <a:cubicBezTo>
                    <a:pt x="3442" y="4258"/>
                    <a:pt x="1" y="5294"/>
                    <a:pt x="108" y="7318"/>
                  </a:cubicBezTo>
                  <a:cubicBezTo>
                    <a:pt x="132" y="7925"/>
                    <a:pt x="715" y="8866"/>
                    <a:pt x="1811" y="9020"/>
                  </a:cubicBezTo>
                  <a:cubicBezTo>
                    <a:pt x="1848" y="9026"/>
                    <a:pt x="1887" y="9028"/>
                    <a:pt x="1927" y="9028"/>
                  </a:cubicBezTo>
                  <a:cubicBezTo>
                    <a:pt x="2943" y="9028"/>
                    <a:pt x="4867" y="7363"/>
                    <a:pt x="7122" y="7363"/>
                  </a:cubicBezTo>
                  <a:cubicBezTo>
                    <a:pt x="7314" y="7363"/>
                    <a:pt x="7508" y="7375"/>
                    <a:pt x="7704" y="7401"/>
                  </a:cubicBezTo>
                  <a:cubicBezTo>
                    <a:pt x="8097" y="7453"/>
                    <a:pt x="8432" y="7477"/>
                    <a:pt x="8717" y="7477"/>
                  </a:cubicBezTo>
                  <a:cubicBezTo>
                    <a:pt x="11428" y="7477"/>
                    <a:pt x="9585" y="5341"/>
                    <a:pt x="9585" y="5341"/>
                  </a:cubicBezTo>
                  <a:cubicBezTo>
                    <a:pt x="9585" y="5341"/>
                    <a:pt x="10931" y="4246"/>
                    <a:pt x="10419" y="2924"/>
                  </a:cubicBezTo>
                  <a:cubicBezTo>
                    <a:pt x="10134" y="2199"/>
                    <a:pt x="9571" y="2034"/>
                    <a:pt x="9117" y="2034"/>
                  </a:cubicBezTo>
                  <a:cubicBezTo>
                    <a:pt x="8735" y="2034"/>
                    <a:pt x="8430" y="2150"/>
                    <a:pt x="8430" y="2150"/>
                  </a:cubicBezTo>
                  <a:cubicBezTo>
                    <a:pt x="8430" y="2150"/>
                    <a:pt x="8335" y="543"/>
                    <a:pt x="7168" y="67"/>
                  </a:cubicBezTo>
                  <a:cubicBezTo>
                    <a:pt x="7059" y="22"/>
                    <a:pt x="6968" y="1"/>
                    <a:pt x="6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6223950" y="1344375"/>
              <a:ext cx="46200" cy="40025"/>
            </a:xfrm>
            <a:custGeom>
              <a:rect b="b" l="l" r="r" t="t"/>
              <a:pathLst>
                <a:path extrusionOk="0" h="1601" w="1848">
                  <a:moveTo>
                    <a:pt x="833" y="0"/>
                  </a:moveTo>
                  <a:cubicBezTo>
                    <a:pt x="91" y="0"/>
                    <a:pt x="1" y="1490"/>
                    <a:pt x="764" y="1595"/>
                  </a:cubicBezTo>
                  <a:cubicBezTo>
                    <a:pt x="790" y="1599"/>
                    <a:pt x="816" y="1601"/>
                    <a:pt x="842" y="1601"/>
                  </a:cubicBezTo>
                  <a:cubicBezTo>
                    <a:pt x="959" y="1601"/>
                    <a:pt x="1073" y="1562"/>
                    <a:pt x="1180" y="1523"/>
                  </a:cubicBezTo>
                  <a:cubicBezTo>
                    <a:pt x="1347" y="1464"/>
                    <a:pt x="1490" y="1392"/>
                    <a:pt x="1621" y="1285"/>
                  </a:cubicBezTo>
                  <a:cubicBezTo>
                    <a:pt x="1764" y="1178"/>
                    <a:pt x="1847" y="1023"/>
                    <a:pt x="1847" y="856"/>
                  </a:cubicBezTo>
                  <a:cubicBezTo>
                    <a:pt x="1847" y="678"/>
                    <a:pt x="1764" y="511"/>
                    <a:pt x="1621" y="380"/>
                  </a:cubicBezTo>
                  <a:cubicBezTo>
                    <a:pt x="1490" y="261"/>
                    <a:pt x="1323" y="166"/>
                    <a:pt x="1180" y="94"/>
                  </a:cubicBezTo>
                  <a:cubicBezTo>
                    <a:pt x="1052" y="29"/>
                    <a:pt x="937" y="0"/>
                    <a:pt x="833"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6289175" y="1397500"/>
              <a:ext cx="43475" cy="40425"/>
            </a:xfrm>
            <a:custGeom>
              <a:rect b="b" l="l" r="r" t="t"/>
              <a:pathLst>
                <a:path extrusionOk="0" h="1617" w="1739">
                  <a:moveTo>
                    <a:pt x="961" y="1"/>
                  </a:moveTo>
                  <a:cubicBezTo>
                    <a:pt x="578" y="1"/>
                    <a:pt x="23" y="480"/>
                    <a:pt x="12" y="863"/>
                  </a:cubicBezTo>
                  <a:cubicBezTo>
                    <a:pt x="0" y="1137"/>
                    <a:pt x="119" y="1482"/>
                    <a:pt x="381" y="1589"/>
                  </a:cubicBezTo>
                  <a:cubicBezTo>
                    <a:pt x="442" y="1609"/>
                    <a:pt x="504" y="1616"/>
                    <a:pt x="567" y="1616"/>
                  </a:cubicBezTo>
                  <a:cubicBezTo>
                    <a:pt x="653" y="1616"/>
                    <a:pt x="739" y="1603"/>
                    <a:pt x="822" y="1589"/>
                  </a:cubicBezTo>
                  <a:cubicBezTo>
                    <a:pt x="976" y="1553"/>
                    <a:pt x="1131" y="1529"/>
                    <a:pt x="1298" y="1482"/>
                  </a:cubicBezTo>
                  <a:cubicBezTo>
                    <a:pt x="1381" y="1458"/>
                    <a:pt x="1477" y="1422"/>
                    <a:pt x="1548" y="1363"/>
                  </a:cubicBezTo>
                  <a:cubicBezTo>
                    <a:pt x="1619" y="1303"/>
                    <a:pt x="1667" y="1220"/>
                    <a:pt x="1691" y="1125"/>
                  </a:cubicBezTo>
                  <a:cubicBezTo>
                    <a:pt x="1727" y="1017"/>
                    <a:pt x="1738" y="898"/>
                    <a:pt x="1727" y="779"/>
                  </a:cubicBezTo>
                  <a:cubicBezTo>
                    <a:pt x="1691" y="541"/>
                    <a:pt x="1548" y="339"/>
                    <a:pt x="1357" y="172"/>
                  </a:cubicBezTo>
                  <a:cubicBezTo>
                    <a:pt x="1262" y="101"/>
                    <a:pt x="1143" y="41"/>
                    <a:pt x="1024" y="5"/>
                  </a:cubicBezTo>
                  <a:cubicBezTo>
                    <a:pt x="1004" y="2"/>
                    <a:pt x="982" y="1"/>
                    <a:pt x="961"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0"/>
            <p:cNvSpPr/>
            <p:nvPr/>
          </p:nvSpPr>
          <p:spPr>
            <a:xfrm>
              <a:off x="6288775" y="1465725"/>
              <a:ext cx="39700" cy="33300"/>
            </a:xfrm>
            <a:custGeom>
              <a:rect b="b" l="l" r="r" t="t"/>
              <a:pathLst>
                <a:path extrusionOk="0" h="1332" w="1588">
                  <a:moveTo>
                    <a:pt x="857" y="1"/>
                  </a:moveTo>
                  <a:cubicBezTo>
                    <a:pt x="413" y="1"/>
                    <a:pt x="0" y="494"/>
                    <a:pt x="266" y="1051"/>
                  </a:cubicBezTo>
                  <a:cubicBezTo>
                    <a:pt x="314" y="1134"/>
                    <a:pt x="361" y="1205"/>
                    <a:pt x="445" y="1253"/>
                  </a:cubicBezTo>
                  <a:cubicBezTo>
                    <a:pt x="540" y="1313"/>
                    <a:pt x="635" y="1325"/>
                    <a:pt x="731" y="1325"/>
                  </a:cubicBezTo>
                  <a:cubicBezTo>
                    <a:pt x="766" y="1329"/>
                    <a:pt x="801" y="1332"/>
                    <a:pt x="837" y="1332"/>
                  </a:cubicBezTo>
                  <a:cubicBezTo>
                    <a:pt x="982" y="1332"/>
                    <a:pt x="1130" y="1292"/>
                    <a:pt x="1254" y="1205"/>
                  </a:cubicBezTo>
                  <a:cubicBezTo>
                    <a:pt x="1528" y="1015"/>
                    <a:pt x="1588" y="586"/>
                    <a:pt x="1397" y="313"/>
                  </a:cubicBezTo>
                  <a:cubicBezTo>
                    <a:pt x="1246" y="93"/>
                    <a:pt x="1049" y="1"/>
                    <a:pt x="85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0"/>
            <p:cNvSpPr/>
            <p:nvPr/>
          </p:nvSpPr>
          <p:spPr>
            <a:xfrm>
              <a:off x="6102825" y="1722650"/>
              <a:ext cx="366150" cy="314400"/>
            </a:xfrm>
            <a:custGeom>
              <a:rect b="b" l="l" r="r" t="t"/>
              <a:pathLst>
                <a:path extrusionOk="0" h="12576" w="14646">
                  <a:moveTo>
                    <a:pt x="5929" y="0"/>
                  </a:moveTo>
                  <a:cubicBezTo>
                    <a:pt x="4508" y="0"/>
                    <a:pt x="6391" y="2120"/>
                    <a:pt x="4954" y="4240"/>
                  </a:cubicBezTo>
                  <a:cubicBezTo>
                    <a:pt x="3489" y="6383"/>
                    <a:pt x="1" y="9014"/>
                    <a:pt x="989" y="11288"/>
                  </a:cubicBezTo>
                  <a:cubicBezTo>
                    <a:pt x="1245" y="11871"/>
                    <a:pt x="2061" y="12576"/>
                    <a:pt x="3138" y="12576"/>
                  </a:cubicBezTo>
                  <a:cubicBezTo>
                    <a:pt x="3316" y="12576"/>
                    <a:pt x="3501" y="12557"/>
                    <a:pt x="3692" y="12514"/>
                  </a:cubicBezTo>
                  <a:cubicBezTo>
                    <a:pt x="4954" y="12229"/>
                    <a:pt x="6585" y="8871"/>
                    <a:pt x="9716" y="8133"/>
                  </a:cubicBezTo>
                  <a:cubicBezTo>
                    <a:pt x="14646" y="6990"/>
                    <a:pt x="10978" y="4978"/>
                    <a:pt x="10978" y="4978"/>
                  </a:cubicBezTo>
                  <a:cubicBezTo>
                    <a:pt x="10978" y="4978"/>
                    <a:pt x="12050" y="3156"/>
                    <a:pt x="10895" y="1858"/>
                  </a:cubicBezTo>
                  <a:cubicBezTo>
                    <a:pt x="10499" y="1418"/>
                    <a:pt x="10074" y="1272"/>
                    <a:pt x="9685" y="1272"/>
                  </a:cubicBezTo>
                  <a:cubicBezTo>
                    <a:pt x="8929" y="1272"/>
                    <a:pt x="8311" y="1823"/>
                    <a:pt x="8311" y="1823"/>
                  </a:cubicBezTo>
                  <a:cubicBezTo>
                    <a:pt x="8311" y="1823"/>
                    <a:pt x="7502" y="37"/>
                    <a:pt x="5978" y="1"/>
                  </a:cubicBezTo>
                  <a:cubicBezTo>
                    <a:pt x="5961" y="1"/>
                    <a:pt x="5945" y="0"/>
                    <a:pt x="59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6286025" y="1681375"/>
              <a:ext cx="61800" cy="48300"/>
            </a:xfrm>
            <a:custGeom>
              <a:rect b="b" l="l" r="r" t="t"/>
              <a:pathLst>
                <a:path extrusionOk="0" h="1932" w="2472">
                  <a:moveTo>
                    <a:pt x="1176" y="0"/>
                  </a:moveTo>
                  <a:cubicBezTo>
                    <a:pt x="1" y="0"/>
                    <a:pt x="422" y="1931"/>
                    <a:pt x="1333" y="1931"/>
                  </a:cubicBezTo>
                  <a:cubicBezTo>
                    <a:pt x="1382" y="1931"/>
                    <a:pt x="1432" y="1926"/>
                    <a:pt x="1483" y="1914"/>
                  </a:cubicBezTo>
                  <a:cubicBezTo>
                    <a:pt x="1638" y="1866"/>
                    <a:pt x="1793" y="1771"/>
                    <a:pt x="1924" y="1640"/>
                  </a:cubicBezTo>
                  <a:cubicBezTo>
                    <a:pt x="2079" y="1509"/>
                    <a:pt x="2222" y="1366"/>
                    <a:pt x="2329" y="1188"/>
                  </a:cubicBezTo>
                  <a:cubicBezTo>
                    <a:pt x="2436" y="1009"/>
                    <a:pt x="2472" y="783"/>
                    <a:pt x="2400" y="592"/>
                  </a:cubicBezTo>
                  <a:cubicBezTo>
                    <a:pt x="2329" y="378"/>
                    <a:pt x="2150" y="235"/>
                    <a:pt x="1960" y="140"/>
                  </a:cubicBezTo>
                  <a:cubicBezTo>
                    <a:pt x="1757" y="57"/>
                    <a:pt x="1543" y="45"/>
                    <a:pt x="1317" y="9"/>
                  </a:cubicBezTo>
                  <a:cubicBezTo>
                    <a:pt x="1267" y="3"/>
                    <a:pt x="1220" y="0"/>
                    <a:pt x="1176"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6387100" y="1713375"/>
              <a:ext cx="54500" cy="52475"/>
            </a:xfrm>
            <a:custGeom>
              <a:rect b="b" l="l" r="r" t="t"/>
              <a:pathLst>
                <a:path extrusionOk="0" h="2099" w="2180">
                  <a:moveTo>
                    <a:pt x="1075" y="0"/>
                  </a:moveTo>
                  <a:cubicBezTo>
                    <a:pt x="1033" y="0"/>
                    <a:pt x="991" y="4"/>
                    <a:pt x="953" y="15"/>
                  </a:cubicBezTo>
                  <a:cubicBezTo>
                    <a:pt x="477" y="98"/>
                    <a:pt x="0" y="944"/>
                    <a:pt x="143" y="1420"/>
                  </a:cubicBezTo>
                  <a:cubicBezTo>
                    <a:pt x="262" y="1765"/>
                    <a:pt x="524" y="2098"/>
                    <a:pt x="869" y="2098"/>
                  </a:cubicBezTo>
                  <a:cubicBezTo>
                    <a:pt x="1048" y="2098"/>
                    <a:pt x="1215" y="2003"/>
                    <a:pt x="1381" y="1896"/>
                  </a:cubicBezTo>
                  <a:cubicBezTo>
                    <a:pt x="1548" y="1801"/>
                    <a:pt x="1703" y="1694"/>
                    <a:pt x="1870" y="1575"/>
                  </a:cubicBezTo>
                  <a:cubicBezTo>
                    <a:pt x="1965" y="1503"/>
                    <a:pt x="2060" y="1444"/>
                    <a:pt x="2108" y="1336"/>
                  </a:cubicBezTo>
                  <a:cubicBezTo>
                    <a:pt x="2167" y="1229"/>
                    <a:pt x="2179" y="1110"/>
                    <a:pt x="2179" y="991"/>
                  </a:cubicBezTo>
                  <a:cubicBezTo>
                    <a:pt x="2179" y="848"/>
                    <a:pt x="2143" y="705"/>
                    <a:pt x="2060" y="586"/>
                  </a:cubicBezTo>
                  <a:cubicBezTo>
                    <a:pt x="1917" y="336"/>
                    <a:pt x="1667" y="158"/>
                    <a:pt x="1381" y="51"/>
                  </a:cubicBezTo>
                  <a:cubicBezTo>
                    <a:pt x="1289" y="25"/>
                    <a:pt x="1178" y="0"/>
                    <a:pt x="107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6413100" y="1792050"/>
              <a:ext cx="51400" cy="41750"/>
            </a:xfrm>
            <a:custGeom>
              <a:rect b="b" l="l" r="r" t="t"/>
              <a:pathLst>
                <a:path extrusionOk="0" h="1670" w="2056">
                  <a:moveTo>
                    <a:pt x="1112" y="0"/>
                  </a:moveTo>
                  <a:cubicBezTo>
                    <a:pt x="451" y="0"/>
                    <a:pt x="1" y="900"/>
                    <a:pt x="627" y="1487"/>
                  </a:cubicBezTo>
                  <a:cubicBezTo>
                    <a:pt x="699" y="1571"/>
                    <a:pt x="806" y="1630"/>
                    <a:pt x="901" y="1654"/>
                  </a:cubicBezTo>
                  <a:cubicBezTo>
                    <a:pt x="937" y="1665"/>
                    <a:pt x="973" y="1669"/>
                    <a:pt x="1010" y="1669"/>
                  </a:cubicBezTo>
                  <a:cubicBezTo>
                    <a:pt x="1092" y="1669"/>
                    <a:pt x="1175" y="1647"/>
                    <a:pt x="1258" y="1630"/>
                  </a:cubicBezTo>
                  <a:cubicBezTo>
                    <a:pt x="1473" y="1547"/>
                    <a:pt x="1675" y="1452"/>
                    <a:pt x="1818" y="1249"/>
                  </a:cubicBezTo>
                  <a:cubicBezTo>
                    <a:pt x="2056" y="916"/>
                    <a:pt x="1937" y="392"/>
                    <a:pt x="1604" y="166"/>
                  </a:cubicBezTo>
                  <a:cubicBezTo>
                    <a:pt x="1435" y="50"/>
                    <a:pt x="1268" y="0"/>
                    <a:pt x="1112"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0"/>
            <p:cNvSpPr/>
            <p:nvPr/>
          </p:nvSpPr>
          <p:spPr>
            <a:xfrm>
              <a:off x="5771550" y="1186850"/>
              <a:ext cx="242550" cy="306450"/>
            </a:xfrm>
            <a:custGeom>
              <a:rect b="b" l="l" r="r" t="t"/>
              <a:pathLst>
                <a:path extrusionOk="0" h="12258" w="9702">
                  <a:moveTo>
                    <a:pt x="4921" y="1"/>
                  </a:moveTo>
                  <a:cubicBezTo>
                    <a:pt x="4820" y="1"/>
                    <a:pt x="4715" y="9"/>
                    <a:pt x="4608" y="26"/>
                  </a:cubicBezTo>
                  <a:cubicBezTo>
                    <a:pt x="3048" y="276"/>
                    <a:pt x="3322" y="1990"/>
                    <a:pt x="3322" y="1990"/>
                  </a:cubicBezTo>
                  <a:cubicBezTo>
                    <a:pt x="3322" y="1990"/>
                    <a:pt x="3158" y="1967"/>
                    <a:pt x="2907" y="1967"/>
                  </a:cubicBezTo>
                  <a:cubicBezTo>
                    <a:pt x="2335" y="1967"/>
                    <a:pt x="1312" y="2088"/>
                    <a:pt x="774" y="2883"/>
                  </a:cubicBezTo>
                  <a:cubicBezTo>
                    <a:pt x="0" y="4026"/>
                    <a:pt x="2596" y="3586"/>
                    <a:pt x="3524" y="5741"/>
                  </a:cubicBezTo>
                  <a:cubicBezTo>
                    <a:pt x="4477" y="7919"/>
                    <a:pt x="4775" y="11884"/>
                    <a:pt x="7013" y="12241"/>
                  </a:cubicBezTo>
                  <a:cubicBezTo>
                    <a:pt x="7081" y="12252"/>
                    <a:pt x="7154" y="12258"/>
                    <a:pt x="7231" y="12258"/>
                  </a:cubicBezTo>
                  <a:cubicBezTo>
                    <a:pt x="7910" y="12258"/>
                    <a:pt x="8889" y="11824"/>
                    <a:pt x="9263" y="10765"/>
                  </a:cubicBezTo>
                  <a:cubicBezTo>
                    <a:pt x="9656" y="9670"/>
                    <a:pt x="7882" y="6753"/>
                    <a:pt x="8858" y="4002"/>
                  </a:cubicBezTo>
                  <a:cubicBezTo>
                    <a:pt x="9702" y="1641"/>
                    <a:pt x="9092" y="1103"/>
                    <a:pt x="8363" y="1103"/>
                  </a:cubicBezTo>
                  <a:cubicBezTo>
                    <a:pt x="7754" y="1103"/>
                    <a:pt x="7061" y="1478"/>
                    <a:pt x="7061" y="1478"/>
                  </a:cubicBezTo>
                  <a:cubicBezTo>
                    <a:pt x="7061" y="1478"/>
                    <a:pt x="6296" y="1"/>
                    <a:pt x="4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0"/>
            <p:cNvSpPr/>
            <p:nvPr/>
          </p:nvSpPr>
          <p:spPr>
            <a:xfrm>
              <a:off x="5779200" y="1173675"/>
              <a:ext cx="53675" cy="44925"/>
            </a:xfrm>
            <a:custGeom>
              <a:rect b="b" l="l" r="r" t="t"/>
              <a:pathLst>
                <a:path extrusionOk="0" h="1797" w="2147">
                  <a:moveTo>
                    <a:pt x="1391" y="0"/>
                  </a:moveTo>
                  <a:cubicBezTo>
                    <a:pt x="1239" y="0"/>
                    <a:pt x="1084" y="57"/>
                    <a:pt x="956" y="148"/>
                  </a:cubicBezTo>
                  <a:cubicBezTo>
                    <a:pt x="801" y="267"/>
                    <a:pt x="682" y="422"/>
                    <a:pt x="540" y="565"/>
                  </a:cubicBezTo>
                  <a:cubicBezTo>
                    <a:pt x="0" y="1249"/>
                    <a:pt x="756" y="1797"/>
                    <a:pt x="1398" y="1797"/>
                  </a:cubicBezTo>
                  <a:cubicBezTo>
                    <a:pt x="1706" y="1797"/>
                    <a:pt x="1987" y="1671"/>
                    <a:pt x="2087" y="1374"/>
                  </a:cubicBezTo>
                  <a:cubicBezTo>
                    <a:pt x="2147" y="1219"/>
                    <a:pt x="2123" y="1065"/>
                    <a:pt x="2111" y="898"/>
                  </a:cubicBezTo>
                  <a:cubicBezTo>
                    <a:pt x="2075" y="719"/>
                    <a:pt x="2028" y="529"/>
                    <a:pt x="1944" y="362"/>
                  </a:cubicBezTo>
                  <a:cubicBezTo>
                    <a:pt x="1849" y="195"/>
                    <a:pt x="1706" y="64"/>
                    <a:pt x="1528" y="17"/>
                  </a:cubicBezTo>
                  <a:cubicBezTo>
                    <a:pt x="1483" y="6"/>
                    <a:pt x="1437" y="0"/>
                    <a:pt x="1391"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0"/>
            <p:cNvSpPr/>
            <p:nvPr/>
          </p:nvSpPr>
          <p:spPr>
            <a:xfrm>
              <a:off x="5858750" y="1118350"/>
              <a:ext cx="45575" cy="48100"/>
            </a:xfrm>
            <a:custGeom>
              <a:rect b="b" l="l" r="r" t="t"/>
              <a:pathLst>
                <a:path extrusionOk="0" h="1924" w="1823">
                  <a:moveTo>
                    <a:pt x="1082" y="0"/>
                  </a:moveTo>
                  <a:cubicBezTo>
                    <a:pt x="843" y="0"/>
                    <a:pt x="601" y="103"/>
                    <a:pt x="417" y="265"/>
                  </a:cubicBezTo>
                  <a:cubicBezTo>
                    <a:pt x="310" y="361"/>
                    <a:pt x="215" y="456"/>
                    <a:pt x="156" y="575"/>
                  </a:cubicBezTo>
                  <a:cubicBezTo>
                    <a:pt x="1" y="992"/>
                    <a:pt x="417" y="1789"/>
                    <a:pt x="846" y="1885"/>
                  </a:cubicBezTo>
                  <a:cubicBezTo>
                    <a:pt x="939" y="1910"/>
                    <a:pt x="1040" y="1924"/>
                    <a:pt x="1140" y="1924"/>
                  </a:cubicBezTo>
                  <a:cubicBezTo>
                    <a:pt x="1372" y="1924"/>
                    <a:pt x="1602" y="1846"/>
                    <a:pt x="1727" y="1646"/>
                  </a:cubicBezTo>
                  <a:cubicBezTo>
                    <a:pt x="1810" y="1515"/>
                    <a:pt x="1822" y="1337"/>
                    <a:pt x="1822" y="1170"/>
                  </a:cubicBezTo>
                  <a:cubicBezTo>
                    <a:pt x="1822" y="992"/>
                    <a:pt x="1822" y="813"/>
                    <a:pt x="1810" y="634"/>
                  </a:cubicBezTo>
                  <a:cubicBezTo>
                    <a:pt x="1810" y="539"/>
                    <a:pt x="1799" y="432"/>
                    <a:pt x="1751" y="337"/>
                  </a:cubicBezTo>
                  <a:cubicBezTo>
                    <a:pt x="1703" y="253"/>
                    <a:pt x="1620" y="182"/>
                    <a:pt x="1525" y="122"/>
                  </a:cubicBezTo>
                  <a:cubicBezTo>
                    <a:pt x="1406" y="63"/>
                    <a:pt x="1287" y="15"/>
                    <a:pt x="1156" y="3"/>
                  </a:cubicBezTo>
                  <a:cubicBezTo>
                    <a:pt x="1131" y="1"/>
                    <a:pt x="1107" y="0"/>
                    <a:pt x="1082"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a:off x="5926450" y="1139650"/>
              <a:ext cx="45725" cy="36975"/>
            </a:xfrm>
            <a:custGeom>
              <a:rect b="b" l="l" r="r" t="t"/>
              <a:pathLst>
                <a:path extrusionOk="0" h="1479" w="1829">
                  <a:moveTo>
                    <a:pt x="1087" y="0"/>
                  </a:moveTo>
                  <a:cubicBezTo>
                    <a:pt x="994" y="0"/>
                    <a:pt x="902" y="18"/>
                    <a:pt x="817" y="56"/>
                  </a:cubicBezTo>
                  <a:cubicBezTo>
                    <a:pt x="0" y="394"/>
                    <a:pt x="339" y="1479"/>
                    <a:pt x="1123" y="1479"/>
                  </a:cubicBezTo>
                  <a:cubicBezTo>
                    <a:pt x="1196" y="1479"/>
                    <a:pt x="1273" y="1470"/>
                    <a:pt x="1353" y="1449"/>
                  </a:cubicBezTo>
                  <a:cubicBezTo>
                    <a:pt x="1460" y="1425"/>
                    <a:pt x="1543" y="1378"/>
                    <a:pt x="1615" y="1318"/>
                  </a:cubicBezTo>
                  <a:cubicBezTo>
                    <a:pt x="1698" y="1247"/>
                    <a:pt x="1734" y="1128"/>
                    <a:pt x="1769" y="1021"/>
                  </a:cubicBezTo>
                  <a:cubicBezTo>
                    <a:pt x="1829" y="830"/>
                    <a:pt x="1829" y="604"/>
                    <a:pt x="1758" y="425"/>
                  </a:cubicBezTo>
                  <a:cubicBezTo>
                    <a:pt x="1650" y="166"/>
                    <a:pt x="1367" y="0"/>
                    <a:pt x="108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0"/>
            <p:cNvSpPr/>
            <p:nvPr/>
          </p:nvSpPr>
          <p:spPr>
            <a:xfrm>
              <a:off x="5694450" y="1461750"/>
              <a:ext cx="266425" cy="176100"/>
            </a:xfrm>
            <a:custGeom>
              <a:rect b="b" l="l" r="r" t="t"/>
              <a:pathLst>
                <a:path extrusionOk="0" h="7044" w="10657">
                  <a:moveTo>
                    <a:pt x="3639" y="1"/>
                  </a:moveTo>
                  <a:cubicBezTo>
                    <a:pt x="2870" y="1"/>
                    <a:pt x="2715" y="1412"/>
                    <a:pt x="2715" y="1412"/>
                  </a:cubicBezTo>
                  <a:cubicBezTo>
                    <a:pt x="2715" y="1412"/>
                    <a:pt x="2610" y="1399"/>
                    <a:pt x="2444" y="1399"/>
                  </a:cubicBezTo>
                  <a:cubicBezTo>
                    <a:pt x="1967" y="1399"/>
                    <a:pt x="987" y="1510"/>
                    <a:pt x="572" y="2377"/>
                  </a:cubicBezTo>
                  <a:cubicBezTo>
                    <a:pt x="0" y="3555"/>
                    <a:pt x="1298" y="4186"/>
                    <a:pt x="1298" y="4186"/>
                  </a:cubicBezTo>
                  <a:cubicBezTo>
                    <a:pt x="1298" y="4186"/>
                    <a:pt x="286" y="5270"/>
                    <a:pt x="703" y="6341"/>
                  </a:cubicBezTo>
                  <a:cubicBezTo>
                    <a:pt x="794" y="6575"/>
                    <a:pt x="909" y="6664"/>
                    <a:pt x="1053" y="6664"/>
                  </a:cubicBezTo>
                  <a:cubicBezTo>
                    <a:pt x="1511" y="6664"/>
                    <a:pt x="2263" y="5768"/>
                    <a:pt x="3462" y="5768"/>
                  </a:cubicBezTo>
                  <a:cubicBezTo>
                    <a:pt x="3618" y="5768"/>
                    <a:pt x="3782" y="5783"/>
                    <a:pt x="3953" y="5817"/>
                  </a:cubicBezTo>
                  <a:cubicBezTo>
                    <a:pt x="5333" y="6100"/>
                    <a:pt x="7194" y="7043"/>
                    <a:pt x="8608" y="7043"/>
                  </a:cubicBezTo>
                  <a:cubicBezTo>
                    <a:pt x="9159" y="7043"/>
                    <a:pt x="9641" y="6900"/>
                    <a:pt x="10002" y="6520"/>
                  </a:cubicBezTo>
                  <a:cubicBezTo>
                    <a:pt x="10395" y="6115"/>
                    <a:pt x="10657" y="5139"/>
                    <a:pt x="10061" y="4282"/>
                  </a:cubicBezTo>
                  <a:cubicBezTo>
                    <a:pt x="9502" y="3496"/>
                    <a:pt x="6692" y="3329"/>
                    <a:pt x="5275" y="1364"/>
                  </a:cubicBezTo>
                  <a:cubicBezTo>
                    <a:pt x="4544" y="343"/>
                    <a:pt x="4017" y="1"/>
                    <a:pt x="3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0"/>
            <p:cNvSpPr/>
            <p:nvPr/>
          </p:nvSpPr>
          <p:spPr>
            <a:xfrm>
              <a:off x="5662300" y="1559475"/>
              <a:ext cx="41975" cy="37000"/>
            </a:xfrm>
            <a:custGeom>
              <a:rect b="b" l="l" r="r" t="t"/>
              <a:pathLst>
                <a:path extrusionOk="0" h="1480" w="1679">
                  <a:moveTo>
                    <a:pt x="538" y="1"/>
                  </a:moveTo>
                  <a:cubicBezTo>
                    <a:pt x="407" y="1"/>
                    <a:pt x="280" y="32"/>
                    <a:pt x="179" y="122"/>
                  </a:cubicBezTo>
                  <a:cubicBezTo>
                    <a:pt x="60" y="230"/>
                    <a:pt x="1" y="408"/>
                    <a:pt x="1" y="575"/>
                  </a:cubicBezTo>
                  <a:cubicBezTo>
                    <a:pt x="1" y="730"/>
                    <a:pt x="36" y="896"/>
                    <a:pt x="84" y="1051"/>
                  </a:cubicBezTo>
                  <a:cubicBezTo>
                    <a:pt x="174" y="1359"/>
                    <a:pt x="367" y="1480"/>
                    <a:pt x="580" y="1480"/>
                  </a:cubicBezTo>
                  <a:cubicBezTo>
                    <a:pt x="1075" y="1480"/>
                    <a:pt x="1679" y="830"/>
                    <a:pt x="1346" y="373"/>
                  </a:cubicBezTo>
                  <a:cubicBezTo>
                    <a:pt x="1275" y="277"/>
                    <a:pt x="1156" y="194"/>
                    <a:pt x="1036" y="158"/>
                  </a:cubicBezTo>
                  <a:cubicBezTo>
                    <a:pt x="905" y="99"/>
                    <a:pt x="751" y="15"/>
                    <a:pt x="608" y="3"/>
                  </a:cubicBezTo>
                  <a:cubicBezTo>
                    <a:pt x="584" y="2"/>
                    <a:pt x="561" y="1"/>
                    <a:pt x="53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0"/>
            <p:cNvSpPr/>
            <p:nvPr/>
          </p:nvSpPr>
          <p:spPr>
            <a:xfrm>
              <a:off x="5656950" y="1482075"/>
              <a:ext cx="42000" cy="37650"/>
            </a:xfrm>
            <a:custGeom>
              <a:rect b="b" l="l" r="r" t="t"/>
              <a:pathLst>
                <a:path extrusionOk="0" h="1506" w="1680">
                  <a:moveTo>
                    <a:pt x="653" y="1"/>
                  </a:moveTo>
                  <a:cubicBezTo>
                    <a:pt x="578" y="1"/>
                    <a:pt x="512" y="22"/>
                    <a:pt x="453" y="51"/>
                  </a:cubicBezTo>
                  <a:cubicBezTo>
                    <a:pt x="346" y="99"/>
                    <a:pt x="274" y="170"/>
                    <a:pt x="191" y="242"/>
                  </a:cubicBezTo>
                  <a:cubicBezTo>
                    <a:pt x="60" y="421"/>
                    <a:pt x="0" y="647"/>
                    <a:pt x="12" y="873"/>
                  </a:cubicBezTo>
                  <a:cubicBezTo>
                    <a:pt x="36" y="968"/>
                    <a:pt x="48" y="1087"/>
                    <a:pt x="107" y="1183"/>
                  </a:cubicBezTo>
                  <a:cubicBezTo>
                    <a:pt x="245" y="1393"/>
                    <a:pt x="568" y="1506"/>
                    <a:pt x="859" y="1506"/>
                  </a:cubicBezTo>
                  <a:cubicBezTo>
                    <a:pt x="1046" y="1506"/>
                    <a:pt x="1219" y="1459"/>
                    <a:pt x="1322" y="1361"/>
                  </a:cubicBezTo>
                  <a:cubicBezTo>
                    <a:pt x="1536" y="1183"/>
                    <a:pt x="1679" y="897"/>
                    <a:pt x="1584" y="659"/>
                  </a:cubicBezTo>
                  <a:cubicBezTo>
                    <a:pt x="1524" y="540"/>
                    <a:pt x="1417" y="456"/>
                    <a:pt x="1310" y="361"/>
                  </a:cubicBezTo>
                  <a:cubicBezTo>
                    <a:pt x="1191" y="278"/>
                    <a:pt x="1072" y="194"/>
                    <a:pt x="941" y="111"/>
                  </a:cubicBezTo>
                  <a:cubicBezTo>
                    <a:pt x="869" y="63"/>
                    <a:pt x="786" y="16"/>
                    <a:pt x="703" y="4"/>
                  </a:cubicBezTo>
                  <a:cubicBezTo>
                    <a:pt x="686" y="2"/>
                    <a:pt x="669" y="1"/>
                    <a:pt x="653"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0"/>
            <p:cNvSpPr/>
            <p:nvPr/>
          </p:nvSpPr>
          <p:spPr>
            <a:xfrm>
              <a:off x="5702475" y="1447300"/>
              <a:ext cx="33675" cy="30325"/>
            </a:xfrm>
            <a:custGeom>
              <a:rect b="b" l="l" r="r" t="t"/>
              <a:pathLst>
                <a:path extrusionOk="0" h="1213" w="1347">
                  <a:moveTo>
                    <a:pt x="677" y="1"/>
                  </a:moveTo>
                  <a:cubicBezTo>
                    <a:pt x="412" y="1"/>
                    <a:pt x="147" y="216"/>
                    <a:pt x="84" y="478"/>
                  </a:cubicBezTo>
                  <a:cubicBezTo>
                    <a:pt x="0" y="935"/>
                    <a:pt x="342" y="1213"/>
                    <a:pt x="696" y="1213"/>
                  </a:cubicBezTo>
                  <a:cubicBezTo>
                    <a:pt x="942" y="1213"/>
                    <a:pt x="1193" y="1078"/>
                    <a:pt x="1311" y="776"/>
                  </a:cubicBezTo>
                  <a:cubicBezTo>
                    <a:pt x="1334" y="692"/>
                    <a:pt x="1346" y="609"/>
                    <a:pt x="1334" y="514"/>
                  </a:cubicBezTo>
                  <a:cubicBezTo>
                    <a:pt x="1323" y="430"/>
                    <a:pt x="1263" y="359"/>
                    <a:pt x="1203" y="276"/>
                  </a:cubicBezTo>
                  <a:cubicBezTo>
                    <a:pt x="1096" y="145"/>
                    <a:pt x="953" y="37"/>
                    <a:pt x="787" y="14"/>
                  </a:cubicBezTo>
                  <a:cubicBezTo>
                    <a:pt x="751" y="5"/>
                    <a:pt x="714" y="1"/>
                    <a:pt x="67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0"/>
            <p:cNvSpPr/>
            <p:nvPr/>
          </p:nvSpPr>
          <p:spPr>
            <a:xfrm>
              <a:off x="6039425" y="1612525"/>
              <a:ext cx="122075" cy="113150"/>
            </a:xfrm>
            <a:custGeom>
              <a:rect b="b" l="l" r="r" t="t"/>
              <a:pathLst>
                <a:path extrusionOk="0" h="4526" w="4883">
                  <a:moveTo>
                    <a:pt x="4882" y="1"/>
                  </a:moveTo>
                  <a:lnTo>
                    <a:pt x="4882" y="1"/>
                  </a:lnTo>
                  <a:cubicBezTo>
                    <a:pt x="1" y="739"/>
                    <a:pt x="394" y="4525"/>
                    <a:pt x="394" y="4525"/>
                  </a:cubicBezTo>
                  <a:cubicBezTo>
                    <a:pt x="394" y="4525"/>
                    <a:pt x="2954" y="3965"/>
                    <a:pt x="4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0"/>
            <p:cNvSpPr/>
            <p:nvPr/>
          </p:nvSpPr>
          <p:spPr>
            <a:xfrm>
              <a:off x="6070675" y="1785475"/>
              <a:ext cx="84575" cy="136050"/>
            </a:xfrm>
            <a:custGeom>
              <a:rect b="b" l="l" r="r" t="t"/>
              <a:pathLst>
                <a:path extrusionOk="0" h="5442" w="3383">
                  <a:moveTo>
                    <a:pt x="3382" y="0"/>
                  </a:moveTo>
                  <a:lnTo>
                    <a:pt x="3382" y="0"/>
                  </a:lnTo>
                  <a:cubicBezTo>
                    <a:pt x="1" y="2191"/>
                    <a:pt x="287" y="5441"/>
                    <a:pt x="287" y="5441"/>
                  </a:cubicBezTo>
                  <a:cubicBezTo>
                    <a:pt x="287" y="5441"/>
                    <a:pt x="3144" y="4489"/>
                    <a:pt x="3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0"/>
            <p:cNvSpPr/>
            <p:nvPr/>
          </p:nvSpPr>
          <p:spPr>
            <a:xfrm>
              <a:off x="6132000" y="2118550"/>
              <a:ext cx="81300" cy="75325"/>
            </a:xfrm>
            <a:custGeom>
              <a:rect b="b" l="l" r="r" t="t"/>
              <a:pathLst>
                <a:path extrusionOk="0" h="3013" w="3252">
                  <a:moveTo>
                    <a:pt x="3251" y="0"/>
                  </a:moveTo>
                  <a:lnTo>
                    <a:pt x="3251" y="0"/>
                  </a:lnTo>
                  <a:cubicBezTo>
                    <a:pt x="477" y="750"/>
                    <a:pt x="1" y="3013"/>
                    <a:pt x="1" y="3013"/>
                  </a:cubicBezTo>
                  <a:cubicBezTo>
                    <a:pt x="1" y="3013"/>
                    <a:pt x="2132" y="2977"/>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0"/>
            <p:cNvSpPr/>
            <p:nvPr/>
          </p:nvSpPr>
          <p:spPr>
            <a:xfrm>
              <a:off x="5896250" y="1700350"/>
              <a:ext cx="123550" cy="96150"/>
            </a:xfrm>
            <a:custGeom>
              <a:rect b="b" l="l" r="r" t="t"/>
              <a:pathLst>
                <a:path extrusionOk="0" h="3846" w="4942">
                  <a:moveTo>
                    <a:pt x="1" y="0"/>
                  </a:moveTo>
                  <a:cubicBezTo>
                    <a:pt x="1" y="0"/>
                    <a:pt x="537" y="2953"/>
                    <a:pt x="4942" y="3846"/>
                  </a:cubicBezTo>
                  <a:cubicBezTo>
                    <a:pt x="3275" y="179"/>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0"/>
            <p:cNvSpPr/>
            <p:nvPr/>
          </p:nvSpPr>
          <p:spPr>
            <a:xfrm>
              <a:off x="5908175" y="2032825"/>
              <a:ext cx="157775" cy="123250"/>
            </a:xfrm>
            <a:custGeom>
              <a:rect b="b" l="l" r="r" t="t"/>
              <a:pathLst>
                <a:path extrusionOk="0" h="4930" w="6311">
                  <a:moveTo>
                    <a:pt x="0" y="0"/>
                  </a:moveTo>
                  <a:cubicBezTo>
                    <a:pt x="0" y="0"/>
                    <a:pt x="679" y="3787"/>
                    <a:pt x="6310" y="4929"/>
                  </a:cubicBezTo>
                  <a:cubicBezTo>
                    <a:pt x="4179" y="239"/>
                    <a:pt x="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0"/>
            <p:cNvSpPr/>
            <p:nvPr/>
          </p:nvSpPr>
          <p:spPr>
            <a:xfrm>
              <a:off x="5828400" y="2212625"/>
              <a:ext cx="253625" cy="167350"/>
            </a:xfrm>
            <a:custGeom>
              <a:rect b="b" l="l" r="r" t="t"/>
              <a:pathLst>
                <a:path extrusionOk="0" h="6694" w="10145">
                  <a:moveTo>
                    <a:pt x="1084" y="0"/>
                  </a:moveTo>
                  <a:cubicBezTo>
                    <a:pt x="735" y="0"/>
                    <a:pt x="374" y="15"/>
                    <a:pt x="0" y="47"/>
                  </a:cubicBezTo>
                  <a:cubicBezTo>
                    <a:pt x="1485" y="5763"/>
                    <a:pt x="5579" y="6694"/>
                    <a:pt x="8089" y="6694"/>
                  </a:cubicBezTo>
                  <a:cubicBezTo>
                    <a:pt x="9302" y="6694"/>
                    <a:pt x="10144" y="6477"/>
                    <a:pt x="10144" y="6477"/>
                  </a:cubicBezTo>
                  <a:cubicBezTo>
                    <a:pt x="10144" y="6477"/>
                    <a:pt x="8271" y="0"/>
                    <a:pt x="1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0"/>
            <p:cNvSpPr/>
            <p:nvPr/>
          </p:nvSpPr>
          <p:spPr>
            <a:xfrm>
              <a:off x="6082300" y="2172725"/>
              <a:ext cx="235775" cy="314950"/>
            </a:xfrm>
            <a:custGeom>
              <a:rect b="b" l="l" r="r" t="t"/>
              <a:pathLst>
                <a:path extrusionOk="0" h="12598" w="9431">
                  <a:moveTo>
                    <a:pt x="8347" y="0"/>
                  </a:moveTo>
                  <a:cubicBezTo>
                    <a:pt x="0" y="5060"/>
                    <a:pt x="2191" y="12597"/>
                    <a:pt x="2191" y="12597"/>
                  </a:cubicBezTo>
                  <a:cubicBezTo>
                    <a:pt x="2191" y="12597"/>
                    <a:pt x="9430" y="10537"/>
                    <a:pt x="8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0"/>
            <p:cNvSpPr/>
            <p:nvPr/>
          </p:nvSpPr>
          <p:spPr>
            <a:xfrm>
              <a:off x="6162675" y="1888450"/>
              <a:ext cx="106875" cy="92300"/>
            </a:xfrm>
            <a:custGeom>
              <a:rect b="b" l="l" r="r" t="t"/>
              <a:pathLst>
                <a:path extrusionOk="0" h="3692" w="4275">
                  <a:moveTo>
                    <a:pt x="536" y="1"/>
                  </a:moveTo>
                  <a:cubicBezTo>
                    <a:pt x="357" y="215"/>
                    <a:pt x="167" y="418"/>
                    <a:pt x="0" y="644"/>
                  </a:cubicBezTo>
                  <a:cubicBezTo>
                    <a:pt x="119" y="941"/>
                    <a:pt x="262" y="1203"/>
                    <a:pt x="524" y="1382"/>
                  </a:cubicBezTo>
                  <a:cubicBezTo>
                    <a:pt x="1179" y="1882"/>
                    <a:pt x="2155" y="1668"/>
                    <a:pt x="2846" y="2132"/>
                  </a:cubicBezTo>
                  <a:cubicBezTo>
                    <a:pt x="3203" y="2370"/>
                    <a:pt x="3405" y="2751"/>
                    <a:pt x="3572" y="3144"/>
                  </a:cubicBezTo>
                  <a:cubicBezTo>
                    <a:pt x="3643" y="3323"/>
                    <a:pt x="3703" y="3501"/>
                    <a:pt x="3750" y="3692"/>
                  </a:cubicBezTo>
                  <a:cubicBezTo>
                    <a:pt x="3929" y="3525"/>
                    <a:pt x="4096" y="3382"/>
                    <a:pt x="4274" y="3215"/>
                  </a:cubicBezTo>
                  <a:lnTo>
                    <a:pt x="4096" y="2858"/>
                  </a:lnTo>
                  <a:cubicBezTo>
                    <a:pt x="3703" y="2132"/>
                    <a:pt x="3179" y="1358"/>
                    <a:pt x="2381" y="1191"/>
                  </a:cubicBezTo>
                  <a:cubicBezTo>
                    <a:pt x="1869" y="1084"/>
                    <a:pt x="1274" y="1203"/>
                    <a:pt x="893" y="870"/>
                  </a:cubicBezTo>
                  <a:cubicBezTo>
                    <a:pt x="702" y="691"/>
                    <a:pt x="607" y="429"/>
                    <a:pt x="548" y="167"/>
                  </a:cubicBezTo>
                  <a:cubicBezTo>
                    <a:pt x="536" y="108"/>
                    <a:pt x="536" y="60"/>
                    <a:pt x="5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0"/>
            <p:cNvSpPr/>
            <p:nvPr/>
          </p:nvSpPr>
          <p:spPr>
            <a:xfrm>
              <a:off x="6136175" y="1925375"/>
              <a:ext cx="103600" cy="85150"/>
            </a:xfrm>
            <a:custGeom>
              <a:rect b="b" l="l" r="r" t="t"/>
              <a:pathLst>
                <a:path extrusionOk="0" h="3406" w="4144">
                  <a:moveTo>
                    <a:pt x="417" y="0"/>
                  </a:moveTo>
                  <a:cubicBezTo>
                    <a:pt x="274" y="226"/>
                    <a:pt x="119" y="429"/>
                    <a:pt x="0" y="655"/>
                  </a:cubicBezTo>
                  <a:cubicBezTo>
                    <a:pt x="108" y="774"/>
                    <a:pt x="238" y="881"/>
                    <a:pt x="358" y="953"/>
                  </a:cubicBezTo>
                  <a:cubicBezTo>
                    <a:pt x="810" y="1238"/>
                    <a:pt x="1346" y="1334"/>
                    <a:pt x="1846" y="1500"/>
                  </a:cubicBezTo>
                  <a:cubicBezTo>
                    <a:pt x="2358" y="1667"/>
                    <a:pt x="2870" y="1905"/>
                    <a:pt x="3156" y="2346"/>
                  </a:cubicBezTo>
                  <a:cubicBezTo>
                    <a:pt x="3370" y="2679"/>
                    <a:pt x="3441" y="3072"/>
                    <a:pt x="3667" y="3405"/>
                  </a:cubicBezTo>
                  <a:cubicBezTo>
                    <a:pt x="3810" y="3262"/>
                    <a:pt x="3977" y="3084"/>
                    <a:pt x="4144" y="2917"/>
                  </a:cubicBezTo>
                  <a:cubicBezTo>
                    <a:pt x="4144" y="2572"/>
                    <a:pt x="4001" y="2227"/>
                    <a:pt x="3798" y="1965"/>
                  </a:cubicBezTo>
                  <a:cubicBezTo>
                    <a:pt x="3465" y="1548"/>
                    <a:pt x="2989" y="1274"/>
                    <a:pt x="2513" y="1072"/>
                  </a:cubicBezTo>
                  <a:cubicBezTo>
                    <a:pt x="2024" y="857"/>
                    <a:pt x="1524" y="715"/>
                    <a:pt x="1060" y="476"/>
                  </a:cubicBezTo>
                  <a:cubicBezTo>
                    <a:pt x="822" y="357"/>
                    <a:pt x="596" y="203"/>
                    <a:pt x="4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0"/>
            <p:cNvSpPr/>
            <p:nvPr/>
          </p:nvSpPr>
          <p:spPr>
            <a:xfrm>
              <a:off x="6069500" y="1464000"/>
              <a:ext cx="63425" cy="93775"/>
            </a:xfrm>
            <a:custGeom>
              <a:rect b="b" l="l" r="r" t="t"/>
              <a:pathLst>
                <a:path extrusionOk="0" h="3751" w="2537">
                  <a:moveTo>
                    <a:pt x="596" y="1"/>
                  </a:moveTo>
                  <a:lnTo>
                    <a:pt x="596" y="1"/>
                  </a:lnTo>
                  <a:cubicBezTo>
                    <a:pt x="393" y="108"/>
                    <a:pt x="203" y="227"/>
                    <a:pt x="0" y="322"/>
                  </a:cubicBezTo>
                  <a:cubicBezTo>
                    <a:pt x="0" y="584"/>
                    <a:pt x="48" y="834"/>
                    <a:pt x="203" y="1060"/>
                  </a:cubicBezTo>
                  <a:cubicBezTo>
                    <a:pt x="560" y="1620"/>
                    <a:pt x="1370" y="1751"/>
                    <a:pt x="1762" y="2287"/>
                  </a:cubicBezTo>
                  <a:cubicBezTo>
                    <a:pt x="1953" y="2572"/>
                    <a:pt x="2013" y="2929"/>
                    <a:pt x="2024" y="3275"/>
                  </a:cubicBezTo>
                  <a:cubicBezTo>
                    <a:pt x="2024" y="3441"/>
                    <a:pt x="2024" y="3584"/>
                    <a:pt x="2013" y="3751"/>
                  </a:cubicBezTo>
                  <a:cubicBezTo>
                    <a:pt x="2179" y="3703"/>
                    <a:pt x="2346" y="3632"/>
                    <a:pt x="2536" y="3560"/>
                  </a:cubicBezTo>
                  <a:cubicBezTo>
                    <a:pt x="2536" y="3453"/>
                    <a:pt x="2524" y="3346"/>
                    <a:pt x="2501" y="3227"/>
                  </a:cubicBezTo>
                  <a:cubicBezTo>
                    <a:pt x="2429" y="2560"/>
                    <a:pt x="2239" y="1810"/>
                    <a:pt x="1667" y="1441"/>
                  </a:cubicBezTo>
                  <a:cubicBezTo>
                    <a:pt x="1310" y="1215"/>
                    <a:pt x="822" y="1132"/>
                    <a:pt x="631" y="763"/>
                  </a:cubicBezTo>
                  <a:cubicBezTo>
                    <a:pt x="524" y="560"/>
                    <a:pt x="536" y="346"/>
                    <a:pt x="572" y="131"/>
                  </a:cubicBezTo>
                  <a:cubicBezTo>
                    <a:pt x="584" y="84"/>
                    <a:pt x="584" y="48"/>
                    <a:pt x="5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0"/>
            <p:cNvSpPr/>
            <p:nvPr/>
          </p:nvSpPr>
          <p:spPr>
            <a:xfrm>
              <a:off x="6038250" y="1483950"/>
              <a:ext cx="65500" cy="89025"/>
            </a:xfrm>
            <a:custGeom>
              <a:rect b="b" l="l" r="r" t="t"/>
              <a:pathLst>
                <a:path extrusionOk="0" h="3561" w="2620">
                  <a:moveTo>
                    <a:pt x="512" y="0"/>
                  </a:moveTo>
                  <a:cubicBezTo>
                    <a:pt x="334" y="119"/>
                    <a:pt x="155" y="262"/>
                    <a:pt x="0" y="393"/>
                  </a:cubicBezTo>
                  <a:cubicBezTo>
                    <a:pt x="48" y="512"/>
                    <a:pt x="119" y="631"/>
                    <a:pt x="191" y="738"/>
                  </a:cubicBezTo>
                  <a:cubicBezTo>
                    <a:pt x="465" y="1072"/>
                    <a:pt x="834" y="1310"/>
                    <a:pt x="1179" y="1584"/>
                  </a:cubicBezTo>
                  <a:cubicBezTo>
                    <a:pt x="1524" y="1846"/>
                    <a:pt x="1846" y="2179"/>
                    <a:pt x="1941" y="2608"/>
                  </a:cubicBezTo>
                  <a:cubicBezTo>
                    <a:pt x="2012" y="2917"/>
                    <a:pt x="1941" y="3251"/>
                    <a:pt x="2012" y="3560"/>
                  </a:cubicBezTo>
                  <a:cubicBezTo>
                    <a:pt x="2179" y="3489"/>
                    <a:pt x="2334" y="3394"/>
                    <a:pt x="2512" y="3322"/>
                  </a:cubicBezTo>
                  <a:cubicBezTo>
                    <a:pt x="2620" y="3060"/>
                    <a:pt x="2620" y="2762"/>
                    <a:pt x="2536" y="2489"/>
                  </a:cubicBezTo>
                  <a:cubicBezTo>
                    <a:pt x="2405" y="2072"/>
                    <a:pt x="2120" y="1727"/>
                    <a:pt x="1810" y="1429"/>
                  </a:cubicBezTo>
                  <a:cubicBezTo>
                    <a:pt x="1488" y="1131"/>
                    <a:pt x="1131" y="881"/>
                    <a:pt x="857" y="560"/>
                  </a:cubicBezTo>
                  <a:cubicBezTo>
                    <a:pt x="703" y="393"/>
                    <a:pt x="572" y="215"/>
                    <a:pt x="5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0"/>
            <p:cNvSpPr/>
            <p:nvPr/>
          </p:nvSpPr>
          <p:spPr>
            <a:xfrm>
              <a:off x="5881375" y="1364500"/>
              <a:ext cx="110150" cy="52925"/>
            </a:xfrm>
            <a:custGeom>
              <a:rect b="b" l="l" r="r" t="t"/>
              <a:pathLst>
                <a:path extrusionOk="0" h="2117" w="4406">
                  <a:moveTo>
                    <a:pt x="3406" y="0"/>
                  </a:moveTo>
                  <a:cubicBezTo>
                    <a:pt x="2814" y="0"/>
                    <a:pt x="2221" y="117"/>
                    <a:pt x="1810" y="528"/>
                  </a:cubicBezTo>
                  <a:cubicBezTo>
                    <a:pt x="1489" y="849"/>
                    <a:pt x="1298" y="1373"/>
                    <a:pt x="834" y="1492"/>
                  </a:cubicBezTo>
                  <a:cubicBezTo>
                    <a:pt x="770" y="1509"/>
                    <a:pt x="705" y="1516"/>
                    <a:pt x="638" y="1516"/>
                  </a:cubicBezTo>
                  <a:cubicBezTo>
                    <a:pt x="469" y="1516"/>
                    <a:pt x="294" y="1469"/>
                    <a:pt x="132" y="1409"/>
                  </a:cubicBezTo>
                  <a:cubicBezTo>
                    <a:pt x="84" y="1385"/>
                    <a:pt x="48" y="1361"/>
                    <a:pt x="1" y="1337"/>
                  </a:cubicBezTo>
                  <a:lnTo>
                    <a:pt x="1" y="1337"/>
                  </a:lnTo>
                  <a:cubicBezTo>
                    <a:pt x="72" y="1575"/>
                    <a:pt x="143" y="1837"/>
                    <a:pt x="215" y="2076"/>
                  </a:cubicBezTo>
                  <a:cubicBezTo>
                    <a:pt x="341" y="2102"/>
                    <a:pt x="467" y="2116"/>
                    <a:pt x="591" y="2116"/>
                  </a:cubicBezTo>
                  <a:cubicBezTo>
                    <a:pt x="748" y="2116"/>
                    <a:pt x="902" y="2093"/>
                    <a:pt x="1048" y="2040"/>
                  </a:cubicBezTo>
                  <a:cubicBezTo>
                    <a:pt x="1751" y="1790"/>
                    <a:pt x="2084" y="933"/>
                    <a:pt x="2763" y="635"/>
                  </a:cubicBezTo>
                  <a:cubicBezTo>
                    <a:pt x="2960" y="550"/>
                    <a:pt x="3171" y="515"/>
                    <a:pt x="3383" y="515"/>
                  </a:cubicBezTo>
                  <a:cubicBezTo>
                    <a:pt x="3555" y="515"/>
                    <a:pt x="3728" y="538"/>
                    <a:pt x="3894" y="575"/>
                  </a:cubicBezTo>
                  <a:cubicBezTo>
                    <a:pt x="4061" y="599"/>
                    <a:pt x="4239" y="647"/>
                    <a:pt x="4406" y="694"/>
                  </a:cubicBezTo>
                  <a:cubicBezTo>
                    <a:pt x="4370" y="516"/>
                    <a:pt x="4346" y="301"/>
                    <a:pt x="4299" y="75"/>
                  </a:cubicBezTo>
                  <a:lnTo>
                    <a:pt x="3942" y="28"/>
                  </a:lnTo>
                  <a:cubicBezTo>
                    <a:pt x="3766" y="11"/>
                    <a:pt x="3586" y="0"/>
                    <a:pt x="3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0"/>
            <p:cNvSpPr/>
            <p:nvPr/>
          </p:nvSpPr>
          <p:spPr>
            <a:xfrm>
              <a:off x="5895375" y="1398300"/>
              <a:ext cx="105100" cy="57100"/>
            </a:xfrm>
            <a:custGeom>
              <a:rect b="b" l="l" r="r" t="t"/>
              <a:pathLst>
                <a:path extrusionOk="0" h="2284" w="4204">
                  <a:moveTo>
                    <a:pt x="3296" y="1"/>
                  </a:moveTo>
                  <a:cubicBezTo>
                    <a:pt x="3248" y="1"/>
                    <a:pt x="3201" y="4"/>
                    <a:pt x="3155" y="9"/>
                  </a:cubicBezTo>
                  <a:cubicBezTo>
                    <a:pt x="2679" y="57"/>
                    <a:pt x="2239" y="295"/>
                    <a:pt x="1846" y="557"/>
                  </a:cubicBezTo>
                  <a:cubicBezTo>
                    <a:pt x="1465" y="831"/>
                    <a:pt x="1096" y="1152"/>
                    <a:pt x="667" y="1390"/>
                  </a:cubicBezTo>
                  <a:cubicBezTo>
                    <a:pt x="465" y="1509"/>
                    <a:pt x="238" y="1616"/>
                    <a:pt x="0" y="1640"/>
                  </a:cubicBezTo>
                  <a:cubicBezTo>
                    <a:pt x="95" y="1867"/>
                    <a:pt x="191" y="2093"/>
                    <a:pt x="298" y="2283"/>
                  </a:cubicBezTo>
                  <a:cubicBezTo>
                    <a:pt x="453" y="2259"/>
                    <a:pt x="584" y="2212"/>
                    <a:pt x="715" y="2152"/>
                  </a:cubicBezTo>
                  <a:cubicBezTo>
                    <a:pt x="1143" y="1938"/>
                    <a:pt x="1488" y="1581"/>
                    <a:pt x="1858" y="1271"/>
                  </a:cubicBezTo>
                  <a:cubicBezTo>
                    <a:pt x="2239" y="974"/>
                    <a:pt x="2667" y="688"/>
                    <a:pt x="3143" y="688"/>
                  </a:cubicBezTo>
                  <a:cubicBezTo>
                    <a:pt x="3487" y="688"/>
                    <a:pt x="3820" y="831"/>
                    <a:pt x="4163" y="831"/>
                  </a:cubicBezTo>
                  <a:cubicBezTo>
                    <a:pt x="4177" y="831"/>
                    <a:pt x="4190" y="831"/>
                    <a:pt x="4203" y="831"/>
                  </a:cubicBezTo>
                  <a:cubicBezTo>
                    <a:pt x="4155" y="628"/>
                    <a:pt x="4108" y="426"/>
                    <a:pt x="4048" y="212"/>
                  </a:cubicBezTo>
                  <a:cubicBezTo>
                    <a:pt x="3827" y="81"/>
                    <a:pt x="3555" y="1"/>
                    <a:pt x="32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0"/>
            <p:cNvSpPr/>
            <p:nvPr/>
          </p:nvSpPr>
          <p:spPr>
            <a:xfrm>
              <a:off x="5850125" y="1536925"/>
              <a:ext cx="40500" cy="92900"/>
            </a:xfrm>
            <a:custGeom>
              <a:rect b="b" l="l" r="r" t="t"/>
              <a:pathLst>
                <a:path extrusionOk="0" h="3716" w="1620">
                  <a:moveTo>
                    <a:pt x="1143" y="1"/>
                  </a:moveTo>
                  <a:cubicBezTo>
                    <a:pt x="1072" y="72"/>
                    <a:pt x="1012" y="143"/>
                    <a:pt x="953" y="227"/>
                  </a:cubicBezTo>
                  <a:cubicBezTo>
                    <a:pt x="548" y="703"/>
                    <a:pt x="179" y="1298"/>
                    <a:pt x="286" y="1906"/>
                  </a:cubicBezTo>
                  <a:cubicBezTo>
                    <a:pt x="358" y="2287"/>
                    <a:pt x="608" y="2668"/>
                    <a:pt x="489" y="3037"/>
                  </a:cubicBezTo>
                  <a:cubicBezTo>
                    <a:pt x="429" y="3227"/>
                    <a:pt x="262" y="3358"/>
                    <a:pt x="108" y="3465"/>
                  </a:cubicBezTo>
                  <a:cubicBezTo>
                    <a:pt x="72" y="3477"/>
                    <a:pt x="24" y="3513"/>
                    <a:pt x="0" y="3525"/>
                  </a:cubicBezTo>
                  <a:cubicBezTo>
                    <a:pt x="191" y="3596"/>
                    <a:pt x="405" y="3656"/>
                    <a:pt x="596" y="3715"/>
                  </a:cubicBezTo>
                  <a:cubicBezTo>
                    <a:pt x="774" y="3560"/>
                    <a:pt x="905" y="3358"/>
                    <a:pt x="965" y="3144"/>
                  </a:cubicBezTo>
                  <a:cubicBezTo>
                    <a:pt x="1120" y="2548"/>
                    <a:pt x="679" y="1917"/>
                    <a:pt x="798" y="1310"/>
                  </a:cubicBezTo>
                  <a:cubicBezTo>
                    <a:pt x="858" y="977"/>
                    <a:pt x="1060" y="715"/>
                    <a:pt x="1298" y="489"/>
                  </a:cubicBezTo>
                  <a:cubicBezTo>
                    <a:pt x="1393" y="382"/>
                    <a:pt x="1501" y="298"/>
                    <a:pt x="1620" y="203"/>
                  </a:cubicBezTo>
                  <a:cubicBezTo>
                    <a:pt x="1453" y="143"/>
                    <a:pt x="1298" y="72"/>
                    <a:pt x="1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0"/>
            <p:cNvSpPr/>
            <p:nvPr/>
          </p:nvSpPr>
          <p:spPr>
            <a:xfrm>
              <a:off x="5884350" y="1548825"/>
              <a:ext cx="35450" cy="88425"/>
            </a:xfrm>
            <a:custGeom>
              <a:rect b="b" l="l" r="r" t="t"/>
              <a:pathLst>
                <a:path extrusionOk="0" h="3537" w="1418">
                  <a:moveTo>
                    <a:pt x="941" y="1"/>
                  </a:moveTo>
                  <a:cubicBezTo>
                    <a:pt x="703" y="96"/>
                    <a:pt x="501" y="287"/>
                    <a:pt x="370" y="525"/>
                  </a:cubicBezTo>
                  <a:cubicBezTo>
                    <a:pt x="179" y="858"/>
                    <a:pt x="132" y="1275"/>
                    <a:pt x="132" y="1668"/>
                  </a:cubicBezTo>
                  <a:cubicBezTo>
                    <a:pt x="132" y="2061"/>
                    <a:pt x="179" y="2453"/>
                    <a:pt x="144" y="2858"/>
                  </a:cubicBezTo>
                  <a:cubicBezTo>
                    <a:pt x="132" y="3049"/>
                    <a:pt x="84" y="3251"/>
                    <a:pt x="1" y="3442"/>
                  </a:cubicBezTo>
                  <a:cubicBezTo>
                    <a:pt x="191" y="3477"/>
                    <a:pt x="382" y="3513"/>
                    <a:pt x="584" y="3537"/>
                  </a:cubicBezTo>
                  <a:cubicBezTo>
                    <a:pt x="620" y="3442"/>
                    <a:pt x="667" y="3311"/>
                    <a:pt x="679" y="3192"/>
                  </a:cubicBezTo>
                  <a:cubicBezTo>
                    <a:pt x="739" y="2811"/>
                    <a:pt x="667" y="2406"/>
                    <a:pt x="620" y="2001"/>
                  </a:cubicBezTo>
                  <a:cubicBezTo>
                    <a:pt x="596" y="1608"/>
                    <a:pt x="608" y="1191"/>
                    <a:pt x="834" y="846"/>
                  </a:cubicBezTo>
                  <a:cubicBezTo>
                    <a:pt x="977" y="596"/>
                    <a:pt x="1251" y="429"/>
                    <a:pt x="1418" y="191"/>
                  </a:cubicBezTo>
                  <a:cubicBezTo>
                    <a:pt x="1263" y="132"/>
                    <a:pt x="1096" y="60"/>
                    <a:pt x="9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0"/>
            <p:cNvSpPr/>
            <p:nvPr/>
          </p:nvSpPr>
          <p:spPr>
            <a:xfrm>
              <a:off x="5685363" y="1742819"/>
              <a:ext cx="291735" cy="192829"/>
            </a:xfrm>
            <a:custGeom>
              <a:rect b="b" l="l" r="r" t="t"/>
              <a:pathLst>
                <a:path extrusionOk="0" h="7044" w="10657">
                  <a:moveTo>
                    <a:pt x="3639" y="1"/>
                  </a:moveTo>
                  <a:cubicBezTo>
                    <a:pt x="2870" y="1"/>
                    <a:pt x="2715" y="1412"/>
                    <a:pt x="2715" y="1412"/>
                  </a:cubicBezTo>
                  <a:cubicBezTo>
                    <a:pt x="2715" y="1412"/>
                    <a:pt x="2610" y="1399"/>
                    <a:pt x="2444" y="1399"/>
                  </a:cubicBezTo>
                  <a:cubicBezTo>
                    <a:pt x="1967" y="1399"/>
                    <a:pt x="987" y="1510"/>
                    <a:pt x="572" y="2377"/>
                  </a:cubicBezTo>
                  <a:cubicBezTo>
                    <a:pt x="0" y="3555"/>
                    <a:pt x="1298" y="4186"/>
                    <a:pt x="1298" y="4186"/>
                  </a:cubicBezTo>
                  <a:cubicBezTo>
                    <a:pt x="1298" y="4186"/>
                    <a:pt x="286" y="5270"/>
                    <a:pt x="703" y="6341"/>
                  </a:cubicBezTo>
                  <a:cubicBezTo>
                    <a:pt x="794" y="6575"/>
                    <a:pt x="909" y="6664"/>
                    <a:pt x="1053" y="6664"/>
                  </a:cubicBezTo>
                  <a:cubicBezTo>
                    <a:pt x="1511" y="6664"/>
                    <a:pt x="2263" y="5768"/>
                    <a:pt x="3462" y="5768"/>
                  </a:cubicBezTo>
                  <a:cubicBezTo>
                    <a:pt x="3618" y="5768"/>
                    <a:pt x="3782" y="5783"/>
                    <a:pt x="3953" y="5817"/>
                  </a:cubicBezTo>
                  <a:cubicBezTo>
                    <a:pt x="5333" y="6100"/>
                    <a:pt x="7194" y="7043"/>
                    <a:pt x="8608" y="7043"/>
                  </a:cubicBezTo>
                  <a:cubicBezTo>
                    <a:pt x="9159" y="7043"/>
                    <a:pt x="9641" y="6900"/>
                    <a:pt x="10002" y="6520"/>
                  </a:cubicBezTo>
                  <a:cubicBezTo>
                    <a:pt x="10395" y="6115"/>
                    <a:pt x="10657" y="5139"/>
                    <a:pt x="10061" y="4282"/>
                  </a:cubicBezTo>
                  <a:cubicBezTo>
                    <a:pt x="9502" y="3496"/>
                    <a:pt x="6692" y="3329"/>
                    <a:pt x="5275" y="1364"/>
                  </a:cubicBezTo>
                  <a:cubicBezTo>
                    <a:pt x="4544" y="343"/>
                    <a:pt x="4017" y="1"/>
                    <a:pt x="36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0"/>
            <p:cNvSpPr/>
            <p:nvPr/>
          </p:nvSpPr>
          <p:spPr>
            <a:xfrm>
              <a:off x="5650158" y="1849829"/>
              <a:ext cx="45963" cy="40515"/>
            </a:xfrm>
            <a:custGeom>
              <a:rect b="b" l="l" r="r" t="t"/>
              <a:pathLst>
                <a:path extrusionOk="0" h="1480" w="1679">
                  <a:moveTo>
                    <a:pt x="538" y="1"/>
                  </a:moveTo>
                  <a:cubicBezTo>
                    <a:pt x="407" y="1"/>
                    <a:pt x="280" y="32"/>
                    <a:pt x="179" y="122"/>
                  </a:cubicBezTo>
                  <a:cubicBezTo>
                    <a:pt x="60" y="230"/>
                    <a:pt x="1" y="408"/>
                    <a:pt x="1" y="575"/>
                  </a:cubicBezTo>
                  <a:cubicBezTo>
                    <a:pt x="1" y="730"/>
                    <a:pt x="36" y="896"/>
                    <a:pt x="84" y="1051"/>
                  </a:cubicBezTo>
                  <a:cubicBezTo>
                    <a:pt x="174" y="1359"/>
                    <a:pt x="367" y="1480"/>
                    <a:pt x="580" y="1480"/>
                  </a:cubicBezTo>
                  <a:cubicBezTo>
                    <a:pt x="1075" y="1480"/>
                    <a:pt x="1679" y="830"/>
                    <a:pt x="1346" y="373"/>
                  </a:cubicBezTo>
                  <a:cubicBezTo>
                    <a:pt x="1275" y="277"/>
                    <a:pt x="1156" y="194"/>
                    <a:pt x="1036" y="158"/>
                  </a:cubicBezTo>
                  <a:cubicBezTo>
                    <a:pt x="905" y="99"/>
                    <a:pt x="751" y="15"/>
                    <a:pt x="608" y="3"/>
                  </a:cubicBezTo>
                  <a:cubicBezTo>
                    <a:pt x="584" y="2"/>
                    <a:pt x="561" y="1"/>
                    <a:pt x="53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0"/>
            <p:cNvSpPr/>
            <p:nvPr/>
          </p:nvSpPr>
          <p:spPr>
            <a:xfrm>
              <a:off x="5644300" y="1765075"/>
              <a:ext cx="45990" cy="41227"/>
            </a:xfrm>
            <a:custGeom>
              <a:rect b="b" l="l" r="r" t="t"/>
              <a:pathLst>
                <a:path extrusionOk="0" h="1506" w="1680">
                  <a:moveTo>
                    <a:pt x="653" y="1"/>
                  </a:moveTo>
                  <a:cubicBezTo>
                    <a:pt x="578" y="1"/>
                    <a:pt x="512" y="22"/>
                    <a:pt x="453" y="51"/>
                  </a:cubicBezTo>
                  <a:cubicBezTo>
                    <a:pt x="346" y="99"/>
                    <a:pt x="274" y="170"/>
                    <a:pt x="191" y="242"/>
                  </a:cubicBezTo>
                  <a:cubicBezTo>
                    <a:pt x="60" y="421"/>
                    <a:pt x="0" y="647"/>
                    <a:pt x="12" y="873"/>
                  </a:cubicBezTo>
                  <a:cubicBezTo>
                    <a:pt x="36" y="968"/>
                    <a:pt x="48" y="1087"/>
                    <a:pt x="107" y="1183"/>
                  </a:cubicBezTo>
                  <a:cubicBezTo>
                    <a:pt x="245" y="1393"/>
                    <a:pt x="568" y="1506"/>
                    <a:pt x="859" y="1506"/>
                  </a:cubicBezTo>
                  <a:cubicBezTo>
                    <a:pt x="1046" y="1506"/>
                    <a:pt x="1219" y="1459"/>
                    <a:pt x="1322" y="1361"/>
                  </a:cubicBezTo>
                  <a:cubicBezTo>
                    <a:pt x="1536" y="1183"/>
                    <a:pt x="1679" y="897"/>
                    <a:pt x="1584" y="659"/>
                  </a:cubicBezTo>
                  <a:cubicBezTo>
                    <a:pt x="1524" y="540"/>
                    <a:pt x="1417" y="456"/>
                    <a:pt x="1310" y="361"/>
                  </a:cubicBezTo>
                  <a:cubicBezTo>
                    <a:pt x="1191" y="278"/>
                    <a:pt x="1072" y="194"/>
                    <a:pt x="941" y="111"/>
                  </a:cubicBezTo>
                  <a:cubicBezTo>
                    <a:pt x="869" y="63"/>
                    <a:pt x="786" y="16"/>
                    <a:pt x="703" y="4"/>
                  </a:cubicBezTo>
                  <a:cubicBezTo>
                    <a:pt x="686" y="2"/>
                    <a:pt x="669" y="1"/>
                    <a:pt x="653"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0"/>
            <p:cNvSpPr/>
            <p:nvPr/>
          </p:nvSpPr>
          <p:spPr>
            <a:xfrm>
              <a:off x="5694150" y="1726996"/>
              <a:ext cx="36874" cy="33206"/>
            </a:xfrm>
            <a:custGeom>
              <a:rect b="b" l="l" r="r" t="t"/>
              <a:pathLst>
                <a:path extrusionOk="0" h="1213" w="1347">
                  <a:moveTo>
                    <a:pt x="677" y="1"/>
                  </a:moveTo>
                  <a:cubicBezTo>
                    <a:pt x="412" y="1"/>
                    <a:pt x="147" y="216"/>
                    <a:pt x="84" y="478"/>
                  </a:cubicBezTo>
                  <a:cubicBezTo>
                    <a:pt x="0" y="935"/>
                    <a:pt x="342" y="1213"/>
                    <a:pt x="696" y="1213"/>
                  </a:cubicBezTo>
                  <a:cubicBezTo>
                    <a:pt x="942" y="1213"/>
                    <a:pt x="1193" y="1078"/>
                    <a:pt x="1311" y="776"/>
                  </a:cubicBezTo>
                  <a:cubicBezTo>
                    <a:pt x="1334" y="692"/>
                    <a:pt x="1346" y="609"/>
                    <a:pt x="1334" y="514"/>
                  </a:cubicBezTo>
                  <a:cubicBezTo>
                    <a:pt x="1323" y="430"/>
                    <a:pt x="1263" y="359"/>
                    <a:pt x="1203" y="276"/>
                  </a:cubicBezTo>
                  <a:cubicBezTo>
                    <a:pt x="1096" y="145"/>
                    <a:pt x="953" y="37"/>
                    <a:pt x="787" y="14"/>
                  </a:cubicBezTo>
                  <a:cubicBezTo>
                    <a:pt x="751" y="5"/>
                    <a:pt x="714" y="1"/>
                    <a:pt x="677"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0"/>
            <p:cNvSpPr/>
            <p:nvPr/>
          </p:nvSpPr>
          <p:spPr>
            <a:xfrm>
              <a:off x="5855828" y="1825136"/>
              <a:ext cx="44347" cy="101726"/>
            </a:xfrm>
            <a:custGeom>
              <a:rect b="b" l="l" r="r" t="t"/>
              <a:pathLst>
                <a:path extrusionOk="0" h="3716" w="1620">
                  <a:moveTo>
                    <a:pt x="1143" y="1"/>
                  </a:moveTo>
                  <a:cubicBezTo>
                    <a:pt x="1072" y="72"/>
                    <a:pt x="1012" y="143"/>
                    <a:pt x="953" y="227"/>
                  </a:cubicBezTo>
                  <a:cubicBezTo>
                    <a:pt x="548" y="703"/>
                    <a:pt x="179" y="1298"/>
                    <a:pt x="286" y="1906"/>
                  </a:cubicBezTo>
                  <a:cubicBezTo>
                    <a:pt x="358" y="2287"/>
                    <a:pt x="608" y="2668"/>
                    <a:pt x="489" y="3037"/>
                  </a:cubicBezTo>
                  <a:cubicBezTo>
                    <a:pt x="429" y="3227"/>
                    <a:pt x="262" y="3358"/>
                    <a:pt x="108" y="3465"/>
                  </a:cubicBezTo>
                  <a:cubicBezTo>
                    <a:pt x="72" y="3477"/>
                    <a:pt x="24" y="3513"/>
                    <a:pt x="0" y="3525"/>
                  </a:cubicBezTo>
                  <a:cubicBezTo>
                    <a:pt x="191" y="3596"/>
                    <a:pt x="405" y="3656"/>
                    <a:pt x="596" y="3715"/>
                  </a:cubicBezTo>
                  <a:cubicBezTo>
                    <a:pt x="774" y="3560"/>
                    <a:pt x="905" y="3358"/>
                    <a:pt x="965" y="3144"/>
                  </a:cubicBezTo>
                  <a:cubicBezTo>
                    <a:pt x="1120" y="2548"/>
                    <a:pt x="679" y="1917"/>
                    <a:pt x="798" y="1310"/>
                  </a:cubicBezTo>
                  <a:cubicBezTo>
                    <a:pt x="858" y="977"/>
                    <a:pt x="1060" y="715"/>
                    <a:pt x="1298" y="489"/>
                  </a:cubicBezTo>
                  <a:cubicBezTo>
                    <a:pt x="1393" y="382"/>
                    <a:pt x="1501" y="298"/>
                    <a:pt x="1620" y="203"/>
                  </a:cubicBezTo>
                  <a:cubicBezTo>
                    <a:pt x="1453" y="143"/>
                    <a:pt x="1298" y="72"/>
                    <a:pt x="1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0"/>
            <p:cNvSpPr/>
            <p:nvPr/>
          </p:nvSpPr>
          <p:spPr>
            <a:xfrm>
              <a:off x="5893305" y="1838167"/>
              <a:ext cx="38818" cy="96825"/>
            </a:xfrm>
            <a:custGeom>
              <a:rect b="b" l="l" r="r" t="t"/>
              <a:pathLst>
                <a:path extrusionOk="0" h="3537" w="1418">
                  <a:moveTo>
                    <a:pt x="941" y="1"/>
                  </a:moveTo>
                  <a:cubicBezTo>
                    <a:pt x="703" y="96"/>
                    <a:pt x="501" y="287"/>
                    <a:pt x="370" y="525"/>
                  </a:cubicBezTo>
                  <a:cubicBezTo>
                    <a:pt x="179" y="858"/>
                    <a:pt x="132" y="1275"/>
                    <a:pt x="132" y="1668"/>
                  </a:cubicBezTo>
                  <a:cubicBezTo>
                    <a:pt x="132" y="2061"/>
                    <a:pt x="179" y="2453"/>
                    <a:pt x="144" y="2858"/>
                  </a:cubicBezTo>
                  <a:cubicBezTo>
                    <a:pt x="132" y="3049"/>
                    <a:pt x="84" y="3251"/>
                    <a:pt x="1" y="3442"/>
                  </a:cubicBezTo>
                  <a:cubicBezTo>
                    <a:pt x="191" y="3477"/>
                    <a:pt x="382" y="3513"/>
                    <a:pt x="584" y="3537"/>
                  </a:cubicBezTo>
                  <a:cubicBezTo>
                    <a:pt x="620" y="3442"/>
                    <a:pt x="667" y="3311"/>
                    <a:pt x="679" y="3192"/>
                  </a:cubicBezTo>
                  <a:cubicBezTo>
                    <a:pt x="739" y="2811"/>
                    <a:pt x="667" y="2406"/>
                    <a:pt x="620" y="2001"/>
                  </a:cubicBezTo>
                  <a:cubicBezTo>
                    <a:pt x="596" y="1608"/>
                    <a:pt x="608" y="1191"/>
                    <a:pt x="834" y="846"/>
                  </a:cubicBezTo>
                  <a:cubicBezTo>
                    <a:pt x="977" y="596"/>
                    <a:pt x="1251" y="429"/>
                    <a:pt x="1418" y="191"/>
                  </a:cubicBezTo>
                  <a:cubicBezTo>
                    <a:pt x="1263" y="132"/>
                    <a:pt x="1096" y="60"/>
                    <a:pt x="9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30"/>
          <p:cNvGrpSpPr/>
          <p:nvPr/>
        </p:nvGrpSpPr>
        <p:grpSpPr>
          <a:xfrm flipH="1" rot="872873">
            <a:off x="7766079" y="2142155"/>
            <a:ext cx="1565627" cy="3173035"/>
            <a:chOff x="1803775" y="5029925"/>
            <a:chExt cx="655775" cy="1329050"/>
          </a:xfrm>
        </p:grpSpPr>
        <p:sp>
          <p:nvSpPr>
            <p:cNvPr id="1027" name="Google Shape;1027;p30"/>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0"/>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0"/>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0"/>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0"/>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0"/>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0"/>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0"/>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0"/>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30"/>
          <p:cNvGrpSpPr/>
          <p:nvPr/>
        </p:nvGrpSpPr>
        <p:grpSpPr>
          <a:xfrm rot="-872873">
            <a:off x="-187706" y="2142155"/>
            <a:ext cx="1565627" cy="3173035"/>
            <a:chOff x="1803775" y="5029925"/>
            <a:chExt cx="655775" cy="1329050"/>
          </a:xfrm>
        </p:grpSpPr>
        <p:sp>
          <p:nvSpPr>
            <p:cNvPr id="1039" name="Google Shape;1039;p30"/>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0"/>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0"/>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0"/>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0"/>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0"/>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0"/>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0"/>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0"/>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0"/>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0"/>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 name="Google Shape;1050;p30"/>
          <p:cNvSpPr/>
          <p:nvPr/>
        </p:nvSpPr>
        <p:spPr>
          <a:xfrm flipH="1" rot="-2131989">
            <a:off x="5768089" y="-191102"/>
            <a:ext cx="201115" cy="407430"/>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sp>
        <p:nvSpPr>
          <p:cNvPr id="130" name="Google Shape;130;p4"/>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1" name="Google Shape;131;p4"/>
          <p:cNvSpPr txBox="1"/>
          <p:nvPr>
            <p:ph idx="1" type="body"/>
          </p:nvPr>
        </p:nvSpPr>
        <p:spPr>
          <a:xfrm>
            <a:off x="713275" y="1152475"/>
            <a:ext cx="7717500" cy="3451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1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132" name="Google Shape;132;p4"/>
          <p:cNvSpPr/>
          <p:nvPr/>
        </p:nvSpPr>
        <p:spPr>
          <a:xfrm rot="-5400000">
            <a:off x="8207268" y="4206761"/>
            <a:ext cx="739918" cy="113354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rot="5400000">
            <a:off x="196743" y="-196814"/>
            <a:ext cx="739918" cy="113354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4"/>
          <p:cNvGrpSpPr/>
          <p:nvPr/>
        </p:nvGrpSpPr>
        <p:grpSpPr>
          <a:xfrm rot="822728">
            <a:off x="-105378" y="204390"/>
            <a:ext cx="578235" cy="1053977"/>
            <a:chOff x="-214625" y="3943775"/>
            <a:chExt cx="458725" cy="836125"/>
          </a:xfrm>
        </p:grpSpPr>
        <p:sp>
          <p:nvSpPr>
            <p:cNvPr id="135" name="Google Shape;135;p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4"/>
          <p:cNvGrpSpPr/>
          <p:nvPr/>
        </p:nvGrpSpPr>
        <p:grpSpPr>
          <a:xfrm rot="1937137">
            <a:off x="-49276" y="1419598"/>
            <a:ext cx="247561" cy="718794"/>
            <a:chOff x="1460575" y="5630575"/>
            <a:chExt cx="645350" cy="1873775"/>
          </a:xfrm>
        </p:grpSpPr>
        <p:sp>
          <p:nvSpPr>
            <p:cNvPr id="148" name="Google Shape;148;p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4"/>
          <p:cNvGrpSpPr/>
          <p:nvPr/>
        </p:nvGrpSpPr>
        <p:grpSpPr>
          <a:xfrm rot="-1360815">
            <a:off x="8787582" y="2477598"/>
            <a:ext cx="744173" cy="981131"/>
            <a:chOff x="4326425" y="5583250"/>
            <a:chExt cx="744150" cy="981100"/>
          </a:xfrm>
        </p:grpSpPr>
        <p:sp>
          <p:nvSpPr>
            <p:cNvPr id="151" name="Google Shape;151;p4"/>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4"/>
          <p:cNvGrpSpPr/>
          <p:nvPr/>
        </p:nvGrpSpPr>
        <p:grpSpPr>
          <a:xfrm rot="-2418941">
            <a:off x="8394237" y="4374566"/>
            <a:ext cx="714867" cy="1448812"/>
            <a:chOff x="1803775" y="5029925"/>
            <a:chExt cx="655775" cy="1329050"/>
          </a:xfrm>
        </p:grpSpPr>
        <p:sp>
          <p:nvSpPr>
            <p:cNvPr id="177" name="Google Shape;177;p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4"/>
          <p:cNvGrpSpPr/>
          <p:nvPr/>
        </p:nvGrpSpPr>
        <p:grpSpPr>
          <a:xfrm rot="-1269334">
            <a:off x="8891383" y="3721956"/>
            <a:ext cx="601297" cy="1873742"/>
            <a:chOff x="3855225" y="5718400"/>
            <a:chExt cx="601300" cy="1873750"/>
          </a:xfrm>
        </p:grpSpPr>
        <p:sp>
          <p:nvSpPr>
            <p:cNvPr id="189" name="Google Shape;189;p4"/>
            <p:cNvSpPr/>
            <p:nvPr/>
          </p:nvSpPr>
          <p:spPr>
            <a:xfrm>
              <a:off x="4020125" y="5718400"/>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3855225" y="5894300"/>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4"/>
          <p:cNvSpPr/>
          <p:nvPr/>
        </p:nvSpPr>
        <p:spPr>
          <a:xfrm rot="-2161609">
            <a:off x="7787037" y="4718605"/>
            <a:ext cx="14896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2161533">
            <a:off x="476718" y="-166239"/>
            <a:ext cx="179966" cy="36457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1051" name="Shape 1051"/>
        <p:cNvGrpSpPr/>
        <p:nvPr/>
      </p:nvGrpSpPr>
      <p:grpSpPr>
        <a:xfrm>
          <a:off x="0" y="0"/>
          <a:ext cx="0" cy="0"/>
          <a:chOff x="0" y="0"/>
          <a:chExt cx="0" cy="0"/>
        </a:xfrm>
      </p:grpSpPr>
      <p:sp>
        <p:nvSpPr>
          <p:cNvPr id="1052" name="Google Shape;1052;p31"/>
          <p:cNvSpPr/>
          <p:nvPr/>
        </p:nvSpPr>
        <p:spPr>
          <a:xfrm>
            <a:off x="0" y="2525901"/>
            <a:ext cx="9144085" cy="261763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1"/>
          <p:cNvSpPr txBox="1"/>
          <p:nvPr>
            <p:ph type="title"/>
          </p:nvPr>
        </p:nvSpPr>
        <p:spPr>
          <a:xfrm>
            <a:off x="2949225" y="751050"/>
            <a:ext cx="3245700" cy="83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54" name="Google Shape;1054;p31"/>
          <p:cNvSpPr txBox="1"/>
          <p:nvPr>
            <p:ph idx="1" type="subTitle"/>
          </p:nvPr>
        </p:nvSpPr>
        <p:spPr>
          <a:xfrm>
            <a:off x="2536950" y="1848800"/>
            <a:ext cx="40701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55" name="Google Shape;1055;p31"/>
          <p:cNvSpPr txBox="1"/>
          <p:nvPr>
            <p:ph idx="2" type="body"/>
          </p:nvPr>
        </p:nvSpPr>
        <p:spPr>
          <a:xfrm>
            <a:off x="2596800" y="3188100"/>
            <a:ext cx="3950400" cy="1416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grpSp>
        <p:nvGrpSpPr>
          <p:cNvPr id="1056" name="Google Shape;1056;p31"/>
          <p:cNvGrpSpPr/>
          <p:nvPr/>
        </p:nvGrpSpPr>
        <p:grpSpPr>
          <a:xfrm rot="-7214108">
            <a:off x="7782042" y="3822721"/>
            <a:ext cx="1104614" cy="2238706"/>
            <a:chOff x="1803775" y="5029925"/>
            <a:chExt cx="655775" cy="1329050"/>
          </a:xfrm>
        </p:grpSpPr>
        <p:sp>
          <p:nvSpPr>
            <p:cNvPr id="1057" name="Google Shape;1057;p3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31"/>
          <p:cNvGrpSpPr/>
          <p:nvPr/>
        </p:nvGrpSpPr>
        <p:grpSpPr>
          <a:xfrm rot="-3641170">
            <a:off x="8295400" y="3118782"/>
            <a:ext cx="736632" cy="1342556"/>
            <a:chOff x="-214625" y="3943775"/>
            <a:chExt cx="458725" cy="836125"/>
          </a:xfrm>
        </p:grpSpPr>
        <p:sp>
          <p:nvSpPr>
            <p:cNvPr id="1069" name="Google Shape;1069;p3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1" name="Google Shape;1081;p31"/>
          <p:cNvGrpSpPr/>
          <p:nvPr/>
        </p:nvGrpSpPr>
        <p:grpSpPr>
          <a:xfrm>
            <a:off x="-422724" y="3042611"/>
            <a:ext cx="2828997" cy="2494679"/>
            <a:chOff x="-232214" y="3409528"/>
            <a:chExt cx="2412996" cy="2127840"/>
          </a:xfrm>
        </p:grpSpPr>
        <p:grpSp>
          <p:nvGrpSpPr>
            <p:cNvPr id="1082" name="Google Shape;1082;p31"/>
            <p:cNvGrpSpPr/>
            <p:nvPr/>
          </p:nvGrpSpPr>
          <p:grpSpPr>
            <a:xfrm rot="1865779">
              <a:off x="184802" y="3513544"/>
              <a:ext cx="923583" cy="1871813"/>
              <a:chOff x="1803775" y="5029925"/>
              <a:chExt cx="655775" cy="1329050"/>
            </a:xfrm>
          </p:grpSpPr>
          <p:sp>
            <p:nvSpPr>
              <p:cNvPr id="1083" name="Google Shape;1083;p3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31"/>
            <p:cNvGrpSpPr/>
            <p:nvPr/>
          </p:nvGrpSpPr>
          <p:grpSpPr>
            <a:xfrm rot="3492532">
              <a:off x="959485" y="4639772"/>
              <a:ext cx="494143" cy="900682"/>
              <a:chOff x="-214625" y="3943775"/>
              <a:chExt cx="458725" cy="836125"/>
            </a:xfrm>
          </p:grpSpPr>
          <p:sp>
            <p:nvSpPr>
              <p:cNvPr id="1095" name="Google Shape;1095;p3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7" name="Google Shape;1107;p31"/>
            <p:cNvSpPr/>
            <p:nvPr/>
          </p:nvSpPr>
          <p:spPr>
            <a:xfrm rot="2131633">
              <a:off x="264376" y="3526762"/>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1"/>
            <p:cNvSpPr/>
            <p:nvPr/>
          </p:nvSpPr>
          <p:spPr>
            <a:xfrm rot="-2281775">
              <a:off x="1954742" y="4656749"/>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1109" name="Shape 1109"/>
        <p:cNvGrpSpPr/>
        <p:nvPr/>
      </p:nvGrpSpPr>
      <p:grpSpPr>
        <a:xfrm>
          <a:off x="0" y="0"/>
          <a:ext cx="0" cy="0"/>
          <a:chOff x="0" y="0"/>
          <a:chExt cx="0" cy="0"/>
        </a:xfrm>
      </p:grpSpPr>
      <p:sp>
        <p:nvSpPr>
          <p:cNvPr id="1110" name="Google Shape;1110;p32"/>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1" name="Google Shape;1111;p32"/>
          <p:cNvSpPr txBox="1"/>
          <p:nvPr>
            <p:ph idx="1" type="subTitle"/>
          </p:nvPr>
        </p:nvSpPr>
        <p:spPr>
          <a:xfrm>
            <a:off x="1189963" y="1926945"/>
            <a:ext cx="29484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112" name="Google Shape;1112;p32"/>
          <p:cNvSpPr txBox="1"/>
          <p:nvPr>
            <p:ph idx="2" type="subTitle"/>
          </p:nvPr>
        </p:nvSpPr>
        <p:spPr>
          <a:xfrm>
            <a:off x="5013138" y="3094695"/>
            <a:ext cx="29334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113" name="Google Shape;1113;p32"/>
          <p:cNvSpPr txBox="1"/>
          <p:nvPr>
            <p:ph idx="3" type="title"/>
          </p:nvPr>
        </p:nvSpPr>
        <p:spPr>
          <a:xfrm>
            <a:off x="1191463" y="1609063"/>
            <a:ext cx="29454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14" name="Google Shape;1114;p32"/>
          <p:cNvSpPr txBox="1"/>
          <p:nvPr>
            <p:ph idx="4" type="title"/>
          </p:nvPr>
        </p:nvSpPr>
        <p:spPr>
          <a:xfrm>
            <a:off x="5005638" y="2776813"/>
            <a:ext cx="29484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115" name="Google Shape;1115;p32"/>
          <p:cNvGrpSpPr/>
          <p:nvPr/>
        </p:nvGrpSpPr>
        <p:grpSpPr>
          <a:xfrm rot="3939075">
            <a:off x="-148644" y="3407797"/>
            <a:ext cx="978447" cy="1290002"/>
            <a:chOff x="4326425" y="5583250"/>
            <a:chExt cx="744150" cy="981100"/>
          </a:xfrm>
        </p:grpSpPr>
        <p:sp>
          <p:nvSpPr>
            <p:cNvPr id="1116" name="Google Shape;1116;p32"/>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2"/>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2"/>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2"/>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2"/>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2"/>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2"/>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2"/>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2"/>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1" name="Google Shape;1141;p32"/>
          <p:cNvSpPr/>
          <p:nvPr/>
        </p:nvSpPr>
        <p:spPr>
          <a:xfrm>
            <a:off x="-485221" y="2283838"/>
            <a:ext cx="1052882" cy="455921"/>
          </a:xfrm>
          <a:custGeom>
            <a:rect b="b" l="l" r="r" t="t"/>
            <a:pathLst>
              <a:path extrusionOk="0" h="5228" w="9038">
                <a:moveTo>
                  <a:pt x="5252" y="1"/>
                </a:moveTo>
                <a:cubicBezTo>
                  <a:pt x="4156" y="1"/>
                  <a:pt x="3430" y="1870"/>
                  <a:pt x="3085" y="3096"/>
                </a:cubicBezTo>
                <a:cubicBezTo>
                  <a:pt x="3047" y="3228"/>
                  <a:pt x="2934" y="3293"/>
                  <a:pt x="2820" y="3293"/>
                </a:cubicBezTo>
                <a:cubicBezTo>
                  <a:pt x="2716" y="3293"/>
                  <a:pt x="2612" y="3240"/>
                  <a:pt x="2561" y="3132"/>
                </a:cubicBezTo>
                <a:cubicBezTo>
                  <a:pt x="2394" y="2727"/>
                  <a:pt x="2156" y="2358"/>
                  <a:pt x="1787" y="2322"/>
                </a:cubicBezTo>
                <a:cubicBezTo>
                  <a:pt x="1762" y="2320"/>
                  <a:pt x="1737" y="2319"/>
                  <a:pt x="1712" y="2319"/>
                </a:cubicBezTo>
                <a:cubicBezTo>
                  <a:pt x="506" y="2319"/>
                  <a:pt x="36" y="5014"/>
                  <a:pt x="3" y="5216"/>
                </a:cubicBezTo>
                <a:lnTo>
                  <a:pt x="8752" y="5216"/>
                </a:lnTo>
                <a:cubicBezTo>
                  <a:pt x="8752" y="5216"/>
                  <a:pt x="9038" y="3049"/>
                  <a:pt x="7990" y="2811"/>
                </a:cubicBezTo>
                <a:cubicBezTo>
                  <a:pt x="7923" y="2794"/>
                  <a:pt x="7858" y="2787"/>
                  <a:pt x="7795" y="2787"/>
                </a:cubicBezTo>
                <a:cubicBezTo>
                  <a:pt x="7347" y="2787"/>
                  <a:pt x="6977" y="3165"/>
                  <a:pt x="6716" y="3561"/>
                </a:cubicBezTo>
                <a:cubicBezTo>
                  <a:pt x="6673" y="3621"/>
                  <a:pt x="6614" y="3647"/>
                  <a:pt x="6555" y="3647"/>
                </a:cubicBezTo>
                <a:cubicBezTo>
                  <a:pt x="6451" y="3647"/>
                  <a:pt x="6351" y="3564"/>
                  <a:pt x="6359" y="3442"/>
                </a:cubicBezTo>
                <a:cubicBezTo>
                  <a:pt x="6442" y="2144"/>
                  <a:pt x="6395" y="1"/>
                  <a:pt x="5252" y="1"/>
                </a:cubicBezTo>
                <a:close/>
                <a:moveTo>
                  <a:pt x="1" y="5216"/>
                </a:moveTo>
                <a:lnTo>
                  <a:pt x="1" y="5228"/>
                </a:lnTo>
                <a:cubicBezTo>
                  <a:pt x="1" y="5228"/>
                  <a:pt x="2" y="5223"/>
                  <a:pt x="3" y="52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2" name="Google Shape;1142;p32"/>
          <p:cNvGrpSpPr/>
          <p:nvPr/>
        </p:nvGrpSpPr>
        <p:grpSpPr>
          <a:xfrm flipH="1" rot="-2020825">
            <a:off x="8653579" y="897714"/>
            <a:ext cx="528655" cy="963519"/>
            <a:chOff x="-214625" y="3943775"/>
            <a:chExt cx="458725" cy="836125"/>
          </a:xfrm>
        </p:grpSpPr>
        <p:sp>
          <p:nvSpPr>
            <p:cNvPr id="1143" name="Google Shape;1143;p3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32"/>
          <p:cNvSpPr/>
          <p:nvPr/>
        </p:nvSpPr>
        <p:spPr>
          <a:xfrm flipH="1" rot="10800000">
            <a:off x="1" y="-5"/>
            <a:ext cx="1291401" cy="819855"/>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2"/>
          <p:cNvSpPr/>
          <p:nvPr/>
        </p:nvSpPr>
        <p:spPr>
          <a:xfrm flipH="1">
            <a:off x="7857503" y="4094420"/>
            <a:ext cx="1286503" cy="1047581"/>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_1">
    <p:spTree>
      <p:nvGrpSpPr>
        <p:cNvPr id="1157" name="Shape 1157"/>
        <p:cNvGrpSpPr/>
        <p:nvPr/>
      </p:nvGrpSpPr>
      <p:grpSpPr>
        <a:xfrm>
          <a:off x="0" y="0"/>
          <a:ext cx="0" cy="0"/>
          <a:chOff x="0" y="0"/>
          <a:chExt cx="0" cy="0"/>
        </a:xfrm>
      </p:grpSpPr>
      <p:sp>
        <p:nvSpPr>
          <p:cNvPr id="1158" name="Google Shape;1158;p33"/>
          <p:cNvSpPr txBox="1"/>
          <p:nvPr>
            <p:ph type="title"/>
          </p:nvPr>
        </p:nvSpPr>
        <p:spPr>
          <a:xfrm>
            <a:off x="4961100" y="445025"/>
            <a:ext cx="3469800" cy="1108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9" name="Google Shape;1159;p33"/>
          <p:cNvSpPr txBox="1"/>
          <p:nvPr>
            <p:ph idx="1" type="subTitle"/>
          </p:nvPr>
        </p:nvSpPr>
        <p:spPr>
          <a:xfrm>
            <a:off x="5606425" y="2068206"/>
            <a:ext cx="2681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160" name="Google Shape;1160;p33"/>
          <p:cNvSpPr txBox="1"/>
          <p:nvPr>
            <p:ph idx="2" type="subTitle"/>
          </p:nvPr>
        </p:nvSpPr>
        <p:spPr>
          <a:xfrm>
            <a:off x="5606425" y="3593001"/>
            <a:ext cx="26679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161" name="Google Shape;1161;p33"/>
          <p:cNvSpPr txBox="1"/>
          <p:nvPr>
            <p:ph idx="3" type="title"/>
          </p:nvPr>
        </p:nvSpPr>
        <p:spPr>
          <a:xfrm>
            <a:off x="5606425" y="1750325"/>
            <a:ext cx="26787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62" name="Google Shape;1162;p33"/>
          <p:cNvSpPr txBox="1"/>
          <p:nvPr>
            <p:ph idx="4" type="title"/>
          </p:nvPr>
        </p:nvSpPr>
        <p:spPr>
          <a:xfrm>
            <a:off x="5606425" y="3275120"/>
            <a:ext cx="26817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163" name="Google Shape;1163;p33"/>
          <p:cNvGrpSpPr/>
          <p:nvPr/>
        </p:nvGrpSpPr>
        <p:grpSpPr>
          <a:xfrm flipH="1" rot="-209596">
            <a:off x="-164070" y="-57782"/>
            <a:ext cx="1380060" cy="1819397"/>
            <a:chOff x="4326425" y="5583250"/>
            <a:chExt cx="744150" cy="981100"/>
          </a:xfrm>
        </p:grpSpPr>
        <p:sp>
          <p:nvSpPr>
            <p:cNvPr id="1164" name="Google Shape;1164;p33"/>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33"/>
          <p:cNvSpPr/>
          <p:nvPr/>
        </p:nvSpPr>
        <p:spPr>
          <a:xfrm flipH="1" rot="-2131835">
            <a:off x="3587037" y="4848182"/>
            <a:ext cx="238105" cy="48239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flipH="1" rot="5400000">
            <a:off x="-244558" y="2753992"/>
            <a:ext cx="2634047" cy="214496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rot="2103622">
            <a:off x="1711852" y="-1345942"/>
            <a:ext cx="3046956" cy="2177843"/>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rot="2131755">
            <a:off x="546039" y="3569471"/>
            <a:ext cx="185028" cy="37486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3" name="Google Shape;1193;p33"/>
          <p:cNvGrpSpPr/>
          <p:nvPr/>
        </p:nvGrpSpPr>
        <p:grpSpPr>
          <a:xfrm rot="3305614">
            <a:off x="1411633" y="3798975"/>
            <a:ext cx="1071838" cy="2172279"/>
            <a:chOff x="1803775" y="5029925"/>
            <a:chExt cx="655775" cy="1329050"/>
          </a:xfrm>
        </p:grpSpPr>
        <p:sp>
          <p:nvSpPr>
            <p:cNvPr id="1194" name="Google Shape;1194;p3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_1_1">
    <p:spTree>
      <p:nvGrpSpPr>
        <p:cNvPr id="1205" name="Shape 1205"/>
        <p:cNvGrpSpPr/>
        <p:nvPr/>
      </p:nvGrpSpPr>
      <p:grpSpPr>
        <a:xfrm>
          <a:off x="0" y="0"/>
          <a:ext cx="0" cy="0"/>
          <a:chOff x="0" y="0"/>
          <a:chExt cx="0" cy="0"/>
        </a:xfrm>
      </p:grpSpPr>
      <p:sp>
        <p:nvSpPr>
          <p:cNvPr id="1206" name="Google Shape;1206;p34"/>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7" name="Google Shape;1207;p34"/>
          <p:cNvSpPr txBox="1"/>
          <p:nvPr>
            <p:ph idx="1" type="subTitle"/>
          </p:nvPr>
        </p:nvSpPr>
        <p:spPr>
          <a:xfrm>
            <a:off x="1787713" y="3520055"/>
            <a:ext cx="2339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208" name="Google Shape;1208;p34"/>
          <p:cNvSpPr txBox="1"/>
          <p:nvPr>
            <p:ph idx="2" type="subTitle"/>
          </p:nvPr>
        </p:nvSpPr>
        <p:spPr>
          <a:xfrm>
            <a:off x="5019960" y="3520055"/>
            <a:ext cx="23253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209" name="Google Shape;1209;p34"/>
          <p:cNvSpPr txBox="1"/>
          <p:nvPr>
            <p:ph idx="3" type="title"/>
          </p:nvPr>
        </p:nvSpPr>
        <p:spPr>
          <a:xfrm>
            <a:off x="1790260" y="3202175"/>
            <a:ext cx="23373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10" name="Google Shape;1210;p34"/>
          <p:cNvSpPr txBox="1"/>
          <p:nvPr>
            <p:ph idx="4" type="title"/>
          </p:nvPr>
        </p:nvSpPr>
        <p:spPr>
          <a:xfrm>
            <a:off x="5008075" y="3202175"/>
            <a:ext cx="23373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211" name="Google Shape;1211;p34"/>
          <p:cNvGrpSpPr/>
          <p:nvPr/>
        </p:nvGrpSpPr>
        <p:grpSpPr>
          <a:xfrm rot="1694758">
            <a:off x="169116" y="3945557"/>
            <a:ext cx="750036" cy="1583410"/>
            <a:chOff x="3409650" y="1109025"/>
            <a:chExt cx="306900" cy="647900"/>
          </a:xfrm>
        </p:grpSpPr>
        <p:sp>
          <p:nvSpPr>
            <p:cNvPr id="1212" name="Google Shape;1212;p34"/>
            <p:cNvSpPr/>
            <p:nvPr/>
          </p:nvSpPr>
          <p:spPr>
            <a:xfrm>
              <a:off x="3409650" y="1334225"/>
              <a:ext cx="175325" cy="421200"/>
            </a:xfrm>
            <a:custGeom>
              <a:rect b="b" l="l" r="r" t="t"/>
              <a:pathLst>
                <a:path extrusionOk="0" h="16848" w="7013">
                  <a:moveTo>
                    <a:pt x="1679" y="0"/>
                  </a:moveTo>
                  <a:lnTo>
                    <a:pt x="1679" y="0"/>
                  </a:lnTo>
                  <a:cubicBezTo>
                    <a:pt x="1679" y="1"/>
                    <a:pt x="0" y="6870"/>
                    <a:pt x="1786" y="10395"/>
                  </a:cubicBezTo>
                  <a:cubicBezTo>
                    <a:pt x="3572" y="13931"/>
                    <a:pt x="7013" y="16848"/>
                    <a:pt x="7013" y="16848"/>
                  </a:cubicBezTo>
                  <a:cubicBezTo>
                    <a:pt x="7013" y="16848"/>
                    <a:pt x="5608" y="9621"/>
                    <a:pt x="5548" y="7120"/>
                  </a:cubicBezTo>
                  <a:cubicBezTo>
                    <a:pt x="5477" y="4620"/>
                    <a:pt x="4477" y="2763"/>
                    <a:pt x="1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4"/>
            <p:cNvSpPr/>
            <p:nvPr/>
          </p:nvSpPr>
          <p:spPr>
            <a:xfrm>
              <a:off x="3449225" y="1334225"/>
              <a:ext cx="137850" cy="422700"/>
            </a:xfrm>
            <a:custGeom>
              <a:rect b="b" l="l" r="r" t="t"/>
              <a:pathLst>
                <a:path extrusionOk="0" h="16908" w="5514">
                  <a:moveTo>
                    <a:pt x="1" y="0"/>
                  </a:moveTo>
                  <a:cubicBezTo>
                    <a:pt x="1" y="72"/>
                    <a:pt x="84" y="8037"/>
                    <a:pt x="5323" y="16907"/>
                  </a:cubicBezTo>
                  <a:lnTo>
                    <a:pt x="5513" y="16788"/>
                  </a:lnTo>
                  <a:cubicBezTo>
                    <a:pt x="322" y="7978"/>
                    <a:pt x="215" y="72"/>
                    <a:pt x="2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4"/>
            <p:cNvSpPr/>
            <p:nvPr/>
          </p:nvSpPr>
          <p:spPr>
            <a:xfrm>
              <a:off x="3585550" y="1245650"/>
              <a:ext cx="131000" cy="498175"/>
            </a:xfrm>
            <a:custGeom>
              <a:rect b="b" l="l" r="r" t="t"/>
              <a:pathLst>
                <a:path extrusionOk="0" h="19927" w="5240">
                  <a:moveTo>
                    <a:pt x="3570" y="1"/>
                  </a:moveTo>
                  <a:cubicBezTo>
                    <a:pt x="3253" y="1"/>
                    <a:pt x="2238" y="2151"/>
                    <a:pt x="1477" y="5127"/>
                  </a:cubicBezTo>
                  <a:cubicBezTo>
                    <a:pt x="644" y="8342"/>
                    <a:pt x="1" y="19926"/>
                    <a:pt x="1" y="19926"/>
                  </a:cubicBezTo>
                  <a:cubicBezTo>
                    <a:pt x="1" y="19926"/>
                    <a:pt x="4668" y="12425"/>
                    <a:pt x="4966" y="9223"/>
                  </a:cubicBezTo>
                  <a:cubicBezTo>
                    <a:pt x="5239" y="6008"/>
                    <a:pt x="3846" y="412"/>
                    <a:pt x="3632" y="43"/>
                  </a:cubicBezTo>
                  <a:cubicBezTo>
                    <a:pt x="3616" y="15"/>
                    <a:pt x="3595" y="1"/>
                    <a:pt x="35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3587050" y="1246700"/>
              <a:ext cx="95875" cy="439075"/>
            </a:xfrm>
            <a:custGeom>
              <a:rect b="b" l="l" r="r" t="t"/>
              <a:pathLst>
                <a:path extrusionOk="0" h="17563" w="3835">
                  <a:moveTo>
                    <a:pt x="3441" y="1"/>
                  </a:moveTo>
                  <a:cubicBezTo>
                    <a:pt x="3441" y="108"/>
                    <a:pt x="3596" y="10002"/>
                    <a:pt x="0" y="17455"/>
                  </a:cubicBezTo>
                  <a:lnTo>
                    <a:pt x="215" y="17563"/>
                  </a:lnTo>
                  <a:cubicBezTo>
                    <a:pt x="3834" y="10050"/>
                    <a:pt x="3679" y="108"/>
                    <a:pt x="3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a:off x="3514125" y="1199375"/>
              <a:ext cx="82775" cy="544750"/>
            </a:xfrm>
            <a:custGeom>
              <a:rect b="b" l="l" r="r" t="t"/>
              <a:pathLst>
                <a:path extrusionOk="0" h="21790" w="3311">
                  <a:moveTo>
                    <a:pt x="215" y="1"/>
                  </a:moveTo>
                  <a:lnTo>
                    <a:pt x="0" y="60"/>
                  </a:lnTo>
                  <a:cubicBezTo>
                    <a:pt x="36" y="168"/>
                    <a:pt x="3084" y="10431"/>
                    <a:pt x="2762" y="21789"/>
                  </a:cubicBezTo>
                  <a:lnTo>
                    <a:pt x="2977" y="21789"/>
                  </a:lnTo>
                  <a:cubicBezTo>
                    <a:pt x="3310" y="10395"/>
                    <a:pt x="238" y="72"/>
                    <a:pt x="2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4"/>
            <p:cNvSpPr/>
            <p:nvPr/>
          </p:nvSpPr>
          <p:spPr>
            <a:xfrm>
              <a:off x="3485250" y="1163625"/>
              <a:ext cx="41700" cy="40325"/>
            </a:xfrm>
            <a:custGeom>
              <a:rect b="b" l="l" r="r" t="t"/>
              <a:pathLst>
                <a:path extrusionOk="0" h="1613" w="1668">
                  <a:moveTo>
                    <a:pt x="846" y="1"/>
                  </a:moveTo>
                  <a:cubicBezTo>
                    <a:pt x="415" y="1"/>
                    <a:pt x="59" y="316"/>
                    <a:pt x="24" y="752"/>
                  </a:cubicBezTo>
                  <a:cubicBezTo>
                    <a:pt x="0" y="1193"/>
                    <a:pt x="322" y="1586"/>
                    <a:pt x="774" y="1609"/>
                  </a:cubicBezTo>
                  <a:cubicBezTo>
                    <a:pt x="796" y="1611"/>
                    <a:pt x="817" y="1612"/>
                    <a:pt x="839" y="1612"/>
                  </a:cubicBezTo>
                  <a:cubicBezTo>
                    <a:pt x="1253" y="1612"/>
                    <a:pt x="1609" y="1290"/>
                    <a:pt x="1631" y="871"/>
                  </a:cubicBezTo>
                  <a:cubicBezTo>
                    <a:pt x="1667" y="419"/>
                    <a:pt x="1334" y="50"/>
                    <a:pt x="893" y="2"/>
                  </a:cubicBezTo>
                  <a:cubicBezTo>
                    <a:pt x="877" y="1"/>
                    <a:pt x="862" y="1"/>
                    <a:pt x="846"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4"/>
            <p:cNvSpPr/>
            <p:nvPr/>
          </p:nvSpPr>
          <p:spPr>
            <a:xfrm>
              <a:off x="3604300" y="1109025"/>
              <a:ext cx="42600" cy="40250"/>
            </a:xfrm>
            <a:custGeom>
              <a:rect b="b" l="l" r="r" t="t"/>
              <a:pathLst>
                <a:path extrusionOk="0" h="1610" w="1704">
                  <a:moveTo>
                    <a:pt x="856" y="0"/>
                  </a:moveTo>
                  <a:cubicBezTo>
                    <a:pt x="821" y="0"/>
                    <a:pt x="786" y="3"/>
                    <a:pt x="751" y="7"/>
                  </a:cubicBezTo>
                  <a:cubicBezTo>
                    <a:pt x="310" y="67"/>
                    <a:pt x="1" y="460"/>
                    <a:pt x="48" y="900"/>
                  </a:cubicBezTo>
                  <a:cubicBezTo>
                    <a:pt x="103" y="1305"/>
                    <a:pt x="450" y="1610"/>
                    <a:pt x="848" y="1610"/>
                  </a:cubicBezTo>
                  <a:cubicBezTo>
                    <a:pt x="883" y="1610"/>
                    <a:pt x="918" y="1608"/>
                    <a:pt x="953" y="1603"/>
                  </a:cubicBezTo>
                  <a:cubicBezTo>
                    <a:pt x="1394" y="1543"/>
                    <a:pt x="1703" y="1150"/>
                    <a:pt x="1644" y="710"/>
                  </a:cubicBezTo>
                  <a:cubicBezTo>
                    <a:pt x="1600" y="305"/>
                    <a:pt x="1254" y="0"/>
                    <a:pt x="856"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4"/>
            <p:cNvSpPr/>
            <p:nvPr/>
          </p:nvSpPr>
          <p:spPr>
            <a:xfrm>
              <a:off x="3440300" y="1226450"/>
              <a:ext cx="42000" cy="40300"/>
            </a:xfrm>
            <a:custGeom>
              <a:rect b="b" l="l" r="r" t="t"/>
              <a:pathLst>
                <a:path extrusionOk="0" h="1612" w="1680">
                  <a:moveTo>
                    <a:pt x="846" y="0"/>
                  </a:moveTo>
                  <a:cubicBezTo>
                    <a:pt x="415" y="0"/>
                    <a:pt x="59" y="315"/>
                    <a:pt x="24" y="751"/>
                  </a:cubicBezTo>
                  <a:cubicBezTo>
                    <a:pt x="0" y="1192"/>
                    <a:pt x="322" y="1585"/>
                    <a:pt x="774" y="1609"/>
                  </a:cubicBezTo>
                  <a:cubicBezTo>
                    <a:pt x="796" y="1610"/>
                    <a:pt x="818" y="1611"/>
                    <a:pt x="839" y="1611"/>
                  </a:cubicBezTo>
                  <a:cubicBezTo>
                    <a:pt x="1253" y="1611"/>
                    <a:pt x="1609" y="1289"/>
                    <a:pt x="1632" y="870"/>
                  </a:cubicBezTo>
                  <a:cubicBezTo>
                    <a:pt x="1679" y="418"/>
                    <a:pt x="1334" y="37"/>
                    <a:pt x="893" y="1"/>
                  </a:cubicBezTo>
                  <a:cubicBezTo>
                    <a:pt x="878" y="1"/>
                    <a:pt x="862" y="0"/>
                    <a:pt x="846"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a:off x="3473350" y="1259500"/>
              <a:ext cx="94975" cy="170300"/>
            </a:xfrm>
            <a:custGeom>
              <a:rect b="b" l="l" r="r" t="t"/>
              <a:pathLst>
                <a:path extrusionOk="0" h="6812" w="3799">
                  <a:moveTo>
                    <a:pt x="131" y="1"/>
                  </a:moveTo>
                  <a:lnTo>
                    <a:pt x="0" y="180"/>
                  </a:lnTo>
                  <a:cubicBezTo>
                    <a:pt x="24" y="215"/>
                    <a:pt x="2429" y="2061"/>
                    <a:pt x="3572" y="6811"/>
                  </a:cubicBezTo>
                  <a:lnTo>
                    <a:pt x="3798" y="6752"/>
                  </a:lnTo>
                  <a:cubicBezTo>
                    <a:pt x="2619" y="1930"/>
                    <a:pt x="238" y="84"/>
                    <a:pt x="1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4"/>
            <p:cNvSpPr/>
            <p:nvPr/>
          </p:nvSpPr>
          <p:spPr>
            <a:xfrm>
              <a:off x="3551925" y="1147600"/>
              <a:ext cx="70850" cy="297375"/>
            </a:xfrm>
            <a:custGeom>
              <a:rect b="b" l="l" r="r" t="t"/>
              <a:pathLst>
                <a:path extrusionOk="0" h="11895" w="2834">
                  <a:moveTo>
                    <a:pt x="2632" y="0"/>
                  </a:moveTo>
                  <a:cubicBezTo>
                    <a:pt x="0" y="5691"/>
                    <a:pt x="512" y="11835"/>
                    <a:pt x="512" y="11895"/>
                  </a:cubicBezTo>
                  <a:lnTo>
                    <a:pt x="738" y="11871"/>
                  </a:lnTo>
                  <a:cubicBezTo>
                    <a:pt x="738" y="11799"/>
                    <a:pt x="215" y="5739"/>
                    <a:pt x="2834" y="95"/>
                  </a:cubicBezTo>
                  <a:lnTo>
                    <a:pt x="26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34"/>
          <p:cNvGrpSpPr/>
          <p:nvPr/>
        </p:nvGrpSpPr>
        <p:grpSpPr>
          <a:xfrm flipH="1" rot="-3875634">
            <a:off x="8392575" y="1371913"/>
            <a:ext cx="790235" cy="1601558"/>
            <a:chOff x="1803775" y="5029925"/>
            <a:chExt cx="655775" cy="1329050"/>
          </a:xfrm>
        </p:grpSpPr>
        <p:sp>
          <p:nvSpPr>
            <p:cNvPr id="1223" name="Google Shape;1223;p3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34"/>
          <p:cNvGrpSpPr/>
          <p:nvPr/>
        </p:nvGrpSpPr>
        <p:grpSpPr>
          <a:xfrm>
            <a:off x="-94885" y="157317"/>
            <a:ext cx="399597" cy="524820"/>
            <a:chOff x="1984450" y="1119863"/>
            <a:chExt cx="166125" cy="218175"/>
          </a:xfrm>
        </p:grpSpPr>
        <p:sp>
          <p:nvSpPr>
            <p:cNvPr id="1235" name="Google Shape;1235;p34"/>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4"/>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34"/>
          <p:cNvGrpSpPr/>
          <p:nvPr/>
        </p:nvGrpSpPr>
        <p:grpSpPr>
          <a:xfrm flipH="1" rot="-4766561">
            <a:off x="8412640" y="982447"/>
            <a:ext cx="399583" cy="524801"/>
            <a:chOff x="1984450" y="1119863"/>
            <a:chExt cx="166125" cy="218175"/>
          </a:xfrm>
        </p:grpSpPr>
        <p:sp>
          <p:nvSpPr>
            <p:cNvPr id="1238" name="Google Shape;1238;p34"/>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4"/>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0" name="Google Shape;1240;p34"/>
          <p:cNvSpPr/>
          <p:nvPr/>
        </p:nvSpPr>
        <p:spPr>
          <a:xfrm rot="10593359">
            <a:off x="2973789" y="4643863"/>
            <a:ext cx="2433744" cy="1739202"/>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1_1_1_1">
    <p:spTree>
      <p:nvGrpSpPr>
        <p:cNvPr id="1241" name="Shape 1241"/>
        <p:cNvGrpSpPr/>
        <p:nvPr/>
      </p:nvGrpSpPr>
      <p:grpSpPr>
        <a:xfrm>
          <a:off x="0" y="0"/>
          <a:ext cx="0" cy="0"/>
          <a:chOff x="0" y="0"/>
          <a:chExt cx="0" cy="0"/>
        </a:xfrm>
      </p:grpSpPr>
      <p:sp>
        <p:nvSpPr>
          <p:cNvPr id="1242" name="Google Shape;1242;p35"/>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3" name="Google Shape;1243;p35"/>
          <p:cNvSpPr txBox="1"/>
          <p:nvPr>
            <p:ph idx="1" type="body"/>
          </p:nvPr>
        </p:nvSpPr>
        <p:spPr>
          <a:xfrm>
            <a:off x="713275" y="1152475"/>
            <a:ext cx="3771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3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244" name="Google Shape;1244;p35"/>
          <p:cNvSpPr/>
          <p:nvPr/>
        </p:nvSpPr>
        <p:spPr>
          <a:xfrm rot="-5400000">
            <a:off x="8207268" y="4206761"/>
            <a:ext cx="739918" cy="113354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rot="5400000">
            <a:off x="196743" y="-196814"/>
            <a:ext cx="739918" cy="113354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6" name="Google Shape;1246;p35"/>
          <p:cNvGrpSpPr/>
          <p:nvPr/>
        </p:nvGrpSpPr>
        <p:grpSpPr>
          <a:xfrm rot="822728">
            <a:off x="-105378" y="204390"/>
            <a:ext cx="578235" cy="1053977"/>
            <a:chOff x="-214625" y="3943775"/>
            <a:chExt cx="458725" cy="836125"/>
          </a:xfrm>
        </p:grpSpPr>
        <p:sp>
          <p:nvSpPr>
            <p:cNvPr id="1247" name="Google Shape;1247;p3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35"/>
          <p:cNvGrpSpPr/>
          <p:nvPr/>
        </p:nvGrpSpPr>
        <p:grpSpPr>
          <a:xfrm rot="1937137">
            <a:off x="-49276" y="1419598"/>
            <a:ext cx="247561" cy="718794"/>
            <a:chOff x="1460575" y="5630575"/>
            <a:chExt cx="645350" cy="1873775"/>
          </a:xfrm>
        </p:grpSpPr>
        <p:sp>
          <p:nvSpPr>
            <p:cNvPr id="1260" name="Google Shape;1260;p35"/>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35"/>
          <p:cNvGrpSpPr/>
          <p:nvPr/>
        </p:nvGrpSpPr>
        <p:grpSpPr>
          <a:xfrm rot="-1360815">
            <a:off x="8787582" y="2477598"/>
            <a:ext cx="744173" cy="981131"/>
            <a:chOff x="4326425" y="5583250"/>
            <a:chExt cx="744150" cy="981100"/>
          </a:xfrm>
        </p:grpSpPr>
        <p:sp>
          <p:nvSpPr>
            <p:cNvPr id="1263" name="Google Shape;1263;p35"/>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5"/>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5"/>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5"/>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5"/>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5"/>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5"/>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5"/>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8" name="Google Shape;1288;p35"/>
          <p:cNvGrpSpPr/>
          <p:nvPr/>
        </p:nvGrpSpPr>
        <p:grpSpPr>
          <a:xfrm rot="-2418941">
            <a:off x="8394237" y="4374566"/>
            <a:ext cx="714867" cy="1448812"/>
            <a:chOff x="1803775" y="5029925"/>
            <a:chExt cx="655775" cy="1329050"/>
          </a:xfrm>
        </p:grpSpPr>
        <p:sp>
          <p:nvSpPr>
            <p:cNvPr id="1289" name="Google Shape;1289;p3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5"/>
          <p:cNvGrpSpPr/>
          <p:nvPr/>
        </p:nvGrpSpPr>
        <p:grpSpPr>
          <a:xfrm rot="-1269334">
            <a:off x="8891383" y="3721956"/>
            <a:ext cx="601297" cy="1873742"/>
            <a:chOff x="3855225" y="5718400"/>
            <a:chExt cx="601300" cy="1873750"/>
          </a:xfrm>
        </p:grpSpPr>
        <p:sp>
          <p:nvSpPr>
            <p:cNvPr id="1301" name="Google Shape;1301;p35"/>
            <p:cNvSpPr/>
            <p:nvPr/>
          </p:nvSpPr>
          <p:spPr>
            <a:xfrm>
              <a:off x="4020125" y="5718400"/>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5"/>
            <p:cNvSpPr/>
            <p:nvPr/>
          </p:nvSpPr>
          <p:spPr>
            <a:xfrm>
              <a:off x="3855225" y="5894300"/>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3" name="Google Shape;1303;p35"/>
          <p:cNvSpPr/>
          <p:nvPr/>
        </p:nvSpPr>
        <p:spPr>
          <a:xfrm rot="-2161609">
            <a:off x="7787037" y="4718605"/>
            <a:ext cx="148961" cy="30177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5"/>
          <p:cNvSpPr/>
          <p:nvPr/>
        </p:nvSpPr>
        <p:spPr>
          <a:xfrm rot="-2161533">
            <a:off x="476718" y="-166239"/>
            <a:ext cx="179966" cy="36457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5"/>
          <p:cNvSpPr txBox="1"/>
          <p:nvPr>
            <p:ph idx="2" type="body"/>
          </p:nvPr>
        </p:nvSpPr>
        <p:spPr>
          <a:xfrm>
            <a:off x="4643400" y="1152475"/>
            <a:ext cx="3771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3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306" name="Shape 1306"/>
        <p:cNvGrpSpPr/>
        <p:nvPr/>
      </p:nvGrpSpPr>
      <p:grpSpPr>
        <a:xfrm>
          <a:off x="0" y="0"/>
          <a:ext cx="0" cy="0"/>
          <a:chOff x="0" y="0"/>
          <a:chExt cx="0" cy="0"/>
        </a:xfrm>
      </p:grpSpPr>
      <p:sp>
        <p:nvSpPr>
          <p:cNvPr id="1307" name="Google Shape;1307;p36"/>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08" name="Google Shape;1308;p36"/>
          <p:cNvSpPr txBox="1"/>
          <p:nvPr>
            <p:ph idx="1" type="subTitle"/>
          </p:nvPr>
        </p:nvSpPr>
        <p:spPr>
          <a:xfrm>
            <a:off x="713400" y="3519984"/>
            <a:ext cx="24807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309" name="Google Shape;1309;p36"/>
          <p:cNvSpPr txBox="1"/>
          <p:nvPr>
            <p:ph idx="2" type="title"/>
          </p:nvPr>
        </p:nvSpPr>
        <p:spPr>
          <a:xfrm>
            <a:off x="716100" y="32021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10" name="Google Shape;1310;p36"/>
          <p:cNvSpPr txBox="1"/>
          <p:nvPr>
            <p:ph idx="3" type="subTitle"/>
          </p:nvPr>
        </p:nvSpPr>
        <p:spPr>
          <a:xfrm>
            <a:off x="3331738" y="3519984"/>
            <a:ext cx="24807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311" name="Google Shape;1311;p36"/>
          <p:cNvSpPr txBox="1"/>
          <p:nvPr>
            <p:ph idx="4" type="title"/>
          </p:nvPr>
        </p:nvSpPr>
        <p:spPr>
          <a:xfrm>
            <a:off x="3334438" y="32021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12" name="Google Shape;1312;p36"/>
          <p:cNvSpPr txBox="1"/>
          <p:nvPr>
            <p:ph idx="5" type="subTitle"/>
          </p:nvPr>
        </p:nvSpPr>
        <p:spPr>
          <a:xfrm>
            <a:off x="5950075" y="3519984"/>
            <a:ext cx="24807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313" name="Google Shape;1313;p36"/>
          <p:cNvSpPr txBox="1"/>
          <p:nvPr>
            <p:ph idx="6" type="title"/>
          </p:nvPr>
        </p:nvSpPr>
        <p:spPr>
          <a:xfrm>
            <a:off x="5952775" y="32021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14" name="Google Shape;1314;p36"/>
          <p:cNvSpPr/>
          <p:nvPr/>
        </p:nvSpPr>
        <p:spPr>
          <a:xfrm rot="10800000">
            <a:off x="0" y="514"/>
            <a:ext cx="9144085" cy="296368"/>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6"/>
          <p:cNvSpPr/>
          <p:nvPr/>
        </p:nvSpPr>
        <p:spPr>
          <a:xfrm>
            <a:off x="0" y="4847177"/>
            <a:ext cx="9144085" cy="296368"/>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
    <p:spTree>
      <p:nvGrpSpPr>
        <p:cNvPr id="1316" name="Shape 1316"/>
        <p:cNvGrpSpPr/>
        <p:nvPr/>
      </p:nvGrpSpPr>
      <p:grpSpPr>
        <a:xfrm>
          <a:off x="0" y="0"/>
          <a:ext cx="0" cy="0"/>
          <a:chOff x="0" y="0"/>
          <a:chExt cx="0" cy="0"/>
        </a:xfrm>
      </p:grpSpPr>
      <p:sp>
        <p:nvSpPr>
          <p:cNvPr id="1317" name="Google Shape;1317;p37"/>
          <p:cNvSpPr txBox="1"/>
          <p:nvPr>
            <p:ph type="title"/>
          </p:nvPr>
        </p:nvSpPr>
        <p:spPr>
          <a:xfrm>
            <a:off x="713275" y="445025"/>
            <a:ext cx="4325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8" name="Google Shape;1318;p37"/>
          <p:cNvSpPr txBox="1"/>
          <p:nvPr>
            <p:ph idx="1" type="subTitle"/>
          </p:nvPr>
        </p:nvSpPr>
        <p:spPr>
          <a:xfrm>
            <a:off x="1660525" y="1516532"/>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19" name="Google Shape;1319;p37"/>
          <p:cNvSpPr txBox="1"/>
          <p:nvPr>
            <p:ph idx="2" type="title"/>
          </p:nvPr>
        </p:nvSpPr>
        <p:spPr>
          <a:xfrm>
            <a:off x="1664159" y="1198650"/>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20" name="Google Shape;1320;p37"/>
          <p:cNvSpPr txBox="1"/>
          <p:nvPr>
            <p:ph idx="3" type="subTitle"/>
          </p:nvPr>
        </p:nvSpPr>
        <p:spPr>
          <a:xfrm>
            <a:off x="1660525" y="2721759"/>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21" name="Google Shape;1321;p37"/>
          <p:cNvSpPr txBox="1"/>
          <p:nvPr>
            <p:ph idx="4" type="title"/>
          </p:nvPr>
        </p:nvSpPr>
        <p:spPr>
          <a:xfrm>
            <a:off x="1664159" y="2403878"/>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22" name="Google Shape;1322;p37"/>
          <p:cNvSpPr txBox="1"/>
          <p:nvPr>
            <p:ph idx="5" type="subTitle"/>
          </p:nvPr>
        </p:nvSpPr>
        <p:spPr>
          <a:xfrm>
            <a:off x="1660525" y="3927000"/>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23" name="Google Shape;1323;p37"/>
          <p:cNvSpPr txBox="1"/>
          <p:nvPr>
            <p:ph idx="6" type="title"/>
          </p:nvPr>
        </p:nvSpPr>
        <p:spPr>
          <a:xfrm>
            <a:off x="1664202" y="3609118"/>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324" name="Google Shape;1324;p37"/>
          <p:cNvGrpSpPr/>
          <p:nvPr/>
        </p:nvGrpSpPr>
        <p:grpSpPr>
          <a:xfrm rot="2523848">
            <a:off x="5247449" y="4053668"/>
            <a:ext cx="1017555" cy="1662742"/>
            <a:chOff x="4838975" y="1909000"/>
            <a:chExt cx="479850" cy="784050"/>
          </a:xfrm>
        </p:grpSpPr>
        <p:sp>
          <p:nvSpPr>
            <p:cNvPr id="1325" name="Google Shape;1325;p37"/>
            <p:cNvSpPr/>
            <p:nvPr/>
          </p:nvSpPr>
          <p:spPr>
            <a:xfrm>
              <a:off x="4998825" y="1909600"/>
              <a:ext cx="129800" cy="216400"/>
            </a:xfrm>
            <a:custGeom>
              <a:rect b="b" l="l" r="r" t="t"/>
              <a:pathLst>
                <a:path extrusionOk="0" h="8656" w="5192">
                  <a:moveTo>
                    <a:pt x="1906" y="0"/>
                  </a:moveTo>
                  <a:cubicBezTo>
                    <a:pt x="1906" y="0"/>
                    <a:pt x="1" y="4620"/>
                    <a:pt x="584" y="6465"/>
                  </a:cubicBezTo>
                  <a:cubicBezTo>
                    <a:pt x="1155" y="8311"/>
                    <a:pt x="3227" y="8656"/>
                    <a:pt x="3227" y="8656"/>
                  </a:cubicBezTo>
                  <a:cubicBezTo>
                    <a:pt x="3227" y="8656"/>
                    <a:pt x="5192" y="6370"/>
                    <a:pt x="4989" y="5001"/>
                  </a:cubicBezTo>
                  <a:cubicBezTo>
                    <a:pt x="4775" y="3655"/>
                    <a:pt x="1906" y="0"/>
                    <a:pt x="1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7"/>
            <p:cNvSpPr/>
            <p:nvPr/>
          </p:nvSpPr>
          <p:spPr>
            <a:xfrm>
              <a:off x="5005375" y="1909000"/>
              <a:ext cx="128600" cy="784050"/>
            </a:xfrm>
            <a:custGeom>
              <a:rect b="b" l="l" r="r" t="t"/>
              <a:pathLst>
                <a:path extrusionOk="0" h="31362" w="5144">
                  <a:moveTo>
                    <a:pt x="1751" y="0"/>
                  </a:moveTo>
                  <a:lnTo>
                    <a:pt x="1525" y="48"/>
                  </a:lnTo>
                  <a:cubicBezTo>
                    <a:pt x="1536" y="107"/>
                    <a:pt x="2727" y="5418"/>
                    <a:pt x="2906" y="7096"/>
                  </a:cubicBezTo>
                  <a:cubicBezTo>
                    <a:pt x="2941" y="7263"/>
                    <a:pt x="4918" y="23039"/>
                    <a:pt x="1" y="31242"/>
                  </a:cubicBezTo>
                  <a:lnTo>
                    <a:pt x="191" y="31361"/>
                  </a:lnTo>
                  <a:cubicBezTo>
                    <a:pt x="5144" y="23086"/>
                    <a:pt x="3144" y="7227"/>
                    <a:pt x="3132" y="7073"/>
                  </a:cubicBezTo>
                  <a:cubicBezTo>
                    <a:pt x="2953" y="5382"/>
                    <a:pt x="1763" y="60"/>
                    <a:pt x="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7"/>
            <p:cNvSpPr/>
            <p:nvPr/>
          </p:nvSpPr>
          <p:spPr>
            <a:xfrm>
              <a:off x="4838975" y="2365475"/>
              <a:ext cx="219400" cy="231425"/>
            </a:xfrm>
            <a:custGeom>
              <a:rect b="b" l="l" r="r" t="t"/>
              <a:pathLst>
                <a:path extrusionOk="0" h="9257" w="8776">
                  <a:moveTo>
                    <a:pt x="188" y="1"/>
                  </a:moveTo>
                  <a:cubicBezTo>
                    <a:pt x="173" y="1"/>
                    <a:pt x="162" y="2"/>
                    <a:pt x="156" y="5"/>
                  </a:cubicBezTo>
                  <a:cubicBezTo>
                    <a:pt x="1" y="65"/>
                    <a:pt x="1811" y="3911"/>
                    <a:pt x="3501" y="6554"/>
                  </a:cubicBezTo>
                  <a:cubicBezTo>
                    <a:pt x="5204" y="9185"/>
                    <a:pt x="8419" y="9257"/>
                    <a:pt x="8419" y="9257"/>
                  </a:cubicBezTo>
                  <a:cubicBezTo>
                    <a:pt x="8776" y="6804"/>
                    <a:pt x="7228" y="3315"/>
                    <a:pt x="5573" y="2160"/>
                  </a:cubicBezTo>
                  <a:cubicBezTo>
                    <a:pt x="3979" y="1037"/>
                    <a:pt x="584"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7"/>
            <p:cNvSpPr/>
            <p:nvPr/>
          </p:nvSpPr>
          <p:spPr>
            <a:xfrm>
              <a:off x="4896425" y="2110200"/>
              <a:ext cx="190825" cy="278650"/>
            </a:xfrm>
            <a:custGeom>
              <a:rect b="b" l="l" r="r" t="t"/>
              <a:pathLst>
                <a:path extrusionOk="0" h="11146" w="7633">
                  <a:moveTo>
                    <a:pt x="1" y="1"/>
                  </a:moveTo>
                  <a:cubicBezTo>
                    <a:pt x="1" y="1"/>
                    <a:pt x="1489" y="5156"/>
                    <a:pt x="2715" y="7299"/>
                  </a:cubicBezTo>
                  <a:cubicBezTo>
                    <a:pt x="3930" y="9454"/>
                    <a:pt x="7633" y="11145"/>
                    <a:pt x="7633" y="11145"/>
                  </a:cubicBezTo>
                  <a:cubicBezTo>
                    <a:pt x="7633" y="11145"/>
                    <a:pt x="7430" y="6585"/>
                    <a:pt x="6180" y="4275"/>
                  </a:cubicBezTo>
                  <a:cubicBezTo>
                    <a:pt x="4930" y="196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7"/>
            <p:cNvSpPr/>
            <p:nvPr/>
          </p:nvSpPr>
          <p:spPr>
            <a:xfrm>
              <a:off x="5089600" y="2034300"/>
              <a:ext cx="146175" cy="208700"/>
            </a:xfrm>
            <a:custGeom>
              <a:rect b="b" l="l" r="r" t="t"/>
              <a:pathLst>
                <a:path extrusionOk="0" h="8348" w="5847">
                  <a:moveTo>
                    <a:pt x="5646" y="0"/>
                  </a:moveTo>
                  <a:cubicBezTo>
                    <a:pt x="5290" y="0"/>
                    <a:pt x="2667" y="1905"/>
                    <a:pt x="1358" y="3668"/>
                  </a:cubicBezTo>
                  <a:cubicBezTo>
                    <a:pt x="1" y="5525"/>
                    <a:pt x="180" y="8347"/>
                    <a:pt x="180" y="8347"/>
                  </a:cubicBezTo>
                  <a:cubicBezTo>
                    <a:pt x="3406" y="7871"/>
                    <a:pt x="5061" y="5109"/>
                    <a:pt x="5371" y="3668"/>
                  </a:cubicBezTo>
                  <a:cubicBezTo>
                    <a:pt x="5680" y="2215"/>
                    <a:pt x="5847" y="215"/>
                    <a:pt x="5680" y="13"/>
                  </a:cubicBezTo>
                  <a:cubicBezTo>
                    <a:pt x="5674" y="4"/>
                    <a:pt x="5662" y="0"/>
                    <a:pt x="5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7"/>
            <p:cNvSpPr/>
            <p:nvPr/>
          </p:nvSpPr>
          <p:spPr>
            <a:xfrm>
              <a:off x="5081875" y="2257850"/>
              <a:ext cx="235175" cy="186650"/>
            </a:xfrm>
            <a:custGeom>
              <a:rect b="b" l="l" r="r" t="t"/>
              <a:pathLst>
                <a:path extrusionOk="0" h="7466" w="9407">
                  <a:moveTo>
                    <a:pt x="9406" y="0"/>
                  </a:moveTo>
                  <a:cubicBezTo>
                    <a:pt x="9406" y="0"/>
                    <a:pt x="6692" y="572"/>
                    <a:pt x="3941" y="2001"/>
                  </a:cubicBezTo>
                  <a:cubicBezTo>
                    <a:pt x="1167" y="3429"/>
                    <a:pt x="0" y="7466"/>
                    <a:pt x="0" y="7466"/>
                  </a:cubicBezTo>
                  <a:cubicBezTo>
                    <a:pt x="0" y="7466"/>
                    <a:pt x="4501" y="6942"/>
                    <a:pt x="6727" y="5227"/>
                  </a:cubicBezTo>
                  <a:cubicBezTo>
                    <a:pt x="8954" y="3537"/>
                    <a:pt x="9406" y="1"/>
                    <a:pt x="9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7"/>
            <p:cNvSpPr/>
            <p:nvPr/>
          </p:nvSpPr>
          <p:spPr>
            <a:xfrm>
              <a:off x="5019675" y="2508400"/>
              <a:ext cx="267000" cy="157350"/>
            </a:xfrm>
            <a:custGeom>
              <a:rect b="b" l="l" r="r" t="t"/>
              <a:pathLst>
                <a:path extrusionOk="0" h="6294" w="10680">
                  <a:moveTo>
                    <a:pt x="10465" y="1"/>
                  </a:moveTo>
                  <a:cubicBezTo>
                    <a:pt x="9676" y="1"/>
                    <a:pt x="6857" y="95"/>
                    <a:pt x="4417" y="1361"/>
                  </a:cubicBezTo>
                  <a:cubicBezTo>
                    <a:pt x="1548" y="2837"/>
                    <a:pt x="0" y="6111"/>
                    <a:pt x="167" y="6147"/>
                  </a:cubicBezTo>
                  <a:cubicBezTo>
                    <a:pt x="835" y="6249"/>
                    <a:pt x="1447" y="6294"/>
                    <a:pt x="2009" y="6294"/>
                  </a:cubicBezTo>
                  <a:cubicBezTo>
                    <a:pt x="5533" y="6294"/>
                    <a:pt x="7056" y="4505"/>
                    <a:pt x="7703" y="3540"/>
                  </a:cubicBezTo>
                  <a:cubicBezTo>
                    <a:pt x="8453" y="2420"/>
                    <a:pt x="10680" y="3"/>
                    <a:pt x="10680" y="3"/>
                  </a:cubicBezTo>
                  <a:cubicBezTo>
                    <a:pt x="10680" y="3"/>
                    <a:pt x="10604" y="1"/>
                    <a:pt x="10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4841375" y="2363225"/>
              <a:ext cx="210750" cy="235175"/>
            </a:xfrm>
            <a:custGeom>
              <a:rect b="b" l="l" r="r" t="t"/>
              <a:pathLst>
                <a:path extrusionOk="0" h="9407" w="8430">
                  <a:moveTo>
                    <a:pt x="131" y="0"/>
                  </a:moveTo>
                  <a:lnTo>
                    <a:pt x="0" y="179"/>
                  </a:lnTo>
                  <a:cubicBezTo>
                    <a:pt x="60" y="215"/>
                    <a:pt x="5156" y="4001"/>
                    <a:pt x="8227" y="9406"/>
                  </a:cubicBezTo>
                  <a:lnTo>
                    <a:pt x="8430" y="9299"/>
                  </a:lnTo>
                  <a:cubicBezTo>
                    <a:pt x="5310" y="3858"/>
                    <a:pt x="179" y="48"/>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7"/>
            <p:cNvSpPr/>
            <p:nvPr/>
          </p:nvSpPr>
          <p:spPr>
            <a:xfrm>
              <a:off x="5024725" y="2505500"/>
              <a:ext cx="261650" cy="152425"/>
            </a:xfrm>
            <a:custGeom>
              <a:rect b="b" l="l" r="r" t="t"/>
              <a:pathLst>
                <a:path extrusionOk="0" h="6097" w="10466">
                  <a:moveTo>
                    <a:pt x="10442" y="0"/>
                  </a:moveTo>
                  <a:cubicBezTo>
                    <a:pt x="4334" y="786"/>
                    <a:pt x="48" y="5906"/>
                    <a:pt x="0" y="5954"/>
                  </a:cubicBezTo>
                  <a:lnTo>
                    <a:pt x="179" y="6096"/>
                  </a:lnTo>
                  <a:cubicBezTo>
                    <a:pt x="227" y="6037"/>
                    <a:pt x="4465" y="989"/>
                    <a:pt x="10466" y="215"/>
                  </a:cubicBezTo>
                  <a:lnTo>
                    <a:pt x="104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7"/>
            <p:cNvSpPr/>
            <p:nvPr/>
          </p:nvSpPr>
          <p:spPr>
            <a:xfrm>
              <a:off x="4894050" y="2108125"/>
              <a:ext cx="195875" cy="281600"/>
            </a:xfrm>
            <a:custGeom>
              <a:rect b="b" l="l" r="r" t="t"/>
              <a:pathLst>
                <a:path extrusionOk="0" h="11264" w="7835">
                  <a:moveTo>
                    <a:pt x="167" y="1"/>
                  </a:moveTo>
                  <a:lnTo>
                    <a:pt x="1" y="143"/>
                  </a:lnTo>
                  <a:cubicBezTo>
                    <a:pt x="72" y="203"/>
                    <a:pt x="5620" y="6085"/>
                    <a:pt x="7621" y="11264"/>
                  </a:cubicBezTo>
                  <a:lnTo>
                    <a:pt x="7835" y="11169"/>
                  </a:lnTo>
                  <a:cubicBezTo>
                    <a:pt x="5811" y="5966"/>
                    <a:pt x="227" y="60"/>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7"/>
            <p:cNvSpPr/>
            <p:nvPr/>
          </p:nvSpPr>
          <p:spPr>
            <a:xfrm>
              <a:off x="5080375" y="2256050"/>
              <a:ext cx="238450" cy="190825"/>
            </a:xfrm>
            <a:custGeom>
              <a:rect b="b" l="l" r="r" t="t"/>
              <a:pathLst>
                <a:path extrusionOk="0" h="7633" w="9538">
                  <a:moveTo>
                    <a:pt x="9371" y="1"/>
                  </a:moveTo>
                  <a:cubicBezTo>
                    <a:pt x="6073" y="3632"/>
                    <a:pt x="60" y="7395"/>
                    <a:pt x="1" y="7442"/>
                  </a:cubicBezTo>
                  <a:lnTo>
                    <a:pt x="120" y="7633"/>
                  </a:lnTo>
                  <a:cubicBezTo>
                    <a:pt x="168" y="7597"/>
                    <a:pt x="6216" y="3811"/>
                    <a:pt x="9538" y="156"/>
                  </a:cubicBezTo>
                  <a:lnTo>
                    <a:pt x="93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7"/>
            <p:cNvSpPr/>
            <p:nvPr/>
          </p:nvSpPr>
          <p:spPr>
            <a:xfrm>
              <a:off x="5091100" y="2032825"/>
              <a:ext cx="142600" cy="202125"/>
            </a:xfrm>
            <a:custGeom>
              <a:rect b="b" l="l" r="r" t="t"/>
              <a:pathLst>
                <a:path extrusionOk="0" h="8085" w="5704">
                  <a:moveTo>
                    <a:pt x="5561" y="0"/>
                  </a:moveTo>
                  <a:cubicBezTo>
                    <a:pt x="2322" y="2548"/>
                    <a:pt x="24" y="7930"/>
                    <a:pt x="1" y="7989"/>
                  </a:cubicBezTo>
                  <a:lnTo>
                    <a:pt x="203" y="8085"/>
                  </a:lnTo>
                  <a:cubicBezTo>
                    <a:pt x="239" y="8025"/>
                    <a:pt x="2513" y="2679"/>
                    <a:pt x="5704" y="179"/>
                  </a:cubicBezTo>
                  <a:lnTo>
                    <a:pt x="5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37"/>
          <p:cNvGrpSpPr/>
          <p:nvPr/>
        </p:nvGrpSpPr>
        <p:grpSpPr>
          <a:xfrm rot="209488">
            <a:off x="8123579" y="-52368"/>
            <a:ext cx="1209703" cy="1594795"/>
            <a:chOff x="4326425" y="5583250"/>
            <a:chExt cx="744150" cy="981100"/>
          </a:xfrm>
        </p:grpSpPr>
        <p:sp>
          <p:nvSpPr>
            <p:cNvPr id="1338" name="Google Shape;1338;p37"/>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7"/>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7"/>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7"/>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7"/>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7"/>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7"/>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7"/>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7"/>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7"/>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7"/>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7"/>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7"/>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7"/>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7"/>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7"/>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7"/>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7"/>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7"/>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7"/>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7"/>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7"/>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1_2">
    <p:spTree>
      <p:nvGrpSpPr>
        <p:cNvPr id="1363" name="Shape 1363"/>
        <p:cNvGrpSpPr/>
        <p:nvPr/>
      </p:nvGrpSpPr>
      <p:grpSpPr>
        <a:xfrm>
          <a:off x="0" y="0"/>
          <a:ext cx="0" cy="0"/>
          <a:chOff x="0" y="0"/>
          <a:chExt cx="0" cy="0"/>
        </a:xfrm>
      </p:grpSpPr>
      <p:sp>
        <p:nvSpPr>
          <p:cNvPr id="1364" name="Google Shape;1364;p38"/>
          <p:cNvSpPr txBox="1"/>
          <p:nvPr>
            <p:ph type="title"/>
          </p:nvPr>
        </p:nvSpPr>
        <p:spPr>
          <a:xfrm>
            <a:off x="826025" y="1786800"/>
            <a:ext cx="2913300" cy="156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5" name="Google Shape;1365;p38"/>
          <p:cNvSpPr txBox="1"/>
          <p:nvPr>
            <p:ph idx="1" type="subTitle"/>
          </p:nvPr>
        </p:nvSpPr>
        <p:spPr>
          <a:xfrm>
            <a:off x="5038975" y="1186907"/>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66" name="Google Shape;1366;p38"/>
          <p:cNvSpPr txBox="1"/>
          <p:nvPr>
            <p:ph idx="2" type="title"/>
          </p:nvPr>
        </p:nvSpPr>
        <p:spPr>
          <a:xfrm>
            <a:off x="5042609" y="869025"/>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67" name="Google Shape;1367;p38"/>
          <p:cNvSpPr txBox="1"/>
          <p:nvPr>
            <p:ph idx="3" type="subTitle"/>
          </p:nvPr>
        </p:nvSpPr>
        <p:spPr>
          <a:xfrm>
            <a:off x="5038975" y="2392134"/>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68" name="Google Shape;1368;p38"/>
          <p:cNvSpPr txBox="1"/>
          <p:nvPr>
            <p:ph idx="4" type="title"/>
          </p:nvPr>
        </p:nvSpPr>
        <p:spPr>
          <a:xfrm>
            <a:off x="5042609" y="2074253"/>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69" name="Google Shape;1369;p38"/>
          <p:cNvSpPr txBox="1"/>
          <p:nvPr>
            <p:ph idx="5" type="subTitle"/>
          </p:nvPr>
        </p:nvSpPr>
        <p:spPr>
          <a:xfrm>
            <a:off x="5038975" y="3597375"/>
            <a:ext cx="33783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370" name="Google Shape;1370;p38"/>
          <p:cNvSpPr txBox="1"/>
          <p:nvPr>
            <p:ph idx="6" type="title"/>
          </p:nvPr>
        </p:nvSpPr>
        <p:spPr>
          <a:xfrm>
            <a:off x="5042652" y="3279493"/>
            <a:ext cx="33750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371" name="Google Shape;1371;p38"/>
          <p:cNvGrpSpPr/>
          <p:nvPr/>
        </p:nvGrpSpPr>
        <p:grpSpPr>
          <a:xfrm flipH="1" rot="2233382">
            <a:off x="154151" y="3927026"/>
            <a:ext cx="1229243" cy="1740295"/>
            <a:chOff x="1793075" y="1583538"/>
            <a:chExt cx="552200" cy="781775"/>
          </a:xfrm>
        </p:grpSpPr>
        <p:sp>
          <p:nvSpPr>
            <p:cNvPr id="1372" name="Google Shape;1372;p38"/>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8"/>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8"/>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8"/>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38"/>
          <p:cNvGrpSpPr/>
          <p:nvPr/>
        </p:nvGrpSpPr>
        <p:grpSpPr>
          <a:xfrm flipH="1" rot="-8566618">
            <a:off x="3032826" y="-416599"/>
            <a:ext cx="1229243" cy="1740295"/>
            <a:chOff x="1793075" y="1583538"/>
            <a:chExt cx="552200" cy="781775"/>
          </a:xfrm>
        </p:grpSpPr>
        <p:sp>
          <p:nvSpPr>
            <p:cNvPr id="1380" name="Google Shape;1380;p38"/>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8"/>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8"/>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38"/>
          <p:cNvGrpSpPr/>
          <p:nvPr/>
        </p:nvGrpSpPr>
        <p:grpSpPr>
          <a:xfrm flipH="1" rot="1761092">
            <a:off x="-42744" y="3108768"/>
            <a:ext cx="289707" cy="489902"/>
            <a:chOff x="4774877" y="116629"/>
            <a:chExt cx="576785" cy="975095"/>
          </a:xfrm>
        </p:grpSpPr>
        <p:sp>
          <p:nvSpPr>
            <p:cNvPr id="1388" name="Google Shape;1388;p38"/>
            <p:cNvSpPr/>
            <p:nvPr/>
          </p:nvSpPr>
          <p:spPr>
            <a:xfrm>
              <a:off x="4778386" y="120783"/>
              <a:ext cx="573275" cy="970942"/>
            </a:xfrm>
            <a:custGeom>
              <a:rect b="b" l="l" r="r" t="t"/>
              <a:pathLst>
                <a:path extrusionOk="0" h="16598" w="9800">
                  <a:moveTo>
                    <a:pt x="36" y="1"/>
                  </a:moveTo>
                  <a:cubicBezTo>
                    <a:pt x="36" y="1"/>
                    <a:pt x="0" y="7728"/>
                    <a:pt x="1239" y="10859"/>
                  </a:cubicBezTo>
                  <a:cubicBezTo>
                    <a:pt x="2350" y="13681"/>
                    <a:pt x="8363" y="16598"/>
                    <a:pt x="9583" y="16598"/>
                  </a:cubicBezTo>
                  <a:cubicBezTo>
                    <a:pt x="9722" y="16598"/>
                    <a:pt x="9799" y="16560"/>
                    <a:pt x="9799" y="16479"/>
                  </a:cubicBezTo>
                  <a:cubicBezTo>
                    <a:pt x="9787" y="15681"/>
                    <a:pt x="9644" y="7788"/>
                    <a:pt x="7608" y="5502"/>
                  </a:cubicBezTo>
                  <a:cubicBezTo>
                    <a:pt x="5573" y="3240"/>
                    <a:pt x="36"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8"/>
            <p:cNvSpPr/>
            <p:nvPr/>
          </p:nvSpPr>
          <p:spPr>
            <a:xfrm>
              <a:off x="4774877" y="116629"/>
              <a:ext cx="553796" cy="957721"/>
            </a:xfrm>
            <a:custGeom>
              <a:rect b="b" l="l" r="r" t="t"/>
              <a:pathLst>
                <a:path extrusionOk="0" h="16372" w="9467">
                  <a:moveTo>
                    <a:pt x="179" y="1"/>
                  </a:moveTo>
                  <a:lnTo>
                    <a:pt x="1" y="131"/>
                  </a:lnTo>
                  <a:cubicBezTo>
                    <a:pt x="60" y="215"/>
                    <a:pt x="6787" y="8656"/>
                    <a:pt x="9252" y="16372"/>
                  </a:cubicBezTo>
                  <a:lnTo>
                    <a:pt x="9466" y="16312"/>
                  </a:lnTo>
                  <a:cubicBezTo>
                    <a:pt x="7002" y="8549"/>
                    <a:pt x="263" y="84"/>
                    <a:pt x="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8"/>
            <p:cNvSpPr/>
            <p:nvPr/>
          </p:nvSpPr>
          <p:spPr>
            <a:xfrm>
              <a:off x="4793713" y="469720"/>
              <a:ext cx="369880" cy="232001"/>
            </a:xfrm>
            <a:custGeom>
              <a:rect b="b" l="l" r="r" t="t"/>
              <a:pathLst>
                <a:path extrusionOk="0" h="3966" w="6323">
                  <a:moveTo>
                    <a:pt x="84" y="1"/>
                  </a:moveTo>
                  <a:lnTo>
                    <a:pt x="0" y="215"/>
                  </a:lnTo>
                  <a:cubicBezTo>
                    <a:pt x="36" y="239"/>
                    <a:pt x="4560" y="2073"/>
                    <a:pt x="6144" y="3966"/>
                  </a:cubicBezTo>
                  <a:lnTo>
                    <a:pt x="6323" y="3811"/>
                  </a:lnTo>
                  <a:cubicBezTo>
                    <a:pt x="4715" y="1882"/>
                    <a:pt x="274" y="72"/>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5093220" y="338101"/>
              <a:ext cx="52940" cy="329516"/>
            </a:xfrm>
            <a:custGeom>
              <a:rect b="b" l="l" r="r" t="t"/>
              <a:pathLst>
                <a:path extrusionOk="0" h="5633" w="905">
                  <a:moveTo>
                    <a:pt x="95" y="1"/>
                  </a:moveTo>
                  <a:cubicBezTo>
                    <a:pt x="95" y="179"/>
                    <a:pt x="0" y="4287"/>
                    <a:pt x="714" y="5632"/>
                  </a:cubicBezTo>
                  <a:lnTo>
                    <a:pt x="905" y="5513"/>
                  </a:lnTo>
                  <a:cubicBezTo>
                    <a:pt x="214" y="4227"/>
                    <a:pt x="321" y="48"/>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4878651" y="800582"/>
              <a:ext cx="404042" cy="156071"/>
            </a:xfrm>
            <a:custGeom>
              <a:rect b="b" l="l" r="r" t="t"/>
              <a:pathLst>
                <a:path extrusionOk="0" h="2668" w="6907">
                  <a:moveTo>
                    <a:pt x="1" y="0"/>
                  </a:moveTo>
                  <a:lnTo>
                    <a:pt x="1" y="227"/>
                  </a:lnTo>
                  <a:cubicBezTo>
                    <a:pt x="49" y="227"/>
                    <a:pt x="4418" y="370"/>
                    <a:pt x="6764" y="2667"/>
                  </a:cubicBezTo>
                  <a:lnTo>
                    <a:pt x="6907" y="2501"/>
                  </a:lnTo>
                  <a:cubicBezTo>
                    <a:pt x="4513" y="155"/>
                    <a:pt x="49"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5211619" y="508036"/>
              <a:ext cx="59258" cy="383861"/>
            </a:xfrm>
            <a:custGeom>
              <a:rect b="b" l="l" r="r" t="t"/>
              <a:pathLst>
                <a:path extrusionOk="0" h="6562" w="1013">
                  <a:moveTo>
                    <a:pt x="786" y="1"/>
                  </a:moveTo>
                  <a:cubicBezTo>
                    <a:pt x="750" y="191"/>
                    <a:pt x="0" y="4680"/>
                    <a:pt x="679" y="6561"/>
                  </a:cubicBezTo>
                  <a:lnTo>
                    <a:pt x="905" y="6490"/>
                  </a:lnTo>
                  <a:cubicBezTo>
                    <a:pt x="226" y="4656"/>
                    <a:pt x="988" y="96"/>
                    <a:pt x="1012" y="48"/>
                  </a:cubicBez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38"/>
          <p:cNvGrpSpPr/>
          <p:nvPr/>
        </p:nvGrpSpPr>
        <p:grpSpPr>
          <a:xfrm flipH="1" rot="1761092">
            <a:off x="4875806" y="251243"/>
            <a:ext cx="289707" cy="489902"/>
            <a:chOff x="4774877" y="116629"/>
            <a:chExt cx="576785" cy="975095"/>
          </a:xfrm>
        </p:grpSpPr>
        <p:sp>
          <p:nvSpPr>
            <p:cNvPr id="1395" name="Google Shape;1395;p38"/>
            <p:cNvSpPr/>
            <p:nvPr/>
          </p:nvSpPr>
          <p:spPr>
            <a:xfrm>
              <a:off x="4778386" y="120783"/>
              <a:ext cx="573275" cy="970942"/>
            </a:xfrm>
            <a:custGeom>
              <a:rect b="b" l="l" r="r" t="t"/>
              <a:pathLst>
                <a:path extrusionOk="0" h="16598" w="9800">
                  <a:moveTo>
                    <a:pt x="36" y="1"/>
                  </a:moveTo>
                  <a:cubicBezTo>
                    <a:pt x="36" y="1"/>
                    <a:pt x="0" y="7728"/>
                    <a:pt x="1239" y="10859"/>
                  </a:cubicBezTo>
                  <a:cubicBezTo>
                    <a:pt x="2350" y="13681"/>
                    <a:pt x="8363" y="16598"/>
                    <a:pt x="9583" y="16598"/>
                  </a:cubicBezTo>
                  <a:cubicBezTo>
                    <a:pt x="9722" y="16598"/>
                    <a:pt x="9799" y="16560"/>
                    <a:pt x="9799" y="16479"/>
                  </a:cubicBezTo>
                  <a:cubicBezTo>
                    <a:pt x="9787" y="15681"/>
                    <a:pt x="9644" y="7788"/>
                    <a:pt x="7608" y="5502"/>
                  </a:cubicBezTo>
                  <a:cubicBezTo>
                    <a:pt x="5573" y="3240"/>
                    <a:pt x="36"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4774877" y="116629"/>
              <a:ext cx="553796" cy="957721"/>
            </a:xfrm>
            <a:custGeom>
              <a:rect b="b" l="l" r="r" t="t"/>
              <a:pathLst>
                <a:path extrusionOk="0" h="16372" w="9467">
                  <a:moveTo>
                    <a:pt x="179" y="1"/>
                  </a:moveTo>
                  <a:lnTo>
                    <a:pt x="1" y="131"/>
                  </a:lnTo>
                  <a:cubicBezTo>
                    <a:pt x="60" y="215"/>
                    <a:pt x="6787" y="8656"/>
                    <a:pt x="9252" y="16372"/>
                  </a:cubicBezTo>
                  <a:lnTo>
                    <a:pt x="9466" y="16312"/>
                  </a:lnTo>
                  <a:cubicBezTo>
                    <a:pt x="7002" y="8549"/>
                    <a:pt x="263" y="84"/>
                    <a:pt x="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8"/>
            <p:cNvSpPr/>
            <p:nvPr/>
          </p:nvSpPr>
          <p:spPr>
            <a:xfrm>
              <a:off x="4793713" y="469720"/>
              <a:ext cx="369880" cy="232001"/>
            </a:xfrm>
            <a:custGeom>
              <a:rect b="b" l="l" r="r" t="t"/>
              <a:pathLst>
                <a:path extrusionOk="0" h="3966" w="6323">
                  <a:moveTo>
                    <a:pt x="84" y="1"/>
                  </a:moveTo>
                  <a:lnTo>
                    <a:pt x="0" y="215"/>
                  </a:lnTo>
                  <a:cubicBezTo>
                    <a:pt x="36" y="239"/>
                    <a:pt x="4560" y="2073"/>
                    <a:pt x="6144" y="3966"/>
                  </a:cubicBezTo>
                  <a:lnTo>
                    <a:pt x="6323" y="3811"/>
                  </a:lnTo>
                  <a:cubicBezTo>
                    <a:pt x="4715" y="1882"/>
                    <a:pt x="274" y="72"/>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a:off x="5093220" y="338101"/>
              <a:ext cx="52940" cy="329516"/>
            </a:xfrm>
            <a:custGeom>
              <a:rect b="b" l="l" r="r" t="t"/>
              <a:pathLst>
                <a:path extrusionOk="0" h="5633" w="905">
                  <a:moveTo>
                    <a:pt x="95" y="1"/>
                  </a:moveTo>
                  <a:cubicBezTo>
                    <a:pt x="95" y="179"/>
                    <a:pt x="0" y="4287"/>
                    <a:pt x="714" y="5632"/>
                  </a:cubicBezTo>
                  <a:lnTo>
                    <a:pt x="905" y="5513"/>
                  </a:lnTo>
                  <a:cubicBezTo>
                    <a:pt x="214" y="4227"/>
                    <a:pt x="321" y="48"/>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a:off x="4878651" y="800582"/>
              <a:ext cx="404042" cy="156071"/>
            </a:xfrm>
            <a:custGeom>
              <a:rect b="b" l="l" r="r" t="t"/>
              <a:pathLst>
                <a:path extrusionOk="0" h="2668" w="6907">
                  <a:moveTo>
                    <a:pt x="1" y="0"/>
                  </a:moveTo>
                  <a:lnTo>
                    <a:pt x="1" y="227"/>
                  </a:lnTo>
                  <a:cubicBezTo>
                    <a:pt x="49" y="227"/>
                    <a:pt x="4418" y="370"/>
                    <a:pt x="6764" y="2667"/>
                  </a:cubicBezTo>
                  <a:lnTo>
                    <a:pt x="6907" y="2501"/>
                  </a:lnTo>
                  <a:cubicBezTo>
                    <a:pt x="4513" y="155"/>
                    <a:pt x="49"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a:off x="5211619" y="508036"/>
              <a:ext cx="59258" cy="383861"/>
            </a:xfrm>
            <a:custGeom>
              <a:rect b="b" l="l" r="r" t="t"/>
              <a:pathLst>
                <a:path extrusionOk="0" h="6562" w="1013">
                  <a:moveTo>
                    <a:pt x="786" y="1"/>
                  </a:moveTo>
                  <a:cubicBezTo>
                    <a:pt x="750" y="191"/>
                    <a:pt x="0" y="4680"/>
                    <a:pt x="679" y="6561"/>
                  </a:cubicBezTo>
                  <a:lnTo>
                    <a:pt x="905" y="6490"/>
                  </a:lnTo>
                  <a:cubicBezTo>
                    <a:pt x="226" y="4656"/>
                    <a:pt x="988" y="96"/>
                    <a:pt x="1012" y="48"/>
                  </a:cubicBez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1_1">
    <p:spTree>
      <p:nvGrpSpPr>
        <p:cNvPr id="1401" name="Shape 1401"/>
        <p:cNvGrpSpPr/>
        <p:nvPr/>
      </p:nvGrpSpPr>
      <p:grpSpPr>
        <a:xfrm>
          <a:off x="0" y="0"/>
          <a:ext cx="0" cy="0"/>
          <a:chOff x="0" y="0"/>
          <a:chExt cx="0" cy="0"/>
        </a:xfrm>
      </p:grpSpPr>
      <p:sp>
        <p:nvSpPr>
          <p:cNvPr id="1402" name="Google Shape;1402;p39"/>
          <p:cNvSpPr/>
          <p:nvPr/>
        </p:nvSpPr>
        <p:spPr>
          <a:xfrm>
            <a:off x="0" y="2419350"/>
            <a:ext cx="9144085" cy="2724190"/>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9"/>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4" name="Google Shape;1404;p39"/>
          <p:cNvSpPr txBox="1"/>
          <p:nvPr>
            <p:ph idx="1" type="subTitle"/>
          </p:nvPr>
        </p:nvSpPr>
        <p:spPr>
          <a:xfrm>
            <a:off x="713400" y="3823384"/>
            <a:ext cx="2480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405" name="Google Shape;1405;p39"/>
          <p:cNvSpPr txBox="1"/>
          <p:nvPr>
            <p:ph idx="2" type="title"/>
          </p:nvPr>
        </p:nvSpPr>
        <p:spPr>
          <a:xfrm>
            <a:off x="716100" y="35055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06" name="Google Shape;1406;p39"/>
          <p:cNvSpPr txBox="1"/>
          <p:nvPr>
            <p:ph idx="3" type="subTitle"/>
          </p:nvPr>
        </p:nvSpPr>
        <p:spPr>
          <a:xfrm>
            <a:off x="3331750" y="3823377"/>
            <a:ext cx="2480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407" name="Google Shape;1407;p39"/>
          <p:cNvSpPr txBox="1"/>
          <p:nvPr>
            <p:ph idx="4" type="title"/>
          </p:nvPr>
        </p:nvSpPr>
        <p:spPr>
          <a:xfrm>
            <a:off x="3334438" y="35055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08" name="Google Shape;1408;p39"/>
          <p:cNvSpPr txBox="1"/>
          <p:nvPr>
            <p:ph idx="5" type="subTitle"/>
          </p:nvPr>
        </p:nvSpPr>
        <p:spPr>
          <a:xfrm>
            <a:off x="5950081" y="3823377"/>
            <a:ext cx="2480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409" name="Google Shape;1409;p39"/>
          <p:cNvSpPr txBox="1"/>
          <p:nvPr>
            <p:ph idx="6" type="title"/>
          </p:nvPr>
        </p:nvSpPr>
        <p:spPr>
          <a:xfrm>
            <a:off x="5952775" y="3505500"/>
            <a:ext cx="24780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1410" name="Google Shape;1410;p39"/>
          <p:cNvGrpSpPr/>
          <p:nvPr/>
        </p:nvGrpSpPr>
        <p:grpSpPr>
          <a:xfrm flipH="1" rot="2120294">
            <a:off x="-30227" y="721127"/>
            <a:ext cx="1083542" cy="1428560"/>
            <a:chOff x="4326425" y="5583250"/>
            <a:chExt cx="744150" cy="981100"/>
          </a:xfrm>
        </p:grpSpPr>
        <p:sp>
          <p:nvSpPr>
            <p:cNvPr id="1411" name="Google Shape;1411;p39"/>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9"/>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9"/>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9"/>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9"/>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9"/>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9"/>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9"/>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9"/>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9"/>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9"/>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9"/>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9"/>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9"/>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9"/>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9"/>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9"/>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9"/>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9"/>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9"/>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9"/>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9"/>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9"/>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9"/>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9"/>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9"/>
          <p:cNvGrpSpPr/>
          <p:nvPr/>
        </p:nvGrpSpPr>
        <p:grpSpPr>
          <a:xfrm rot="-8276197">
            <a:off x="8409711" y="2068177"/>
            <a:ext cx="998088" cy="1630934"/>
            <a:chOff x="4838975" y="1909000"/>
            <a:chExt cx="479850" cy="784050"/>
          </a:xfrm>
        </p:grpSpPr>
        <p:sp>
          <p:nvSpPr>
            <p:cNvPr id="1437" name="Google Shape;1437;p39"/>
            <p:cNvSpPr/>
            <p:nvPr/>
          </p:nvSpPr>
          <p:spPr>
            <a:xfrm>
              <a:off x="4998825" y="1909600"/>
              <a:ext cx="129800" cy="216400"/>
            </a:xfrm>
            <a:custGeom>
              <a:rect b="b" l="l" r="r" t="t"/>
              <a:pathLst>
                <a:path extrusionOk="0" h="8656" w="5192">
                  <a:moveTo>
                    <a:pt x="1906" y="0"/>
                  </a:moveTo>
                  <a:cubicBezTo>
                    <a:pt x="1906" y="0"/>
                    <a:pt x="1" y="4620"/>
                    <a:pt x="584" y="6465"/>
                  </a:cubicBezTo>
                  <a:cubicBezTo>
                    <a:pt x="1155" y="8311"/>
                    <a:pt x="3227" y="8656"/>
                    <a:pt x="3227" y="8656"/>
                  </a:cubicBezTo>
                  <a:cubicBezTo>
                    <a:pt x="3227" y="8656"/>
                    <a:pt x="5192" y="6370"/>
                    <a:pt x="4989" y="5001"/>
                  </a:cubicBezTo>
                  <a:cubicBezTo>
                    <a:pt x="4775" y="3655"/>
                    <a:pt x="1906" y="0"/>
                    <a:pt x="1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9"/>
            <p:cNvSpPr/>
            <p:nvPr/>
          </p:nvSpPr>
          <p:spPr>
            <a:xfrm>
              <a:off x="5005375" y="1909000"/>
              <a:ext cx="128600" cy="784050"/>
            </a:xfrm>
            <a:custGeom>
              <a:rect b="b" l="l" r="r" t="t"/>
              <a:pathLst>
                <a:path extrusionOk="0" h="31362" w="5144">
                  <a:moveTo>
                    <a:pt x="1751" y="0"/>
                  </a:moveTo>
                  <a:lnTo>
                    <a:pt x="1525" y="48"/>
                  </a:lnTo>
                  <a:cubicBezTo>
                    <a:pt x="1536" y="107"/>
                    <a:pt x="2727" y="5418"/>
                    <a:pt x="2906" y="7096"/>
                  </a:cubicBezTo>
                  <a:cubicBezTo>
                    <a:pt x="2941" y="7263"/>
                    <a:pt x="4918" y="23039"/>
                    <a:pt x="1" y="31242"/>
                  </a:cubicBezTo>
                  <a:lnTo>
                    <a:pt x="191" y="31361"/>
                  </a:lnTo>
                  <a:cubicBezTo>
                    <a:pt x="5144" y="23086"/>
                    <a:pt x="3144" y="7227"/>
                    <a:pt x="3132" y="7073"/>
                  </a:cubicBezTo>
                  <a:cubicBezTo>
                    <a:pt x="2953" y="5382"/>
                    <a:pt x="1763" y="60"/>
                    <a:pt x="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9"/>
            <p:cNvSpPr/>
            <p:nvPr/>
          </p:nvSpPr>
          <p:spPr>
            <a:xfrm>
              <a:off x="4838975" y="2365475"/>
              <a:ext cx="219400" cy="231425"/>
            </a:xfrm>
            <a:custGeom>
              <a:rect b="b" l="l" r="r" t="t"/>
              <a:pathLst>
                <a:path extrusionOk="0" h="9257" w="8776">
                  <a:moveTo>
                    <a:pt x="188" y="1"/>
                  </a:moveTo>
                  <a:cubicBezTo>
                    <a:pt x="173" y="1"/>
                    <a:pt x="162" y="2"/>
                    <a:pt x="156" y="5"/>
                  </a:cubicBezTo>
                  <a:cubicBezTo>
                    <a:pt x="1" y="65"/>
                    <a:pt x="1811" y="3911"/>
                    <a:pt x="3501" y="6554"/>
                  </a:cubicBezTo>
                  <a:cubicBezTo>
                    <a:pt x="5204" y="9185"/>
                    <a:pt x="8419" y="9257"/>
                    <a:pt x="8419" y="9257"/>
                  </a:cubicBezTo>
                  <a:cubicBezTo>
                    <a:pt x="8776" y="6804"/>
                    <a:pt x="7228" y="3315"/>
                    <a:pt x="5573" y="2160"/>
                  </a:cubicBezTo>
                  <a:cubicBezTo>
                    <a:pt x="3979" y="1037"/>
                    <a:pt x="584"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9"/>
            <p:cNvSpPr/>
            <p:nvPr/>
          </p:nvSpPr>
          <p:spPr>
            <a:xfrm>
              <a:off x="4896425" y="2110200"/>
              <a:ext cx="190825" cy="278650"/>
            </a:xfrm>
            <a:custGeom>
              <a:rect b="b" l="l" r="r" t="t"/>
              <a:pathLst>
                <a:path extrusionOk="0" h="11146" w="7633">
                  <a:moveTo>
                    <a:pt x="1" y="1"/>
                  </a:moveTo>
                  <a:cubicBezTo>
                    <a:pt x="1" y="1"/>
                    <a:pt x="1489" y="5156"/>
                    <a:pt x="2715" y="7299"/>
                  </a:cubicBezTo>
                  <a:cubicBezTo>
                    <a:pt x="3930" y="9454"/>
                    <a:pt x="7633" y="11145"/>
                    <a:pt x="7633" y="11145"/>
                  </a:cubicBezTo>
                  <a:cubicBezTo>
                    <a:pt x="7633" y="11145"/>
                    <a:pt x="7430" y="6585"/>
                    <a:pt x="6180" y="4275"/>
                  </a:cubicBezTo>
                  <a:cubicBezTo>
                    <a:pt x="4930" y="196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9"/>
            <p:cNvSpPr/>
            <p:nvPr/>
          </p:nvSpPr>
          <p:spPr>
            <a:xfrm>
              <a:off x="5089600" y="2034300"/>
              <a:ext cx="146175" cy="208700"/>
            </a:xfrm>
            <a:custGeom>
              <a:rect b="b" l="l" r="r" t="t"/>
              <a:pathLst>
                <a:path extrusionOk="0" h="8348" w="5847">
                  <a:moveTo>
                    <a:pt x="5646" y="0"/>
                  </a:moveTo>
                  <a:cubicBezTo>
                    <a:pt x="5290" y="0"/>
                    <a:pt x="2667" y="1905"/>
                    <a:pt x="1358" y="3668"/>
                  </a:cubicBezTo>
                  <a:cubicBezTo>
                    <a:pt x="1" y="5525"/>
                    <a:pt x="180" y="8347"/>
                    <a:pt x="180" y="8347"/>
                  </a:cubicBezTo>
                  <a:cubicBezTo>
                    <a:pt x="3406" y="7871"/>
                    <a:pt x="5061" y="5109"/>
                    <a:pt x="5371" y="3668"/>
                  </a:cubicBezTo>
                  <a:cubicBezTo>
                    <a:pt x="5680" y="2215"/>
                    <a:pt x="5847" y="215"/>
                    <a:pt x="5680" y="13"/>
                  </a:cubicBezTo>
                  <a:cubicBezTo>
                    <a:pt x="5674" y="4"/>
                    <a:pt x="5662" y="0"/>
                    <a:pt x="5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9"/>
            <p:cNvSpPr/>
            <p:nvPr/>
          </p:nvSpPr>
          <p:spPr>
            <a:xfrm>
              <a:off x="5081875" y="2257850"/>
              <a:ext cx="235175" cy="186650"/>
            </a:xfrm>
            <a:custGeom>
              <a:rect b="b" l="l" r="r" t="t"/>
              <a:pathLst>
                <a:path extrusionOk="0" h="7466" w="9407">
                  <a:moveTo>
                    <a:pt x="9406" y="0"/>
                  </a:moveTo>
                  <a:cubicBezTo>
                    <a:pt x="9406" y="0"/>
                    <a:pt x="6692" y="572"/>
                    <a:pt x="3941" y="2001"/>
                  </a:cubicBezTo>
                  <a:cubicBezTo>
                    <a:pt x="1167" y="3429"/>
                    <a:pt x="0" y="7466"/>
                    <a:pt x="0" y="7466"/>
                  </a:cubicBezTo>
                  <a:cubicBezTo>
                    <a:pt x="0" y="7466"/>
                    <a:pt x="4501" y="6942"/>
                    <a:pt x="6727" y="5227"/>
                  </a:cubicBezTo>
                  <a:cubicBezTo>
                    <a:pt x="8954" y="3537"/>
                    <a:pt x="9406" y="1"/>
                    <a:pt x="9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9"/>
            <p:cNvSpPr/>
            <p:nvPr/>
          </p:nvSpPr>
          <p:spPr>
            <a:xfrm>
              <a:off x="5019675" y="2508400"/>
              <a:ext cx="267000" cy="157350"/>
            </a:xfrm>
            <a:custGeom>
              <a:rect b="b" l="l" r="r" t="t"/>
              <a:pathLst>
                <a:path extrusionOk="0" h="6294" w="10680">
                  <a:moveTo>
                    <a:pt x="10465" y="1"/>
                  </a:moveTo>
                  <a:cubicBezTo>
                    <a:pt x="9676" y="1"/>
                    <a:pt x="6857" y="95"/>
                    <a:pt x="4417" y="1361"/>
                  </a:cubicBezTo>
                  <a:cubicBezTo>
                    <a:pt x="1548" y="2837"/>
                    <a:pt x="0" y="6111"/>
                    <a:pt x="167" y="6147"/>
                  </a:cubicBezTo>
                  <a:cubicBezTo>
                    <a:pt x="835" y="6249"/>
                    <a:pt x="1447" y="6294"/>
                    <a:pt x="2009" y="6294"/>
                  </a:cubicBezTo>
                  <a:cubicBezTo>
                    <a:pt x="5533" y="6294"/>
                    <a:pt x="7056" y="4505"/>
                    <a:pt x="7703" y="3540"/>
                  </a:cubicBezTo>
                  <a:cubicBezTo>
                    <a:pt x="8453" y="2420"/>
                    <a:pt x="10680" y="3"/>
                    <a:pt x="10680" y="3"/>
                  </a:cubicBezTo>
                  <a:cubicBezTo>
                    <a:pt x="10680" y="3"/>
                    <a:pt x="10604" y="1"/>
                    <a:pt x="10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9"/>
            <p:cNvSpPr/>
            <p:nvPr/>
          </p:nvSpPr>
          <p:spPr>
            <a:xfrm>
              <a:off x="4841375" y="2363225"/>
              <a:ext cx="210750" cy="235175"/>
            </a:xfrm>
            <a:custGeom>
              <a:rect b="b" l="l" r="r" t="t"/>
              <a:pathLst>
                <a:path extrusionOk="0" h="9407" w="8430">
                  <a:moveTo>
                    <a:pt x="131" y="0"/>
                  </a:moveTo>
                  <a:lnTo>
                    <a:pt x="0" y="179"/>
                  </a:lnTo>
                  <a:cubicBezTo>
                    <a:pt x="60" y="215"/>
                    <a:pt x="5156" y="4001"/>
                    <a:pt x="8227" y="9406"/>
                  </a:cubicBezTo>
                  <a:lnTo>
                    <a:pt x="8430" y="9299"/>
                  </a:lnTo>
                  <a:cubicBezTo>
                    <a:pt x="5310" y="3858"/>
                    <a:pt x="179" y="48"/>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9"/>
            <p:cNvSpPr/>
            <p:nvPr/>
          </p:nvSpPr>
          <p:spPr>
            <a:xfrm>
              <a:off x="5024725" y="2505500"/>
              <a:ext cx="261650" cy="152425"/>
            </a:xfrm>
            <a:custGeom>
              <a:rect b="b" l="l" r="r" t="t"/>
              <a:pathLst>
                <a:path extrusionOk="0" h="6097" w="10466">
                  <a:moveTo>
                    <a:pt x="10442" y="0"/>
                  </a:moveTo>
                  <a:cubicBezTo>
                    <a:pt x="4334" y="786"/>
                    <a:pt x="48" y="5906"/>
                    <a:pt x="0" y="5954"/>
                  </a:cubicBezTo>
                  <a:lnTo>
                    <a:pt x="179" y="6096"/>
                  </a:lnTo>
                  <a:cubicBezTo>
                    <a:pt x="227" y="6037"/>
                    <a:pt x="4465" y="989"/>
                    <a:pt x="10466" y="215"/>
                  </a:cubicBezTo>
                  <a:lnTo>
                    <a:pt x="104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9"/>
            <p:cNvSpPr/>
            <p:nvPr/>
          </p:nvSpPr>
          <p:spPr>
            <a:xfrm>
              <a:off x="4894050" y="2108125"/>
              <a:ext cx="195875" cy="281600"/>
            </a:xfrm>
            <a:custGeom>
              <a:rect b="b" l="l" r="r" t="t"/>
              <a:pathLst>
                <a:path extrusionOk="0" h="11264" w="7835">
                  <a:moveTo>
                    <a:pt x="167" y="1"/>
                  </a:moveTo>
                  <a:lnTo>
                    <a:pt x="1" y="143"/>
                  </a:lnTo>
                  <a:cubicBezTo>
                    <a:pt x="72" y="203"/>
                    <a:pt x="5620" y="6085"/>
                    <a:pt x="7621" y="11264"/>
                  </a:cubicBezTo>
                  <a:lnTo>
                    <a:pt x="7835" y="11169"/>
                  </a:lnTo>
                  <a:cubicBezTo>
                    <a:pt x="5811" y="5966"/>
                    <a:pt x="227" y="60"/>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9"/>
            <p:cNvSpPr/>
            <p:nvPr/>
          </p:nvSpPr>
          <p:spPr>
            <a:xfrm>
              <a:off x="5080375" y="2256050"/>
              <a:ext cx="238450" cy="190825"/>
            </a:xfrm>
            <a:custGeom>
              <a:rect b="b" l="l" r="r" t="t"/>
              <a:pathLst>
                <a:path extrusionOk="0" h="7633" w="9538">
                  <a:moveTo>
                    <a:pt x="9371" y="1"/>
                  </a:moveTo>
                  <a:cubicBezTo>
                    <a:pt x="6073" y="3632"/>
                    <a:pt x="60" y="7395"/>
                    <a:pt x="1" y="7442"/>
                  </a:cubicBezTo>
                  <a:lnTo>
                    <a:pt x="120" y="7633"/>
                  </a:lnTo>
                  <a:cubicBezTo>
                    <a:pt x="168" y="7597"/>
                    <a:pt x="6216" y="3811"/>
                    <a:pt x="9538" y="156"/>
                  </a:cubicBezTo>
                  <a:lnTo>
                    <a:pt x="93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9"/>
            <p:cNvSpPr/>
            <p:nvPr/>
          </p:nvSpPr>
          <p:spPr>
            <a:xfrm>
              <a:off x="5091100" y="2032825"/>
              <a:ext cx="142600" cy="202125"/>
            </a:xfrm>
            <a:custGeom>
              <a:rect b="b" l="l" r="r" t="t"/>
              <a:pathLst>
                <a:path extrusionOk="0" h="8085" w="5704">
                  <a:moveTo>
                    <a:pt x="5561" y="0"/>
                  </a:moveTo>
                  <a:cubicBezTo>
                    <a:pt x="2322" y="2548"/>
                    <a:pt x="24" y="7930"/>
                    <a:pt x="1" y="7989"/>
                  </a:cubicBezTo>
                  <a:lnTo>
                    <a:pt x="203" y="8085"/>
                  </a:lnTo>
                  <a:cubicBezTo>
                    <a:pt x="239" y="8025"/>
                    <a:pt x="2513" y="2679"/>
                    <a:pt x="5704" y="179"/>
                  </a:cubicBezTo>
                  <a:lnTo>
                    <a:pt x="5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39"/>
          <p:cNvGrpSpPr/>
          <p:nvPr/>
        </p:nvGrpSpPr>
        <p:grpSpPr>
          <a:xfrm rot="1978543">
            <a:off x="-132371" y="3937112"/>
            <a:ext cx="506972" cy="1576057"/>
            <a:chOff x="-863525" y="1017825"/>
            <a:chExt cx="601300" cy="1869300"/>
          </a:xfrm>
        </p:grpSpPr>
        <p:sp>
          <p:nvSpPr>
            <p:cNvPr id="1450" name="Google Shape;1450;p39"/>
            <p:cNvSpPr/>
            <p:nvPr/>
          </p:nvSpPr>
          <p:spPr>
            <a:xfrm>
              <a:off x="-698900" y="1017825"/>
              <a:ext cx="270000" cy="175325"/>
            </a:xfrm>
            <a:custGeom>
              <a:rect b="b" l="l" r="r" t="t"/>
              <a:pathLst>
                <a:path extrusionOk="0" h="7013" w="10800">
                  <a:moveTo>
                    <a:pt x="667" y="0"/>
                  </a:moveTo>
                  <a:cubicBezTo>
                    <a:pt x="286" y="0"/>
                    <a:pt x="0" y="298"/>
                    <a:pt x="0" y="655"/>
                  </a:cubicBezTo>
                  <a:lnTo>
                    <a:pt x="0" y="6358"/>
                  </a:lnTo>
                  <a:cubicBezTo>
                    <a:pt x="0" y="6727"/>
                    <a:pt x="298" y="7013"/>
                    <a:pt x="667" y="7013"/>
                  </a:cubicBezTo>
                  <a:lnTo>
                    <a:pt x="10144" y="7013"/>
                  </a:lnTo>
                  <a:cubicBezTo>
                    <a:pt x="10501" y="7013"/>
                    <a:pt x="10799" y="6727"/>
                    <a:pt x="10799" y="6370"/>
                  </a:cubicBezTo>
                  <a:lnTo>
                    <a:pt x="10799" y="655"/>
                  </a:lnTo>
                  <a:cubicBezTo>
                    <a:pt x="10799" y="286"/>
                    <a:pt x="10501" y="0"/>
                    <a:pt x="10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9"/>
            <p:cNvSpPr/>
            <p:nvPr/>
          </p:nvSpPr>
          <p:spPr>
            <a:xfrm>
              <a:off x="-863525" y="1189275"/>
              <a:ext cx="601300" cy="1697850"/>
            </a:xfrm>
            <a:custGeom>
              <a:rect b="b" l="l" r="r" t="t"/>
              <a:pathLst>
                <a:path extrusionOk="0" h="67914" w="24052">
                  <a:moveTo>
                    <a:pt x="8002" y="0"/>
                  </a:moveTo>
                  <a:lnTo>
                    <a:pt x="8002" y="2000"/>
                  </a:lnTo>
                  <a:cubicBezTo>
                    <a:pt x="8002" y="2346"/>
                    <a:pt x="7895" y="2667"/>
                    <a:pt x="7704" y="2953"/>
                  </a:cubicBezTo>
                  <a:lnTo>
                    <a:pt x="799" y="12799"/>
                  </a:lnTo>
                  <a:cubicBezTo>
                    <a:pt x="275" y="13561"/>
                    <a:pt x="1" y="14454"/>
                    <a:pt x="1" y="15359"/>
                  </a:cubicBezTo>
                  <a:lnTo>
                    <a:pt x="1" y="24848"/>
                  </a:lnTo>
                  <a:lnTo>
                    <a:pt x="156" y="25146"/>
                  </a:lnTo>
                  <a:cubicBezTo>
                    <a:pt x="489" y="25753"/>
                    <a:pt x="656" y="26420"/>
                    <a:pt x="656" y="27111"/>
                  </a:cubicBezTo>
                  <a:lnTo>
                    <a:pt x="656" y="47827"/>
                  </a:lnTo>
                  <a:cubicBezTo>
                    <a:pt x="656" y="48280"/>
                    <a:pt x="561" y="48732"/>
                    <a:pt x="370" y="49161"/>
                  </a:cubicBezTo>
                  <a:lnTo>
                    <a:pt x="1" y="50006"/>
                  </a:lnTo>
                  <a:lnTo>
                    <a:pt x="1" y="63651"/>
                  </a:lnTo>
                  <a:lnTo>
                    <a:pt x="120" y="63651"/>
                  </a:lnTo>
                  <a:cubicBezTo>
                    <a:pt x="120" y="66008"/>
                    <a:pt x="2025" y="67913"/>
                    <a:pt x="4371" y="67913"/>
                  </a:cubicBezTo>
                  <a:cubicBezTo>
                    <a:pt x="5906" y="67913"/>
                    <a:pt x="7264" y="67092"/>
                    <a:pt x="8002" y="65877"/>
                  </a:cubicBezTo>
                  <a:cubicBezTo>
                    <a:pt x="8752" y="67092"/>
                    <a:pt x="10109" y="67913"/>
                    <a:pt x="11633" y="67913"/>
                  </a:cubicBezTo>
                  <a:cubicBezTo>
                    <a:pt x="13562" y="67913"/>
                    <a:pt x="15181" y="66651"/>
                    <a:pt x="15717" y="64901"/>
                  </a:cubicBezTo>
                  <a:cubicBezTo>
                    <a:pt x="16253" y="66651"/>
                    <a:pt x="17872" y="67913"/>
                    <a:pt x="19789" y="67913"/>
                  </a:cubicBezTo>
                  <a:cubicBezTo>
                    <a:pt x="22147" y="67913"/>
                    <a:pt x="24052" y="66008"/>
                    <a:pt x="24052" y="63651"/>
                  </a:cubicBezTo>
                  <a:lnTo>
                    <a:pt x="24052" y="50006"/>
                  </a:lnTo>
                  <a:lnTo>
                    <a:pt x="23683" y="49161"/>
                  </a:lnTo>
                  <a:cubicBezTo>
                    <a:pt x="23504" y="48744"/>
                    <a:pt x="23397" y="48280"/>
                    <a:pt x="23397" y="47827"/>
                  </a:cubicBezTo>
                  <a:lnTo>
                    <a:pt x="23397" y="27122"/>
                  </a:lnTo>
                  <a:cubicBezTo>
                    <a:pt x="23361" y="26432"/>
                    <a:pt x="23528" y="25753"/>
                    <a:pt x="23849" y="25158"/>
                  </a:cubicBezTo>
                  <a:lnTo>
                    <a:pt x="24016" y="24860"/>
                  </a:lnTo>
                  <a:lnTo>
                    <a:pt x="24016" y="15383"/>
                  </a:lnTo>
                  <a:cubicBezTo>
                    <a:pt x="24016" y="14454"/>
                    <a:pt x="23730" y="13561"/>
                    <a:pt x="23218" y="12823"/>
                  </a:cubicBezTo>
                  <a:lnTo>
                    <a:pt x="16313" y="2965"/>
                  </a:lnTo>
                  <a:cubicBezTo>
                    <a:pt x="16110" y="2679"/>
                    <a:pt x="16015" y="2357"/>
                    <a:pt x="16015" y="2012"/>
                  </a:cubicBezTo>
                  <a:lnTo>
                    <a:pt x="16015"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_1_1">
    <p:spTree>
      <p:nvGrpSpPr>
        <p:cNvPr id="1452" name="Shape 1452"/>
        <p:cNvGrpSpPr/>
        <p:nvPr/>
      </p:nvGrpSpPr>
      <p:grpSpPr>
        <a:xfrm>
          <a:off x="0" y="0"/>
          <a:ext cx="0" cy="0"/>
          <a:chOff x="0" y="0"/>
          <a:chExt cx="0" cy="0"/>
        </a:xfrm>
      </p:grpSpPr>
      <p:sp>
        <p:nvSpPr>
          <p:cNvPr id="1453" name="Google Shape;1453;p40"/>
          <p:cNvSpPr txBox="1"/>
          <p:nvPr>
            <p:ph type="title"/>
          </p:nvPr>
        </p:nvSpPr>
        <p:spPr>
          <a:xfrm>
            <a:off x="4400625" y="654525"/>
            <a:ext cx="4028700" cy="110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54" name="Google Shape;1454;p40"/>
          <p:cNvSpPr txBox="1"/>
          <p:nvPr>
            <p:ph idx="1" type="subTitle"/>
          </p:nvPr>
        </p:nvSpPr>
        <p:spPr>
          <a:xfrm>
            <a:off x="4402083" y="1705575"/>
            <a:ext cx="4028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55" name="Google Shape;1455;p40"/>
          <p:cNvSpPr txBox="1"/>
          <p:nvPr>
            <p:ph idx="2" type="subTitle"/>
          </p:nvPr>
        </p:nvSpPr>
        <p:spPr>
          <a:xfrm>
            <a:off x="4362523" y="3680703"/>
            <a:ext cx="19380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56" name="Google Shape;1456;p40"/>
          <p:cNvSpPr txBox="1"/>
          <p:nvPr>
            <p:ph idx="3" type="title"/>
          </p:nvPr>
        </p:nvSpPr>
        <p:spPr>
          <a:xfrm>
            <a:off x="4364632" y="3362825"/>
            <a:ext cx="19359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57" name="Google Shape;1457;p40"/>
          <p:cNvSpPr txBox="1"/>
          <p:nvPr>
            <p:ph idx="4" type="subTitle"/>
          </p:nvPr>
        </p:nvSpPr>
        <p:spPr>
          <a:xfrm>
            <a:off x="6453190" y="3680703"/>
            <a:ext cx="19380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58" name="Google Shape;1458;p40"/>
          <p:cNvSpPr txBox="1"/>
          <p:nvPr>
            <p:ph idx="5" type="title"/>
          </p:nvPr>
        </p:nvSpPr>
        <p:spPr>
          <a:xfrm>
            <a:off x="6455299" y="3362825"/>
            <a:ext cx="19359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59" name="Google Shape;1459;p40"/>
          <p:cNvSpPr/>
          <p:nvPr/>
        </p:nvSpPr>
        <p:spPr>
          <a:xfrm rot="5400000">
            <a:off x="491955" y="-491907"/>
            <a:ext cx="1790664" cy="277447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0" name="Google Shape;1460;p40"/>
          <p:cNvGrpSpPr/>
          <p:nvPr/>
        </p:nvGrpSpPr>
        <p:grpSpPr>
          <a:xfrm rot="-5665238">
            <a:off x="6530425" y="-160685"/>
            <a:ext cx="399590" cy="524810"/>
            <a:chOff x="1984450" y="1119863"/>
            <a:chExt cx="166125" cy="218175"/>
          </a:xfrm>
        </p:grpSpPr>
        <p:sp>
          <p:nvSpPr>
            <p:cNvPr id="1461" name="Google Shape;1461;p40"/>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0"/>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3" name="Google Shape;1463;p40"/>
          <p:cNvGrpSpPr/>
          <p:nvPr/>
        </p:nvGrpSpPr>
        <p:grpSpPr>
          <a:xfrm flipH="1" rot="-3215619">
            <a:off x="8864856" y="753786"/>
            <a:ext cx="399590" cy="524820"/>
            <a:chOff x="1984450" y="1119863"/>
            <a:chExt cx="166125" cy="218175"/>
          </a:xfrm>
        </p:grpSpPr>
        <p:sp>
          <p:nvSpPr>
            <p:cNvPr id="1464" name="Google Shape;1464;p40"/>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0"/>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3" name="Shape 193"/>
        <p:cNvGrpSpPr/>
        <p:nvPr/>
      </p:nvGrpSpPr>
      <p:grpSpPr>
        <a:xfrm>
          <a:off x="0" y="0"/>
          <a:ext cx="0" cy="0"/>
          <a:chOff x="0" y="0"/>
          <a:chExt cx="0" cy="0"/>
        </a:xfrm>
      </p:grpSpPr>
      <p:sp>
        <p:nvSpPr>
          <p:cNvPr id="194" name="Google Shape;194;p5"/>
          <p:cNvSpPr/>
          <p:nvPr/>
        </p:nvSpPr>
        <p:spPr>
          <a:xfrm>
            <a:off x="0" y="2419350"/>
            <a:ext cx="9144085" cy="2724190"/>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6" name="Google Shape;196;p5"/>
          <p:cNvSpPr txBox="1"/>
          <p:nvPr>
            <p:ph idx="1" type="subTitle"/>
          </p:nvPr>
        </p:nvSpPr>
        <p:spPr>
          <a:xfrm>
            <a:off x="1186075" y="3629482"/>
            <a:ext cx="29484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97" name="Google Shape;197;p5"/>
          <p:cNvSpPr txBox="1"/>
          <p:nvPr>
            <p:ph idx="2" type="subTitle"/>
          </p:nvPr>
        </p:nvSpPr>
        <p:spPr>
          <a:xfrm>
            <a:off x="5025829" y="3629482"/>
            <a:ext cx="29334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98" name="Google Shape;198;p5"/>
          <p:cNvSpPr txBox="1"/>
          <p:nvPr>
            <p:ph idx="3" type="title"/>
          </p:nvPr>
        </p:nvSpPr>
        <p:spPr>
          <a:xfrm>
            <a:off x="1189284" y="3311600"/>
            <a:ext cx="29454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99" name="Google Shape;199;p5"/>
          <p:cNvSpPr txBox="1"/>
          <p:nvPr>
            <p:ph idx="4" type="title"/>
          </p:nvPr>
        </p:nvSpPr>
        <p:spPr>
          <a:xfrm>
            <a:off x="5010837" y="3311600"/>
            <a:ext cx="29484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66" name="Shape 1466"/>
        <p:cNvGrpSpPr/>
        <p:nvPr/>
      </p:nvGrpSpPr>
      <p:grpSpPr>
        <a:xfrm>
          <a:off x="0" y="0"/>
          <a:ext cx="0" cy="0"/>
          <a:chOff x="0" y="0"/>
          <a:chExt cx="0" cy="0"/>
        </a:xfrm>
      </p:grpSpPr>
      <p:sp>
        <p:nvSpPr>
          <p:cNvPr id="1467" name="Google Shape;1467;p41"/>
          <p:cNvSpPr txBox="1"/>
          <p:nvPr>
            <p:ph type="title"/>
          </p:nvPr>
        </p:nvSpPr>
        <p:spPr>
          <a:xfrm>
            <a:off x="2908275" y="445025"/>
            <a:ext cx="5522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8" name="Google Shape;1468;p41"/>
          <p:cNvSpPr txBox="1"/>
          <p:nvPr>
            <p:ph idx="1" type="subTitle"/>
          </p:nvPr>
        </p:nvSpPr>
        <p:spPr>
          <a:xfrm>
            <a:off x="2908412" y="190820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69" name="Google Shape;1469;p41"/>
          <p:cNvSpPr txBox="1"/>
          <p:nvPr>
            <p:ph idx="2" type="title"/>
          </p:nvPr>
        </p:nvSpPr>
        <p:spPr>
          <a:xfrm>
            <a:off x="2910914" y="15903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70" name="Google Shape;1470;p41"/>
          <p:cNvSpPr txBox="1"/>
          <p:nvPr>
            <p:ph idx="3" type="subTitle"/>
          </p:nvPr>
        </p:nvSpPr>
        <p:spPr>
          <a:xfrm>
            <a:off x="2908400" y="3673526"/>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71" name="Google Shape;1471;p41"/>
          <p:cNvSpPr txBox="1"/>
          <p:nvPr>
            <p:ph idx="4" type="title"/>
          </p:nvPr>
        </p:nvSpPr>
        <p:spPr>
          <a:xfrm>
            <a:off x="2908400" y="3355643"/>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72" name="Google Shape;1472;p41"/>
          <p:cNvSpPr txBox="1"/>
          <p:nvPr>
            <p:ph idx="5" type="subTitle"/>
          </p:nvPr>
        </p:nvSpPr>
        <p:spPr>
          <a:xfrm>
            <a:off x="6131061" y="190820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73" name="Google Shape;1473;p41"/>
          <p:cNvSpPr txBox="1"/>
          <p:nvPr>
            <p:ph idx="6" type="title"/>
          </p:nvPr>
        </p:nvSpPr>
        <p:spPr>
          <a:xfrm>
            <a:off x="6133563" y="15903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74" name="Google Shape;1474;p41"/>
          <p:cNvSpPr txBox="1"/>
          <p:nvPr>
            <p:ph idx="7" type="subTitle"/>
          </p:nvPr>
        </p:nvSpPr>
        <p:spPr>
          <a:xfrm>
            <a:off x="6131049" y="367352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475" name="Google Shape;1475;p41"/>
          <p:cNvSpPr txBox="1"/>
          <p:nvPr>
            <p:ph idx="8" type="title"/>
          </p:nvPr>
        </p:nvSpPr>
        <p:spPr>
          <a:xfrm>
            <a:off x="6131049" y="335564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76" name="Google Shape;1476;p41"/>
          <p:cNvSpPr/>
          <p:nvPr/>
        </p:nvSpPr>
        <p:spPr>
          <a:xfrm flipH="1" rot="5400000">
            <a:off x="594136" y="2383359"/>
            <a:ext cx="2163093" cy="3351365"/>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1"/>
          <p:cNvSpPr/>
          <p:nvPr/>
        </p:nvSpPr>
        <p:spPr>
          <a:xfrm rot="10800000">
            <a:off x="7029455" y="62"/>
            <a:ext cx="2114548" cy="172190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8" name="Google Shape;1478;p41"/>
          <p:cNvGrpSpPr/>
          <p:nvPr/>
        </p:nvGrpSpPr>
        <p:grpSpPr>
          <a:xfrm flipH="1" rot="8287720">
            <a:off x="8275357" y="-235424"/>
            <a:ext cx="619364" cy="1255256"/>
            <a:chOff x="1803775" y="5029925"/>
            <a:chExt cx="655775" cy="1329050"/>
          </a:xfrm>
        </p:grpSpPr>
        <p:sp>
          <p:nvSpPr>
            <p:cNvPr id="1479" name="Google Shape;1479;p4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0" name="Google Shape;1490;p41"/>
          <p:cNvSpPr/>
          <p:nvPr/>
        </p:nvSpPr>
        <p:spPr>
          <a:xfrm flipH="1" rot="-2841006">
            <a:off x="8667071" y="102102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1" name="Google Shape;1491;p41"/>
          <p:cNvGrpSpPr/>
          <p:nvPr/>
        </p:nvGrpSpPr>
        <p:grpSpPr>
          <a:xfrm flipH="1" rot="-7738946">
            <a:off x="1942991" y="-58789"/>
            <a:ext cx="483438" cy="680867"/>
            <a:chOff x="1554950" y="3841075"/>
            <a:chExt cx="389950" cy="549200"/>
          </a:xfrm>
        </p:grpSpPr>
        <p:sp>
          <p:nvSpPr>
            <p:cNvPr id="1492" name="Google Shape;1492;p41"/>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1"/>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1"/>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1"/>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1"/>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1"/>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1"/>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1"/>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2">
    <p:spTree>
      <p:nvGrpSpPr>
        <p:cNvPr id="1500" name="Shape 1500"/>
        <p:cNvGrpSpPr/>
        <p:nvPr/>
      </p:nvGrpSpPr>
      <p:grpSpPr>
        <a:xfrm>
          <a:off x="0" y="0"/>
          <a:ext cx="0" cy="0"/>
          <a:chOff x="0" y="0"/>
          <a:chExt cx="0" cy="0"/>
        </a:xfrm>
      </p:grpSpPr>
      <p:sp>
        <p:nvSpPr>
          <p:cNvPr id="1501" name="Google Shape;1501;p42"/>
          <p:cNvSpPr txBox="1"/>
          <p:nvPr>
            <p:ph idx="1" type="subTitle"/>
          </p:nvPr>
        </p:nvSpPr>
        <p:spPr>
          <a:xfrm>
            <a:off x="1633587" y="171770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02" name="Google Shape;1502;p42"/>
          <p:cNvSpPr txBox="1"/>
          <p:nvPr>
            <p:ph type="title"/>
          </p:nvPr>
        </p:nvSpPr>
        <p:spPr>
          <a:xfrm>
            <a:off x="1636089" y="13998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03" name="Google Shape;1503;p42"/>
          <p:cNvSpPr txBox="1"/>
          <p:nvPr>
            <p:ph idx="2" type="subTitle"/>
          </p:nvPr>
        </p:nvSpPr>
        <p:spPr>
          <a:xfrm>
            <a:off x="2552400" y="3483026"/>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04" name="Google Shape;1504;p42"/>
          <p:cNvSpPr txBox="1"/>
          <p:nvPr>
            <p:ph idx="3" type="title"/>
          </p:nvPr>
        </p:nvSpPr>
        <p:spPr>
          <a:xfrm>
            <a:off x="2552400" y="3165143"/>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05" name="Google Shape;1505;p42"/>
          <p:cNvSpPr txBox="1"/>
          <p:nvPr>
            <p:ph idx="4" type="subTitle"/>
          </p:nvPr>
        </p:nvSpPr>
        <p:spPr>
          <a:xfrm>
            <a:off x="5212461" y="171770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06" name="Google Shape;1506;p42"/>
          <p:cNvSpPr txBox="1"/>
          <p:nvPr>
            <p:ph idx="5" type="title"/>
          </p:nvPr>
        </p:nvSpPr>
        <p:spPr>
          <a:xfrm>
            <a:off x="5214963" y="13998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07" name="Google Shape;1507;p42"/>
          <p:cNvSpPr txBox="1"/>
          <p:nvPr>
            <p:ph idx="6" type="subTitle"/>
          </p:nvPr>
        </p:nvSpPr>
        <p:spPr>
          <a:xfrm>
            <a:off x="6131274" y="3483028"/>
            <a:ext cx="22995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08" name="Google Shape;1508;p42"/>
          <p:cNvSpPr txBox="1"/>
          <p:nvPr>
            <p:ph idx="7" type="title"/>
          </p:nvPr>
        </p:nvSpPr>
        <p:spPr>
          <a:xfrm>
            <a:off x="6131274" y="316514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09" name="Google Shape;1509;p42"/>
          <p:cNvSpPr txBox="1"/>
          <p:nvPr>
            <p:ph idx="8"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0" name="Google Shape;1510;p42"/>
          <p:cNvSpPr/>
          <p:nvPr/>
        </p:nvSpPr>
        <p:spPr>
          <a:xfrm flipH="1" rot="-5400000">
            <a:off x="7336453" y="-390276"/>
            <a:ext cx="1420755" cy="2201293"/>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2"/>
          <p:cNvSpPr/>
          <p:nvPr/>
        </p:nvSpPr>
        <p:spPr>
          <a:xfrm flipH="1" rot="5400000">
            <a:off x="363803" y="3455602"/>
            <a:ext cx="1324170" cy="2051626"/>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2" name="Google Shape;1512;p42"/>
          <p:cNvGrpSpPr/>
          <p:nvPr/>
        </p:nvGrpSpPr>
        <p:grpSpPr>
          <a:xfrm flipH="1" rot="7617876">
            <a:off x="-46561" y="1930804"/>
            <a:ext cx="340326" cy="646196"/>
            <a:chOff x="2263675" y="890788"/>
            <a:chExt cx="248900" cy="472600"/>
          </a:xfrm>
        </p:grpSpPr>
        <p:sp>
          <p:nvSpPr>
            <p:cNvPr id="1513" name="Google Shape;1513;p42"/>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2"/>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42"/>
          <p:cNvGrpSpPr/>
          <p:nvPr/>
        </p:nvGrpSpPr>
        <p:grpSpPr>
          <a:xfrm flipH="1" rot="-4141496">
            <a:off x="273526" y="4896364"/>
            <a:ext cx="340314" cy="446941"/>
            <a:chOff x="2136875" y="1156838"/>
            <a:chExt cx="166125" cy="218175"/>
          </a:xfrm>
        </p:grpSpPr>
        <p:sp>
          <p:nvSpPr>
            <p:cNvPr id="1516" name="Google Shape;1516;p42"/>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2"/>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42"/>
          <p:cNvGrpSpPr/>
          <p:nvPr/>
        </p:nvGrpSpPr>
        <p:grpSpPr>
          <a:xfrm flipH="1" rot="7948006">
            <a:off x="87014" y="3333116"/>
            <a:ext cx="1030242" cy="2087977"/>
            <a:chOff x="1803775" y="5029925"/>
            <a:chExt cx="655775" cy="1329050"/>
          </a:xfrm>
        </p:grpSpPr>
        <p:sp>
          <p:nvSpPr>
            <p:cNvPr id="1519" name="Google Shape;1519;p42"/>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2"/>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2"/>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2"/>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2"/>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2"/>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2"/>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2"/>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2"/>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2"/>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2"/>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42"/>
          <p:cNvGrpSpPr/>
          <p:nvPr/>
        </p:nvGrpSpPr>
        <p:grpSpPr>
          <a:xfrm flipH="1" rot="6042688">
            <a:off x="-65088" y="2618419"/>
            <a:ext cx="550381" cy="1003090"/>
            <a:chOff x="-214625" y="3943775"/>
            <a:chExt cx="458725" cy="836125"/>
          </a:xfrm>
        </p:grpSpPr>
        <p:sp>
          <p:nvSpPr>
            <p:cNvPr id="1531" name="Google Shape;1531;p4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42"/>
          <p:cNvGrpSpPr/>
          <p:nvPr/>
        </p:nvGrpSpPr>
        <p:grpSpPr>
          <a:xfrm flipH="1" rot="-1825532">
            <a:off x="8507848" y="3986216"/>
            <a:ext cx="1046460" cy="1481522"/>
            <a:chOff x="1793075" y="1583538"/>
            <a:chExt cx="552200" cy="781775"/>
          </a:xfrm>
        </p:grpSpPr>
        <p:sp>
          <p:nvSpPr>
            <p:cNvPr id="1544" name="Google Shape;1544;p42"/>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2"/>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2"/>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2"/>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2"/>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2"/>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2"/>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1" name="Google Shape;1551;p42"/>
          <p:cNvSpPr/>
          <p:nvPr/>
        </p:nvSpPr>
        <p:spPr>
          <a:xfrm flipH="1" rot="7754702">
            <a:off x="7538196" y="112843"/>
            <a:ext cx="209013" cy="4234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2"/>
          <p:cNvSpPr/>
          <p:nvPr/>
        </p:nvSpPr>
        <p:spPr>
          <a:xfrm rot="-2354702">
            <a:off x="8951303" y="3712472"/>
            <a:ext cx="209013" cy="4234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3" name="Google Shape;1553;p42"/>
          <p:cNvGrpSpPr/>
          <p:nvPr/>
        </p:nvGrpSpPr>
        <p:grpSpPr>
          <a:xfrm flipH="1" rot="-3724995">
            <a:off x="7378104" y="-408945"/>
            <a:ext cx="2454125" cy="2454629"/>
            <a:chOff x="494881" y="2817898"/>
            <a:chExt cx="2631079" cy="2631619"/>
          </a:xfrm>
        </p:grpSpPr>
        <p:grpSp>
          <p:nvGrpSpPr>
            <p:cNvPr id="1554" name="Google Shape;1554;p42"/>
            <p:cNvGrpSpPr/>
            <p:nvPr/>
          </p:nvGrpSpPr>
          <p:grpSpPr>
            <a:xfrm rot="-872865">
              <a:off x="758334" y="2920740"/>
              <a:ext cx="1104590" cy="2238658"/>
              <a:chOff x="1803775" y="5029925"/>
              <a:chExt cx="655775" cy="1329050"/>
            </a:xfrm>
          </p:grpSpPr>
          <p:sp>
            <p:nvSpPr>
              <p:cNvPr id="1555" name="Google Shape;1555;p42"/>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2"/>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2"/>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2"/>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2"/>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2"/>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2"/>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2"/>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2"/>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2"/>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2"/>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42"/>
            <p:cNvGrpSpPr/>
            <p:nvPr/>
          </p:nvGrpSpPr>
          <p:grpSpPr>
            <a:xfrm rot="2700000">
              <a:off x="2022629" y="4043249"/>
              <a:ext cx="736574" cy="1342446"/>
              <a:chOff x="-214625" y="3943775"/>
              <a:chExt cx="458725" cy="836125"/>
            </a:xfrm>
          </p:grpSpPr>
          <p:sp>
            <p:nvSpPr>
              <p:cNvPr id="1567" name="Google Shape;1567;p42"/>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2"/>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2"/>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2"/>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2"/>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2"/>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2"/>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2"/>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2"/>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2"/>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2"/>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2"/>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9" name="Google Shape;1579;p42"/>
          <p:cNvGrpSpPr/>
          <p:nvPr/>
        </p:nvGrpSpPr>
        <p:grpSpPr>
          <a:xfrm flipH="1" rot="-4872513">
            <a:off x="8011371" y="4619579"/>
            <a:ext cx="340318" cy="446946"/>
            <a:chOff x="2136875" y="1156838"/>
            <a:chExt cx="166125" cy="218175"/>
          </a:xfrm>
        </p:grpSpPr>
        <p:sp>
          <p:nvSpPr>
            <p:cNvPr id="1580" name="Google Shape;1580;p42"/>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2"/>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_2_1">
    <p:spTree>
      <p:nvGrpSpPr>
        <p:cNvPr id="1582" name="Shape 1582"/>
        <p:cNvGrpSpPr/>
        <p:nvPr/>
      </p:nvGrpSpPr>
      <p:grpSpPr>
        <a:xfrm>
          <a:off x="0" y="0"/>
          <a:ext cx="0" cy="0"/>
          <a:chOff x="0" y="0"/>
          <a:chExt cx="0" cy="0"/>
        </a:xfrm>
      </p:grpSpPr>
      <p:sp>
        <p:nvSpPr>
          <p:cNvPr id="1583" name="Google Shape;1583;p43"/>
          <p:cNvSpPr txBox="1"/>
          <p:nvPr>
            <p:ph idx="1" type="subTitle"/>
          </p:nvPr>
        </p:nvSpPr>
        <p:spPr>
          <a:xfrm>
            <a:off x="4025050" y="1386332"/>
            <a:ext cx="2081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84" name="Google Shape;1584;p43"/>
          <p:cNvSpPr txBox="1"/>
          <p:nvPr>
            <p:ph type="title"/>
          </p:nvPr>
        </p:nvSpPr>
        <p:spPr>
          <a:xfrm>
            <a:off x="4027316" y="1068450"/>
            <a:ext cx="20793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85" name="Google Shape;1585;p43"/>
          <p:cNvSpPr txBox="1"/>
          <p:nvPr>
            <p:ph idx="2" type="subTitle"/>
          </p:nvPr>
        </p:nvSpPr>
        <p:spPr>
          <a:xfrm>
            <a:off x="4026182" y="3151648"/>
            <a:ext cx="2081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86" name="Google Shape;1586;p43"/>
          <p:cNvSpPr txBox="1"/>
          <p:nvPr>
            <p:ph idx="3" type="title"/>
          </p:nvPr>
        </p:nvSpPr>
        <p:spPr>
          <a:xfrm>
            <a:off x="4026182" y="2833766"/>
            <a:ext cx="20793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87" name="Google Shape;1587;p43"/>
          <p:cNvSpPr txBox="1"/>
          <p:nvPr>
            <p:ph idx="4" type="subTitle"/>
          </p:nvPr>
        </p:nvSpPr>
        <p:spPr>
          <a:xfrm>
            <a:off x="6347948" y="1386333"/>
            <a:ext cx="2081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88" name="Google Shape;1588;p43"/>
          <p:cNvSpPr txBox="1"/>
          <p:nvPr>
            <p:ph idx="5" type="title"/>
          </p:nvPr>
        </p:nvSpPr>
        <p:spPr>
          <a:xfrm>
            <a:off x="6350214" y="1068450"/>
            <a:ext cx="20793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89" name="Google Shape;1589;p43"/>
          <p:cNvSpPr txBox="1"/>
          <p:nvPr>
            <p:ph idx="6" type="subTitle"/>
          </p:nvPr>
        </p:nvSpPr>
        <p:spPr>
          <a:xfrm>
            <a:off x="6349081" y="3151650"/>
            <a:ext cx="2081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590" name="Google Shape;1590;p43"/>
          <p:cNvSpPr txBox="1"/>
          <p:nvPr>
            <p:ph idx="7" type="title"/>
          </p:nvPr>
        </p:nvSpPr>
        <p:spPr>
          <a:xfrm>
            <a:off x="6349081" y="2833767"/>
            <a:ext cx="20793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91" name="Google Shape;1591;p43"/>
          <p:cNvSpPr txBox="1"/>
          <p:nvPr>
            <p:ph idx="8" type="title"/>
          </p:nvPr>
        </p:nvSpPr>
        <p:spPr>
          <a:xfrm>
            <a:off x="713275" y="1786800"/>
            <a:ext cx="2727600" cy="156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92" name="Google Shape;1592;p43"/>
          <p:cNvSpPr/>
          <p:nvPr/>
        </p:nvSpPr>
        <p:spPr>
          <a:xfrm rot="10800000">
            <a:off x="-10" y="-49"/>
            <a:ext cx="9144085" cy="577096"/>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3"/>
          <p:cNvSpPr/>
          <p:nvPr/>
        </p:nvSpPr>
        <p:spPr>
          <a:xfrm>
            <a:off x="0" y="4604103"/>
            <a:ext cx="9144085" cy="539456"/>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4" name="Google Shape;1594;p43"/>
          <p:cNvGrpSpPr/>
          <p:nvPr/>
        </p:nvGrpSpPr>
        <p:grpSpPr>
          <a:xfrm flipH="1" rot="1512122">
            <a:off x="-239744" y="1253079"/>
            <a:ext cx="530730" cy="1541037"/>
            <a:chOff x="6512944" y="2975654"/>
            <a:chExt cx="1594853" cy="4630848"/>
          </a:xfrm>
        </p:grpSpPr>
        <p:grpSp>
          <p:nvGrpSpPr>
            <p:cNvPr id="1595" name="Google Shape;1595;p43"/>
            <p:cNvGrpSpPr/>
            <p:nvPr/>
          </p:nvGrpSpPr>
          <p:grpSpPr>
            <a:xfrm>
              <a:off x="6512944" y="2975654"/>
              <a:ext cx="1594853" cy="4630848"/>
              <a:chOff x="1460575" y="5630575"/>
              <a:chExt cx="645350" cy="1873775"/>
            </a:xfrm>
          </p:grpSpPr>
          <p:sp>
            <p:nvSpPr>
              <p:cNvPr id="1596" name="Google Shape;1596;p43"/>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3"/>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8" name="Google Shape;1598;p43"/>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43"/>
          <p:cNvGrpSpPr/>
          <p:nvPr/>
        </p:nvGrpSpPr>
        <p:grpSpPr>
          <a:xfrm rot="-2700000">
            <a:off x="8549215" y="2189846"/>
            <a:ext cx="818413" cy="1158665"/>
            <a:chOff x="1793075" y="1583538"/>
            <a:chExt cx="552200" cy="781775"/>
          </a:xfrm>
        </p:grpSpPr>
        <p:sp>
          <p:nvSpPr>
            <p:cNvPr id="1600" name="Google Shape;1600;p43"/>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3"/>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3"/>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3"/>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3"/>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3"/>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3"/>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43"/>
          <p:cNvGrpSpPr/>
          <p:nvPr/>
        </p:nvGrpSpPr>
        <p:grpSpPr>
          <a:xfrm rot="-4357403">
            <a:off x="8400493" y="350779"/>
            <a:ext cx="324467" cy="456975"/>
            <a:chOff x="1554950" y="3841075"/>
            <a:chExt cx="389950" cy="549200"/>
          </a:xfrm>
        </p:grpSpPr>
        <p:sp>
          <p:nvSpPr>
            <p:cNvPr id="1608" name="Google Shape;1608;p43"/>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3"/>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3"/>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3"/>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3"/>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3"/>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3"/>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3"/>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43"/>
          <p:cNvGrpSpPr/>
          <p:nvPr/>
        </p:nvGrpSpPr>
        <p:grpSpPr>
          <a:xfrm flipH="1" rot="8100000">
            <a:off x="-7075" y="-545440"/>
            <a:ext cx="1026824" cy="2081049"/>
            <a:chOff x="1803775" y="5029925"/>
            <a:chExt cx="655775" cy="1329050"/>
          </a:xfrm>
        </p:grpSpPr>
        <p:sp>
          <p:nvSpPr>
            <p:cNvPr id="1617" name="Google Shape;1617;p4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43"/>
          <p:cNvGrpSpPr/>
          <p:nvPr/>
        </p:nvGrpSpPr>
        <p:grpSpPr>
          <a:xfrm rot="-2432001">
            <a:off x="1351257" y="-137648"/>
            <a:ext cx="339212" cy="644080"/>
            <a:chOff x="2263675" y="890788"/>
            <a:chExt cx="248900" cy="472600"/>
          </a:xfrm>
        </p:grpSpPr>
        <p:sp>
          <p:nvSpPr>
            <p:cNvPr id="1629" name="Google Shape;1629;p43"/>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3"/>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_2_1_1">
    <p:spTree>
      <p:nvGrpSpPr>
        <p:cNvPr id="1631" name="Shape 1631"/>
        <p:cNvGrpSpPr/>
        <p:nvPr/>
      </p:nvGrpSpPr>
      <p:grpSpPr>
        <a:xfrm>
          <a:off x="0" y="0"/>
          <a:ext cx="0" cy="0"/>
          <a:chOff x="0" y="0"/>
          <a:chExt cx="0" cy="0"/>
        </a:xfrm>
      </p:grpSpPr>
      <p:sp>
        <p:nvSpPr>
          <p:cNvPr id="1632" name="Google Shape;1632;p44"/>
          <p:cNvSpPr txBox="1"/>
          <p:nvPr>
            <p:ph idx="1" type="subTitle"/>
          </p:nvPr>
        </p:nvSpPr>
        <p:spPr>
          <a:xfrm>
            <a:off x="713275" y="3680706"/>
            <a:ext cx="18039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633" name="Google Shape;1633;p44"/>
          <p:cNvSpPr txBox="1"/>
          <p:nvPr>
            <p:ph type="title"/>
          </p:nvPr>
        </p:nvSpPr>
        <p:spPr>
          <a:xfrm>
            <a:off x="715238" y="3362825"/>
            <a:ext cx="18018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4" name="Google Shape;1634;p44"/>
          <p:cNvSpPr txBox="1"/>
          <p:nvPr>
            <p:ph idx="2" type="subTitle"/>
          </p:nvPr>
        </p:nvSpPr>
        <p:spPr>
          <a:xfrm>
            <a:off x="4655681" y="3680706"/>
            <a:ext cx="18039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635" name="Google Shape;1635;p44"/>
          <p:cNvSpPr txBox="1"/>
          <p:nvPr>
            <p:ph idx="3" type="title"/>
          </p:nvPr>
        </p:nvSpPr>
        <p:spPr>
          <a:xfrm>
            <a:off x="4656368" y="3362825"/>
            <a:ext cx="18018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6" name="Google Shape;1636;p44"/>
          <p:cNvSpPr txBox="1"/>
          <p:nvPr>
            <p:ph idx="4" type="subTitle"/>
          </p:nvPr>
        </p:nvSpPr>
        <p:spPr>
          <a:xfrm>
            <a:off x="2684419" y="3110756"/>
            <a:ext cx="18039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637" name="Google Shape;1637;p44"/>
          <p:cNvSpPr txBox="1"/>
          <p:nvPr>
            <p:ph idx="5" type="title"/>
          </p:nvPr>
        </p:nvSpPr>
        <p:spPr>
          <a:xfrm>
            <a:off x="2685803" y="2792875"/>
            <a:ext cx="18018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38" name="Google Shape;1638;p44"/>
          <p:cNvSpPr txBox="1"/>
          <p:nvPr>
            <p:ph idx="6" type="subTitle"/>
          </p:nvPr>
        </p:nvSpPr>
        <p:spPr>
          <a:xfrm>
            <a:off x="6626933" y="3110756"/>
            <a:ext cx="18039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1639" name="Google Shape;1639;p44"/>
          <p:cNvSpPr txBox="1"/>
          <p:nvPr>
            <p:ph idx="7" type="title"/>
          </p:nvPr>
        </p:nvSpPr>
        <p:spPr>
          <a:xfrm>
            <a:off x="6626933" y="2792875"/>
            <a:ext cx="1801800" cy="42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40" name="Google Shape;1640;p44"/>
          <p:cNvSpPr txBox="1"/>
          <p:nvPr>
            <p:ph idx="8"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41" name="Google Shape;1641;p44"/>
          <p:cNvGrpSpPr/>
          <p:nvPr/>
        </p:nvGrpSpPr>
        <p:grpSpPr>
          <a:xfrm rot="-6658504">
            <a:off x="273526" y="-60068"/>
            <a:ext cx="340314" cy="446941"/>
            <a:chOff x="2136875" y="1156838"/>
            <a:chExt cx="166125" cy="218175"/>
          </a:xfrm>
        </p:grpSpPr>
        <p:sp>
          <p:nvSpPr>
            <p:cNvPr id="1642" name="Google Shape;1642;p44"/>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4"/>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44"/>
          <p:cNvGrpSpPr/>
          <p:nvPr/>
        </p:nvGrpSpPr>
        <p:grpSpPr>
          <a:xfrm rot="2851994">
            <a:off x="87014" y="-137856"/>
            <a:ext cx="1030242" cy="2087977"/>
            <a:chOff x="1803775" y="5029925"/>
            <a:chExt cx="655775" cy="1329050"/>
          </a:xfrm>
        </p:grpSpPr>
        <p:sp>
          <p:nvSpPr>
            <p:cNvPr id="1645" name="Google Shape;1645;p4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44"/>
          <p:cNvGrpSpPr/>
          <p:nvPr/>
        </p:nvGrpSpPr>
        <p:grpSpPr>
          <a:xfrm rot="4757312">
            <a:off x="-65088" y="1661728"/>
            <a:ext cx="550381" cy="1003090"/>
            <a:chOff x="-214625" y="3943775"/>
            <a:chExt cx="458725" cy="836125"/>
          </a:xfrm>
        </p:grpSpPr>
        <p:sp>
          <p:nvSpPr>
            <p:cNvPr id="1657" name="Google Shape;1657;p4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44"/>
          <p:cNvGrpSpPr/>
          <p:nvPr/>
        </p:nvGrpSpPr>
        <p:grpSpPr>
          <a:xfrm rot="4141496">
            <a:off x="7115367" y="4830439"/>
            <a:ext cx="340314" cy="446941"/>
            <a:chOff x="2136875" y="1156838"/>
            <a:chExt cx="166125" cy="218175"/>
          </a:xfrm>
        </p:grpSpPr>
        <p:sp>
          <p:nvSpPr>
            <p:cNvPr id="1670" name="Google Shape;1670;p44"/>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4"/>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44"/>
          <p:cNvGrpSpPr/>
          <p:nvPr/>
        </p:nvGrpSpPr>
        <p:grpSpPr>
          <a:xfrm rot="-7948006">
            <a:off x="8051002" y="3687491"/>
            <a:ext cx="1030242" cy="2087977"/>
            <a:chOff x="1803775" y="5029925"/>
            <a:chExt cx="655775" cy="1329050"/>
          </a:xfrm>
        </p:grpSpPr>
        <p:sp>
          <p:nvSpPr>
            <p:cNvPr id="1673" name="Google Shape;1673;p44"/>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4"/>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4"/>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4"/>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4"/>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4"/>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4"/>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4"/>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4"/>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4"/>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4"/>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4" name="Google Shape;1684;p44"/>
          <p:cNvGrpSpPr/>
          <p:nvPr/>
        </p:nvGrpSpPr>
        <p:grpSpPr>
          <a:xfrm rot="-6042688">
            <a:off x="8682965" y="2972794"/>
            <a:ext cx="550381" cy="1003090"/>
            <a:chOff x="-214625" y="3943775"/>
            <a:chExt cx="458725" cy="836125"/>
          </a:xfrm>
        </p:grpSpPr>
        <p:sp>
          <p:nvSpPr>
            <p:cNvPr id="1685" name="Google Shape;1685;p44"/>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4"/>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4"/>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4"/>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4"/>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4"/>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4"/>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4"/>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4"/>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4"/>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4"/>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4"/>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44"/>
          <p:cNvSpPr/>
          <p:nvPr/>
        </p:nvSpPr>
        <p:spPr>
          <a:xfrm rot="10800000">
            <a:off x="7601150" y="199"/>
            <a:ext cx="1542848" cy="125624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4"/>
          <p:cNvSpPr/>
          <p:nvPr/>
        </p:nvSpPr>
        <p:spPr>
          <a:xfrm>
            <a:off x="0" y="3887174"/>
            <a:ext cx="1542848" cy="125624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9" name="Google Shape;1699;p44"/>
          <p:cNvGrpSpPr/>
          <p:nvPr/>
        </p:nvGrpSpPr>
        <p:grpSpPr>
          <a:xfrm flipH="1" rot="-2048713">
            <a:off x="8741166" y="613083"/>
            <a:ext cx="428767" cy="1244975"/>
            <a:chOff x="6512944" y="2975654"/>
            <a:chExt cx="1594853" cy="4630848"/>
          </a:xfrm>
        </p:grpSpPr>
        <p:grpSp>
          <p:nvGrpSpPr>
            <p:cNvPr id="1700" name="Google Shape;1700;p44"/>
            <p:cNvGrpSpPr/>
            <p:nvPr/>
          </p:nvGrpSpPr>
          <p:grpSpPr>
            <a:xfrm>
              <a:off x="6512944" y="2975654"/>
              <a:ext cx="1594853" cy="4630848"/>
              <a:chOff x="1460575" y="5630575"/>
              <a:chExt cx="645350" cy="1873775"/>
            </a:xfrm>
          </p:grpSpPr>
          <p:sp>
            <p:nvSpPr>
              <p:cNvPr id="1701" name="Google Shape;1701;p4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3" name="Google Shape;1703;p44"/>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4" name="Google Shape;1704;p44"/>
          <p:cNvGrpSpPr/>
          <p:nvPr/>
        </p:nvGrpSpPr>
        <p:grpSpPr>
          <a:xfrm flipH="1" rot="2700000">
            <a:off x="-150015" y="3228416"/>
            <a:ext cx="428764" cy="1244966"/>
            <a:chOff x="6512944" y="2975654"/>
            <a:chExt cx="1594853" cy="4630848"/>
          </a:xfrm>
        </p:grpSpPr>
        <p:grpSp>
          <p:nvGrpSpPr>
            <p:cNvPr id="1705" name="Google Shape;1705;p44"/>
            <p:cNvGrpSpPr/>
            <p:nvPr/>
          </p:nvGrpSpPr>
          <p:grpSpPr>
            <a:xfrm>
              <a:off x="6512944" y="2975654"/>
              <a:ext cx="1594853" cy="4630848"/>
              <a:chOff x="1460575" y="5630575"/>
              <a:chExt cx="645350" cy="1873775"/>
            </a:xfrm>
          </p:grpSpPr>
          <p:sp>
            <p:nvSpPr>
              <p:cNvPr id="1706" name="Google Shape;1706;p4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8" name="Google Shape;1708;p44"/>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
    <p:spTree>
      <p:nvGrpSpPr>
        <p:cNvPr id="1709" name="Shape 1709"/>
        <p:cNvGrpSpPr/>
        <p:nvPr/>
      </p:nvGrpSpPr>
      <p:grpSpPr>
        <a:xfrm>
          <a:off x="0" y="0"/>
          <a:ext cx="0" cy="0"/>
          <a:chOff x="0" y="0"/>
          <a:chExt cx="0" cy="0"/>
        </a:xfrm>
      </p:grpSpPr>
      <p:sp>
        <p:nvSpPr>
          <p:cNvPr id="1710" name="Google Shape;1710;p45"/>
          <p:cNvSpPr txBox="1"/>
          <p:nvPr>
            <p:ph idx="1" type="subTitle"/>
          </p:nvPr>
        </p:nvSpPr>
        <p:spPr>
          <a:xfrm>
            <a:off x="713412" y="2253408"/>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11" name="Google Shape;1711;p45"/>
          <p:cNvSpPr txBox="1"/>
          <p:nvPr>
            <p:ph type="title"/>
          </p:nvPr>
        </p:nvSpPr>
        <p:spPr>
          <a:xfrm>
            <a:off x="715914" y="19355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12" name="Google Shape;1712;p45"/>
          <p:cNvSpPr txBox="1"/>
          <p:nvPr>
            <p:ph idx="2" type="subTitle"/>
          </p:nvPr>
        </p:nvSpPr>
        <p:spPr>
          <a:xfrm>
            <a:off x="713400" y="3927001"/>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13" name="Google Shape;1713;p45"/>
          <p:cNvSpPr txBox="1"/>
          <p:nvPr>
            <p:ph idx="3" type="title"/>
          </p:nvPr>
        </p:nvSpPr>
        <p:spPr>
          <a:xfrm>
            <a:off x="713400" y="3609118"/>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14" name="Google Shape;1714;p45"/>
          <p:cNvSpPr txBox="1"/>
          <p:nvPr>
            <p:ph idx="4" type="subTitle"/>
          </p:nvPr>
        </p:nvSpPr>
        <p:spPr>
          <a:xfrm>
            <a:off x="3424764" y="2253408"/>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15" name="Google Shape;1715;p45"/>
          <p:cNvSpPr txBox="1"/>
          <p:nvPr>
            <p:ph idx="5" type="title"/>
          </p:nvPr>
        </p:nvSpPr>
        <p:spPr>
          <a:xfrm>
            <a:off x="3424764" y="19355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16" name="Google Shape;1716;p45"/>
          <p:cNvSpPr txBox="1"/>
          <p:nvPr>
            <p:ph idx="6" type="subTitle"/>
          </p:nvPr>
        </p:nvSpPr>
        <p:spPr>
          <a:xfrm>
            <a:off x="3424764" y="3927003"/>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17" name="Google Shape;1717;p45"/>
          <p:cNvSpPr txBox="1"/>
          <p:nvPr>
            <p:ph idx="7" type="title"/>
          </p:nvPr>
        </p:nvSpPr>
        <p:spPr>
          <a:xfrm>
            <a:off x="3424764" y="3609120"/>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18" name="Google Shape;1718;p45"/>
          <p:cNvSpPr txBox="1"/>
          <p:nvPr>
            <p:ph idx="8"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19" name="Google Shape;1719;p45"/>
          <p:cNvSpPr txBox="1"/>
          <p:nvPr>
            <p:ph idx="9" type="subTitle"/>
          </p:nvPr>
        </p:nvSpPr>
        <p:spPr>
          <a:xfrm>
            <a:off x="6131111" y="2253408"/>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20" name="Google Shape;1720;p45"/>
          <p:cNvSpPr txBox="1"/>
          <p:nvPr>
            <p:ph idx="13" type="title"/>
          </p:nvPr>
        </p:nvSpPr>
        <p:spPr>
          <a:xfrm>
            <a:off x="6133613" y="1935525"/>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21" name="Google Shape;1721;p45"/>
          <p:cNvSpPr txBox="1"/>
          <p:nvPr>
            <p:ph idx="14" type="subTitle"/>
          </p:nvPr>
        </p:nvSpPr>
        <p:spPr>
          <a:xfrm>
            <a:off x="6131099" y="3927003"/>
            <a:ext cx="22995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22" name="Google Shape;1722;p45"/>
          <p:cNvSpPr txBox="1"/>
          <p:nvPr>
            <p:ph idx="15" type="title"/>
          </p:nvPr>
        </p:nvSpPr>
        <p:spPr>
          <a:xfrm>
            <a:off x="6131099" y="3609120"/>
            <a:ext cx="2297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23" name="Google Shape;1723;p45"/>
          <p:cNvSpPr/>
          <p:nvPr/>
        </p:nvSpPr>
        <p:spPr>
          <a:xfrm rot="10800000">
            <a:off x="6306883" y="100"/>
            <a:ext cx="2837116" cy="138280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4" name="Google Shape;1724;p45"/>
          <p:cNvGrpSpPr/>
          <p:nvPr/>
        </p:nvGrpSpPr>
        <p:grpSpPr>
          <a:xfrm flipH="1" rot="10380020">
            <a:off x="8281410" y="840894"/>
            <a:ext cx="298388" cy="866406"/>
            <a:chOff x="6512944" y="2975654"/>
            <a:chExt cx="1594853" cy="4630848"/>
          </a:xfrm>
        </p:grpSpPr>
        <p:grpSp>
          <p:nvGrpSpPr>
            <p:cNvPr id="1725" name="Google Shape;1725;p45"/>
            <p:cNvGrpSpPr/>
            <p:nvPr/>
          </p:nvGrpSpPr>
          <p:grpSpPr>
            <a:xfrm>
              <a:off x="6512944" y="2975654"/>
              <a:ext cx="1594853" cy="4630848"/>
              <a:chOff x="1460575" y="5630575"/>
              <a:chExt cx="645350" cy="1873775"/>
            </a:xfrm>
          </p:grpSpPr>
          <p:sp>
            <p:nvSpPr>
              <p:cNvPr id="1726" name="Google Shape;1726;p45"/>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5"/>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8" name="Google Shape;1728;p45"/>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9" name="Google Shape;1729;p45"/>
          <p:cNvGrpSpPr/>
          <p:nvPr/>
        </p:nvGrpSpPr>
        <p:grpSpPr>
          <a:xfrm rot="-1866940">
            <a:off x="6839885" y="-344456"/>
            <a:ext cx="400620" cy="1248399"/>
            <a:chOff x="4118750" y="2154275"/>
            <a:chExt cx="601300" cy="1873750"/>
          </a:xfrm>
        </p:grpSpPr>
        <p:sp>
          <p:nvSpPr>
            <p:cNvPr id="1730" name="Google Shape;1730;p45"/>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5"/>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2" name="Google Shape;1732;p45"/>
          <p:cNvGrpSpPr/>
          <p:nvPr/>
        </p:nvGrpSpPr>
        <p:grpSpPr>
          <a:xfrm rot="1865792">
            <a:off x="-287707" y="3793068"/>
            <a:ext cx="723092" cy="1465481"/>
            <a:chOff x="1803775" y="5029925"/>
            <a:chExt cx="655775" cy="1329050"/>
          </a:xfrm>
        </p:grpSpPr>
        <p:sp>
          <p:nvSpPr>
            <p:cNvPr id="1733" name="Google Shape;1733;p4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45"/>
          <p:cNvGrpSpPr/>
          <p:nvPr/>
        </p:nvGrpSpPr>
        <p:grpSpPr>
          <a:xfrm rot="3492532">
            <a:off x="5956335" y="-121228"/>
            <a:ext cx="494143" cy="900682"/>
            <a:chOff x="-214625" y="3943775"/>
            <a:chExt cx="458725" cy="836125"/>
          </a:xfrm>
        </p:grpSpPr>
        <p:sp>
          <p:nvSpPr>
            <p:cNvPr id="1745" name="Google Shape;1745;p4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7" name="Google Shape;1757;p45"/>
          <p:cNvSpPr/>
          <p:nvPr/>
        </p:nvSpPr>
        <p:spPr>
          <a:xfrm rot="2131633">
            <a:off x="7884376" y="3305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5"/>
          <p:cNvSpPr/>
          <p:nvPr/>
        </p:nvSpPr>
        <p:spPr>
          <a:xfrm rot="-2281775">
            <a:off x="689767" y="475552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9" name="Google Shape;1759;p45"/>
          <p:cNvGrpSpPr/>
          <p:nvPr/>
        </p:nvGrpSpPr>
        <p:grpSpPr>
          <a:xfrm flipH="1" rot="2422028">
            <a:off x="-102502" y="2720515"/>
            <a:ext cx="352694" cy="1099052"/>
            <a:chOff x="4118750" y="2154275"/>
            <a:chExt cx="601300" cy="1873750"/>
          </a:xfrm>
        </p:grpSpPr>
        <p:sp>
          <p:nvSpPr>
            <p:cNvPr id="1760" name="Google Shape;1760;p45"/>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5"/>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2" name="Google Shape;1762;p45"/>
          <p:cNvGrpSpPr/>
          <p:nvPr/>
        </p:nvGrpSpPr>
        <p:grpSpPr>
          <a:xfrm flipH="1" rot="-7738681">
            <a:off x="8760947" y="1766159"/>
            <a:ext cx="344309" cy="484912"/>
            <a:chOff x="1554950" y="3841075"/>
            <a:chExt cx="389950" cy="549200"/>
          </a:xfrm>
        </p:grpSpPr>
        <p:sp>
          <p:nvSpPr>
            <p:cNvPr id="1763" name="Google Shape;1763;p45"/>
            <p:cNvSpPr/>
            <p:nvPr/>
          </p:nvSpPr>
          <p:spPr>
            <a:xfrm>
              <a:off x="1554950" y="3875950"/>
              <a:ext cx="148550" cy="242200"/>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5"/>
            <p:cNvSpPr/>
            <p:nvPr/>
          </p:nvSpPr>
          <p:spPr>
            <a:xfrm>
              <a:off x="1717175" y="3964725"/>
              <a:ext cx="227725" cy="190050"/>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5"/>
            <p:cNvSpPr/>
            <p:nvPr/>
          </p:nvSpPr>
          <p:spPr>
            <a:xfrm>
              <a:off x="1621025" y="3841075"/>
              <a:ext cx="134850" cy="284400"/>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5"/>
            <p:cNvSpPr/>
            <p:nvPr/>
          </p:nvSpPr>
          <p:spPr>
            <a:xfrm>
              <a:off x="1653175" y="3854550"/>
              <a:ext cx="229525" cy="291100"/>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5"/>
            <p:cNvSpPr/>
            <p:nvPr/>
          </p:nvSpPr>
          <p:spPr>
            <a:xfrm>
              <a:off x="1559700" y="4092300"/>
              <a:ext cx="161950" cy="62975"/>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5"/>
            <p:cNvSpPr/>
            <p:nvPr/>
          </p:nvSpPr>
          <p:spPr>
            <a:xfrm>
              <a:off x="1707050" y="4133775"/>
              <a:ext cx="166400" cy="85700"/>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5"/>
            <p:cNvSpPr/>
            <p:nvPr/>
          </p:nvSpPr>
          <p:spPr>
            <a:xfrm>
              <a:off x="1709725" y="4007175"/>
              <a:ext cx="83975" cy="137650"/>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5"/>
            <p:cNvSpPr/>
            <p:nvPr/>
          </p:nvSpPr>
          <p:spPr>
            <a:xfrm>
              <a:off x="1614175" y="4136650"/>
              <a:ext cx="113125" cy="253625"/>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1" name="Google Shape;1771;p45"/>
          <p:cNvGrpSpPr/>
          <p:nvPr/>
        </p:nvGrpSpPr>
        <p:grpSpPr>
          <a:xfrm rot="-1324980">
            <a:off x="8698081" y="-353291"/>
            <a:ext cx="470036" cy="1364806"/>
            <a:chOff x="6512944" y="2975654"/>
            <a:chExt cx="1594853" cy="4630848"/>
          </a:xfrm>
        </p:grpSpPr>
        <p:grpSp>
          <p:nvGrpSpPr>
            <p:cNvPr id="1772" name="Google Shape;1772;p45"/>
            <p:cNvGrpSpPr/>
            <p:nvPr/>
          </p:nvGrpSpPr>
          <p:grpSpPr>
            <a:xfrm>
              <a:off x="6512944" y="2975654"/>
              <a:ext cx="1594853" cy="4630848"/>
              <a:chOff x="1460575" y="5630575"/>
              <a:chExt cx="645350" cy="1873775"/>
            </a:xfrm>
          </p:grpSpPr>
          <p:sp>
            <p:nvSpPr>
              <p:cNvPr id="1773" name="Google Shape;1773;p45"/>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5"/>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5" name="Google Shape;1775;p45"/>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_2">
    <p:spTree>
      <p:nvGrpSpPr>
        <p:cNvPr id="1776" name="Shape 1776"/>
        <p:cNvGrpSpPr/>
        <p:nvPr/>
      </p:nvGrpSpPr>
      <p:grpSpPr>
        <a:xfrm>
          <a:off x="0" y="0"/>
          <a:ext cx="0" cy="0"/>
          <a:chOff x="0" y="0"/>
          <a:chExt cx="0" cy="0"/>
        </a:xfrm>
      </p:grpSpPr>
      <p:sp>
        <p:nvSpPr>
          <p:cNvPr id="1777" name="Google Shape;1777;p46"/>
          <p:cNvSpPr/>
          <p:nvPr/>
        </p:nvSpPr>
        <p:spPr>
          <a:xfrm rot="-5400000">
            <a:off x="3748049" y="-252385"/>
            <a:ext cx="5143561" cy="5648309"/>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6"/>
          <p:cNvSpPr txBox="1"/>
          <p:nvPr>
            <p:ph idx="1" type="subTitle"/>
          </p:nvPr>
        </p:nvSpPr>
        <p:spPr>
          <a:xfrm>
            <a:off x="4648207" y="857257"/>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79" name="Google Shape;1779;p46"/>
          <p:cNvSpPr txBox="1"/>
          <p:nvPr>
            <p:ph type="title"/>
          </p:nvPr>
        </p:nvSpPr>
        <p:spPr>
          <a:xfrm>
            <a:off x="4649812" y="539375"/>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0" name="Google Shape;1780;p46"/>
          <p:cNvSpPr txBox="1"/>
          <p:nvPr>
            <p:ph idx="2" type="subTitle"/>
          </p:nvPr>
        </p:nvSpPr>
        <p:spPr>
          <a:xfrm>
            <a:off x="4648200" y="2298836"/>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81" name="Google Shape;1781;p46"/>
          <p:cNvSpPr txBox="1"/>
          <p:nvPr>
            <p:ph idx="3" type="title"/>
          </p:nvPr>
        </p:nvSpPr>
        <p:spPr>
          <a:xfrm>
            <a:off x="4648200" y="1980953"/>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2" name="Google Shape;1782;p46"/>
          <p:cNvSpPr txBox="1"/>
          <p:nvPr>
            <p:ph idx="4" type="subTitle"/>
          </p:nvPr>
        </p:nvSpPr>
        <p:spPr>
          <a:xfrm>
            <a:off x="6952717" y="857247"/>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83" name="Google Shape;1783;p46"/>
          <p:cNvSpPr txBox="1"/>
          <p:nvPr>
            <p:ph idx="5" type="title"/>
          </p:nvPr>
        </p:nvSpPr>
        <p:spPr>
          <a:xfrm>
            <a:off x="6952719" y="539375"/>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4" name="Google Shape;1784;p46"/>
          <p:cNvSpPr txBox="1"/>
          <p:nvPr>
            <p:ph idx="6" type="subTitle"/>
          </p:nvPr>
        </p:nvSpPr>
        <p:spPr>
          <a:xfrm>
            <a:off x="4649042" y="3740425"/>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85" name="Google Shape;1785;p46"/>
          <p:cNvSpPr txBox="1"/>
          <p:nvPr>
            <p:ph idx="7" type="title"/>
          </p:nvPr>
        </p:nvSpPr>
        <p:spPr>
          <a:xfrm>
            <a:off x="4649044" y="3422543"/>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6" name="Google Shape;1786;p46"/>
          <p:cNvSpPr txBox="1"/>
          <p:nvPr>
            <p:ph idx="8" type="title"/>
          </p:nvPr>
        </p:nvSpPr>
        <p:spPr>
          <a:xfrm>
            <a:off x="713275" y="1786800"/>
            <a:ext cx="2620500" cy="156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7" name="Google Shape;1787;p46"/>
          <p:cNvSpPr txBox="1"/>
          <p:nvPr>
            <p:ph idx="9" type="subTitle"/>
          </p:nvPr>
        </p:nvSpPr>
        <p:spPr>
          <a:xfrm>
            <a:off x="6957078" y="3740397"/>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88" name="Google Shape;1788;p46"/>
          <p:cNvSpPr txBox="1"/>
          <p:nvPr>
            <p:ph idx="13" type="title"/>
          </p:nvPr>
        </p:nvSpPr>
        <p:spPr>
          <a:xfrm>
            <a:off x="6958683" y="3422525"/>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89" name="Google Shape;1789;p46"/>
          <p:cNvSpPr txBox="1"/>
          <p:nvPr>
            <p:ph idx="14" type="subTitle"/>
          </p:nvPr>
        </p:nvSpPr>
        <p:spPr>
          <a:xfrm>
            <a:off x="6951974" y="2298825"/>
            <a:ext cx="1473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90" name="Google Shape;1790;p46"/>
          <p:cNvSpPr txBox="1"/>
          <p:nvPr>
            <p:ph idx="15" type="title"/>
          </p:nvPr>
        </p:nvSpPr>
        <p:spPr>
          <a:xfrm>
            <a:off x="6951972" y="1980943"/>
            <a:ext cx="1472100" cy="420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p:cSld name="CUSTOM_6">
    <p:spTree>
      <p:nvGrpSpPr>
        <p:cNvPr id="1791" name="Shape 1791"/>
        <p:cNvGrpSpPr/>
        <p:nvPr/>
      </p:nvGrpSpPr>
      <p:grpSpPr>
        <a:xfrm>
          <a:off x="0" y="0"/>
          <a:ext cx="0" cy="0"/>
          <a:chOff x="0" y="0"/>
          <a:chExt cx="0" cy="0"/>
        </a:xfrm>
      </p:grpSpPr>
      <p:sp>
        <p:nvSpPr>
          <p:cNvPr id="1792" name="Google Shape;1792;p47"/>
          <p:cNvSpPr txBox="1"/>
          <p:nvPr>
            <p:ph hasCustomPrompt="1" type="title"/>
          </p:nvPr>
        </p:nvSpPr>
        <p:spPr>
          <a:xfrm>
            <a:off x="6289325" y="3104675"/>
            <a:ext cx="2148900" cy="448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793" name="Google Shape;1793;p47"/>
          <p:cNvSpPr txBox="1"/>
          <p:nvPr>
            <p:ph idx="1" type="subTitle"/>
          </p:nvPr>
        </p:nvSpPr>
        <p:spPr>
          <a:xfrm>
            <a:off x="6294725" y="3596582"/>
            <a:ext cx="2138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94" name="Google Shape;1794;p47"/>
          <p:cNvSpPr txBox="1"/>
          <p:nvPr>
            <p:ph hasCustomPrompt="1" idx="2" type="title"/>
          </p:nvPr>
        </p:nvSpPr>
        <p:spPr>
          <a:xfrm>
            <a:off x="713400" y="1022750"/>
            <a:ext cx="2145000" cy="448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795" name="Google Shape;1795;p47"/>
          <p:cNvSpPr txBox="1"/>
          <p:nvPr>
            <p:ph idx="3" type="subTitle"/>
          </p:nvPr>
        </p:nvSpPr>
        <p:spPr>
          <a:xfrm>
            <a:off x="715801" y="1514665"/>
            <a:ext cx="21414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96" name="Google Shape;1796;p47"/>
          <p:cNvSpPr txBox="1"/>
          <p:nvPr>
            <p:ph hasCustomPrompt="1" idx="4" type="title"/>
          </p:nvPr>
        </p:nvSpPr>
        <p:spPr>
          <a:xfrm>
            <a:off x="3501363" y="2063700"/>
            <a:ext cx="2145000" cy="4482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800"/>
              <a:buNone/>
              <a:defRPr sz="22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797" name="Google Shape;1797;p47"/>
          <p:cNvSpPr txBox="1"/>
          <p:nvPr>
            <p:ph idx="5" type="subTitle"/>
          </p:nvPr>
        </p:nvSpPr>
        <p:spPr>
          <a:xfrm>
            <a:off x="3504663" y="2555623"/>
            <a:ext cx="21417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98" name="Google Shape;1798;p47"/>
          <p:cNvSpPr/>
          <p:nvPr/>
        </p:nvSpPr>
        <p:spPr>
          <a:xfrm rot="10800000">
            <a:off x="2984551" y="221"/>
            <a:ext cx="6159449" cy="242687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7"/>
          <p:cNvSpPr/>
          <p:nvPr/>
        </p:nvSpPr>
        <p:spPr>
          <a:xfrm>
            <a:off x="1" y="2730533"/>
            <a:ext cx="6159449" cy="242687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0" name="Google Shape;1800;p47"/>
          <p:cNvGrpSpPr/>
          <p:nvPr/>
        </p:nvGrpSpPr>
        <p:grpSpPr>
          <a:xfrm rot="1185886">
            <a:off x="150572" y="3703839"/>
            <a:ext cx="612041" cy="1907222"/>
            <a:chOff x="4118750" y="2154275"/>
            <a:chExt cx="601300" cy="1873750"/>
          </a:xfrm>
        </p:grpSpPr>
        <p:sp>
          <p:nvSpPr>
            <p:cNvPr id="1801" name="Google Shape;1801;p47"/>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7"/>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3" name="Google Shape;1803;p47"/>
          <p:cNvSpPr/>
          <p:nvPr/>
        </p:nvSpPr>
        <p:spPr>
          <a:xfrm rot="2840945">
            <a:off x="348601" y="2969522"/>
            <a:ext cx="215973" cy="45800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7"/>
          <p:cNvSpPr/>
          <p:nvPr/>
        </p:nvSpPr>
        <p:spPr>
          <a:xfrm flipH="1" rot="-1816995">
            <a:off x="4278527" y="4853025"/>
            <a:ext cx="215968" cy="457988"/>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5" name="Google Shape;1805;p47"/>
          <p:cNvGrpSpPr/>
          <p:nvPr/>
        </p:nvGrpSpPr>
        <p:grpSpPr>
          <a:xfrm rot="-7854187">
            <a:off x="7435195" y="-396542"/>
            <a:ext cx="923599" cy="1871845"/>
            <a:chOff x="1803775" y="5029925"/>
            <a:chExt cx="655775" cy="1329050"/>
          </a:xfrm>
        </p:grpSpPr>
        <p:sp>
          <p:nvSpPr>
            <p:cNvPr id="1806" name="Google Shape;1806;p47"/>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7"/>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7"/>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7"/>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7"/>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7"/>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7"/>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7"/>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7"/>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7"/>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7"/>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7" name="Google Shape;1817;p47"/>
          <p:cNvSpPr/>
          <p:nvPr/>
        </p:nvSpPr>
        <p:spPr>
          <a:xfrm rot="-2281775">
            <a:off x="5845792" y="9177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8" name="Google Shape;1818;p47"/>
          <p:cNvGrpSpPr/>
          <p:nvPr/>
        </p:nvGrpSpPr>
        <p:grpSpPr>
          <a:xfrm rot="3492532">
            <a:off x="4682285" y="116885"/>
            <a:ext cx="494143" cy="900682"/>
            <a:chOff x="-214625" y="3943775"/>
            <a:chExt cx="458725" cy="836125"/>
          </a:xfrm>
        </p:grpSpPr>
        <p:sp>
          <p:nvSpPr>
            <p:cNvPr id="1819" name="Google Shape;1819;p4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1">
  <p:cSld name="CUSTOM_6_1">
    <p:spTree>
      <p:nvGrpSpPr>
        <p:cNvPr id="1831" name="Shape 1831"/>
        <p:cNvGrpSpPr/>
        <p:nvPr/>
      </p:nvGrpSpPr>
      <p:grpSpPr>
        <a:xfrm>
          <a:off x="0" y="0"/>
          <a:ext cx="0" cy="0"/>
          <a:chOff x="0" y="0"/>
          <a:chExt cx="0" cy="0"/>
        </a:xfrm>
      </p:grpSpPr>
      <p:sp>
        <p:nvSpPr>
          <p:cNvPr id="1832" name="Google Shape;1832;p48"/>
          <p:cNvSpPr/>
          <p:nvPr/>
        </p:nvSpPr>
        <p:spPr>
          <a:xfrm rot="5400000">
            <a:off x="1898635" y="-1898623"/>
            <a:ext cx="1788144" cy="5585402"/>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8"/>
          <p:cNvSpPr/>
          <p:nvPr/>
        </p:nvSpPr>
        <p:spPr>
          <a:xfrm rot="-5400000">
            <a:off x="5457260" y="1456727"/>
            <a:ext cx="1788144" cy="5585402"/>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8"/>
          <p:cNvSpPr txBox="1"/>
          <p:nvPr>
            <p:ph hasCustomPrompt="1" type="title"/>
          </p:nvPr>
        </p:nvSpPr>
        <p:spPr>
          <a:xfrm>
            <a:off x="1115225" y="919500"/>
            <a:ext cx="30060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35" name="Google Shape;1835;p48"/>
          <p:cNvSpPr txBox="1"/>
          <p:nvPr>
            <p:ph idx="1" type="subTitle"/>
          </p:nvPr>
        </p:nvSpPr>
        <p:spPr>
          <a:xfrm>
            <a:off x="1118591" y="1489015"/>
            <a:ext cx="30012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36" name="Google Shape;1836;p48"/>
          <p:cNvSpPr txBox="1"/>
          <p:nvPr>
            <p:ph hasCustomPrompt="1" idx="2" type="title"/>
          </p:nvPr>
        </p:nvSpPr>
        <p:spPr>
          <a:xfrm>
            <a:off x="4971029" y="919513"/>
            <a:ext cx="30060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37" name="Google Shape;1837;p48"/>
          <p:cNvSpPr txBox="1"/>
          <p:nvPr>
            <p:ph idx="3" type="subTitle"/>
          </p:nvPr>
        </p:nvSpPr>
        <p:spPr>
          <a:xfrm>
            <a:off x="4973329" y="1489038"/>
            <a:ext cx="30015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38" name="Google Shape;1838;p48"/>
          <p:cNvSpPr txBox="1"/>
          <p:nvPr>
            <p:ph hasCustomPrompt="1" idx="4" type="title"/>
          </p:nvPr>
        </p:nvSpPr>
        <p:spPr>
          <a:xfrm>
            <a:off x="1119700" y="2977376"/>
            <a:ext cx="30060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39" name="Google Shape;1839;p48"/>
          <p:cNvSpPr txBox="1"/>
          <p:nvPr>
            <p:ph idx="5" type="subTitle"/>
          </p:nvPr>
        </p:nvSpPr>
        <p:spPr>
          <a:xfrm>
            <a:off x="1123066" y="3546891"/>
            <a:ext cx="30012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40" name="Google Shape;1840;p48"/>
          <p:cNvSpPr txBox="1"/>
          <p:nvPr>
            <p:ph hasCustomPrompt="1" idx="6" type="title"/>
          </p:nvPr>
        </p:nvSpPr>
        <p:spPr>
          <a:xfrm>
            <a:off x="4973329" y="2977375"/>
            <a:ext cx="30060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41" name="Google Shape;1841;p48"/>
          <p:cNvSpPr txBox="1"/>
          <p:nvPr>
            <p:ph idx="7" type="subTitle"/>
          </p:nvPr>
        </p:nvSpPr>
        <p:spPr>
          <a:xfrm>
            <a:off x="4973329" y="3546900"/>
            <a:ext cx="30015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842" name="Google Shape;1842;p48"/>
          <p:cNvGrpSpPr/>
          <p:nvPr/>
        </p:nvGrpSpPr>
        <p:grpSpPr>
          <a:xfrm flipH="1">
            <a:off x="-474408" y="2103432"/>
            <a:ext cx="1083557" cy="1428580"/>
            <a:chOff x="4326425" y="5583250"/>
            <a:chExt cx="744150" cy="981100"/>
          </a:xfrm>
        </p:grpSpPr>
        <p:sp>
          <p:nvSpPr>
            <p:cNvPr id="1843" name="Google Shape;1843;p48"/>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8"/>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8"/>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8"/>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8"/>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8"/>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8"/>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8"/>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8"/>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8"/>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8"/>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8"/>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8"/>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8"/>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8"/>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8"/>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8"/>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8"/>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8"/>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8"/>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8"/>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8"/>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8"/>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8"/>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8"/>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8" name="Google Shape;1868;p48"/>
          <p:cNvGrpSpPr/>
          <p:nvPr/>
        </p:nvGrpSpPr>
        <p:grpSpPr>
          <a:xfrm rot="-1980226">
            <a:off x="8603772" y="1744535"/>
            <a:ext cx="685105" cy="1248752"/>
            <a:chOff x="-214625" y="3943775"/>
            <a:chExt cx="458725" cy="836125"/>
          </a:xfrm>
        </p:grpSpPr>
        <p:sp>
          <p:nvSpPr>
            <p:cNvPr id="1869" name="Google Shape;1869;p4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2">
  <p:cSld name="CUSTOM_6_1_1">
    <p:spTree>
      <p:nvGrpSpPr>
        <p:cNvPr id="1881" name="Shape 1881"/>
        <p:cNvGrpSpPr/>
        <p:nvPr/>
      </p:nvGrpSpPr>
      <p:grpSpPr>
        <a:xfrm>
          <a:off x="0" y="0"/>
          <a:ext cx="0" cy="0"/>
          <a:chOff x="0" y="0"/>
          <a:chExt cx="0" cy="0"/>
        </a:xfrm>
      </p:grpSpPr>
      <p:sp>
        <p:nvSpPr>
          <p:cNvPr id="1882" name="Google Shape;1882;p49"/>
          <p:cNvSpPr txBox="1"/>
          <p:nvPr>
            <p:ph hasCustomPrompt="1" type="title"/>
          </p:nvPr>
        </p:nvSpPr>
        <p:spPr>
          <a:xfrm>
            <a:off x="1206150" y="2495075"/>
            <a:ext cx="29262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83" name="Google Shape;1883;p49"/>
          <p:cNvSpPr txBox="1"/>
          <p:nvPr>
            <p:ph idx="1" type="subTitle"/>
          </p:nvPr>
        </p:nvSpPr>
        <p:spPr>
          <a:xfrm>
            <a:off x="1193600" y="3064600"/>
            <a:ext cx="29262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84" name="Google Shape;1884;p49"/>
          <p:cNvSpPr txBox="1"/>
          <p:nvPr>
            <p:ph hasCustomPrompt="1" idx="2" type="title"/>
          </p:nvPr>
        </p:nvSpPr>
        <p:spPr>
          <a:xfrm>
            <a:off x="4959770" y="2495075"/>
            <a:ext cx="29262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885" name="Google Shape;1885;p49"/>
          <p:cNvSpPr txBox="1"/>
          <p:nvPr>
            <p:ph idx="3" type="subTitle"/>
          </p:nvPr>
        </p:nvSpPr>
        <p:spPr>
          <a:xfrm>
            <a:off x="4964269" y="3064600"/>
            <a:ext cx="29220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86" name="Google Shape;1886;p49"/>
          <p:cNvSpPr txBox="1"/>
          <p:nvPr>
            <p:ph idx="4"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87" name="Google Shape;1887;p49"/>
          <p:cNvSpPr/>
          <p:nvPr/>
        </p:nvSpPr>
        <p:spPr>
          <a:xfrm flipH="1" rot="10800000">
            <a:off x="0" y="1060"/>
            <a:ext cx="1793818" cy="146062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9"/>
          <p:cNvSpPr/>
          <p:nvPr/>
        </p:nvSpPr>
        <p:spPr>
          <a:xfrm rot="127924">
            <a:off x="-212247" y="1733945"/>
            <a:ext cx="1034665" cy="903766"/>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9"/>
          <p:cNvSpPr/>
          <p:nvPr/>
        </p:nvSpPr>
        <p:spPr>
          <a:xfrm flipH="1" rot="7236765">
            <a:off x="8164322" y="2212983"/>
            <a:ext cx="1304679" cy="1139462"/>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9"/>
          <p:cNvSpPr/>
          <p:nvPr/>
        </p:nvSpPr>
        <p:spPr>
          <a:xfrm flipH="1">
            <a:off x="7350175" y="3682885"/>
            <a:ext cx="1793818" cy="146062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1" name="Google Shape;1891;p49"/>
          <p:cNvGrpSpPr/>
          <p:nvPr/>
        </p:nvGrpSpPr>
        <p:grpSpPr>
          <a:xfrm rot="829082">
            <a:off x="807918" y="173564"/>
            <a:ext cx="339211" cy="644079"/>
            <a:chOff x="2263675" y="890788"/>
            <a:chExt cx="248900" cy="472600"/>
          </a:xfrm>
        </p:grpSpPr>
        <p:sp>
          <p:nvSpPr>
            <p:cNvPr id="1892" name="Google Shape;1892;p49"/>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9"/>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49"/>
          <p:cNvGrpSpPr/>
          <p:nvPr/>
        </p:nvGrpSpPr>
        <p:grpSpPr>
          <a:xfrm rot="9622959">
            <a:off x="561714" y="4670351"/>
            <a:ext cx="437113" cy="574068"/>
            <a:chOff x="2136875" y="1156838"/>
            <a:chExt cx="166125" cy="218175"/>
          </a:xfrm>
        </p:grpSpPr>
        <p:sp>
          <p:nvSpPr>
            <p:cNvPr id="1895" name="Google Shape;1895;p49"/>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9"/>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7" name="Google Shape;1897;p49"/>
          <p:cNvGrpSpPr/>
          <p:nvPr/>
        </p:nvGrpSpPr>
        <p:grpSpPr>
          <a:xfrm rot="499014">
            <a:off x="-311728" y="209568"/>
            <a:ext cx="1026857" cy="2081117"/>
            <a:chOff x="1803775" y="5029925"/>
            <a:chExt cx="655775" cy="1329050"/>
          </a:xfrm>
        </p:grpSpPr>
        <p:sp>
          <p:nvSpPr>
            <p:cNvPr id="1898" name="Google Shape;1898;p49"/>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9"/>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9"/>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9"/>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9"/>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9"/>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9"/>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9"/>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9"/>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9"/>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9"/>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9" name="Google Shape;1909;p49"/>
          <p:cNvSpPr/>
          <p:nvPr/>
        </p:nvSpPr>
        <p:spPr>
          <a:xfrm rot="-1953479">
            <a:off x="-29438" y="4528638"/>
            <a:ext cx="208315" cy="42204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0" name="Google Shape;1910;p49"/>
          <p:cNvGrpSpPr/>
          <p:nvPr/>
        </p:nvGrpSpPr>
        <p:grpSpPr>
          <a:xfrm rot="-1795251">
            <a:off x="8860993" y="1032347"/>
            <a:ext cx="316661" cy="415877"/>
            <a:chOff x="2136875" y="1156838"/>
            <a:chExt cx="166125" cy="218175"/>
          </a:xfrm>
        </p:grpSpPr>
        <p:sp>
          <p:nvSpPr>
            <p:cNvPr id="1911" name="Google Shape;1911;p49"/>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9"/>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3" name="Google Shape;1913;p49"/>
          <p:cNvGrpSpPr/>
          <p:nvPr/>
        </p:nvGrpSpPr>
        <p:grpSpPr>
          <a:xfrm rot="-10300620">
            <a:off x="8540325" y="3828487"/>
            <a:ext cx="958609" cy="1942800"/>
            <a:chOff x="1803775" y="5029925"/>
            <a:chExt cx="655775" cy="1329050"/>
          </a:xfrm>
        </p:grpSpPr>
        <p:sp>
          <p:nvSpPr>
            <p:cNvPr id="1914" name="Google Shape;1914;p49"/>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9"/>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9"/>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9"/>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9"/>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9"/>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9"/>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9"/>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9"/>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9"/>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9"/>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5" name="Google Shape;1925;p49"/>
          <p:cNvGrpSpPr/>
          <p:nvPr/>
        </p:nvGrpSpPr>
        <p:grpSpPr>
          <a:xfrm flipH="1" rot="-4072126">
            <a:off x="8592973" y="-116948"/>
            <a:ext cx="639267" cy="1165015"/>
            <a:chOff x="-214625" y="3943775"/>
            <a:chExt cx="458725" cy="836125"/>
          </a:xfrm>
        </p:grpSpPr>
        <p:sp>
          <p:nvSpPr>
            <p:cNvPr id="1926" name="Google Shape;1926;p49"/>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9"/>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9"/>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9"/>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9"/>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9"/>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9"/>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9"/>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9"/>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9"/>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9"/>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9"/>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8" name="Google Shape;1938;p49"/>
          <p:cNvSpPr/>
          <p:nvPr/>
        </p:nvSpPr>
        <p:spPr>
          <a:xfrm rot="7670110">
            <a:off x="7573877" y="-165515"/>
            <a:ext cx="194462" cy="39399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9" name="Google Shape;1939;p49"/>
          <p:cNvGrpSpPr/>
          <p:nvPr/>
        </p:nvGrpSpPr>
        <p:grpSpPr>
          <a:xfrm rot="-6666086">
            <a:off x="7287137" y="4197085"/>
            <a:ext cx="973658" cy="1378453"/>
            <a:chOff x="1793075" y="1583538"/>
            <a:chExt cx="552200" cy="781775"/>
          </a:xfrm>
        </p:grpSpPr>
        <p:sp>
          <p:nvSpPr>
            <p:cNvPr id="1940" name="Google Shape;1940;p49"/>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9"/>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9"/>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9"/>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9"/>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9"/>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9"/>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3">
  <p:cSld name="CUSTOM_6_1_1_1">
    <p:spTree>
      <p:nvGrpSpPr>
        <p:cNvPr id="1947" name="Shape 1947"/>
        <p:cNvGrpSpPr/>
        <p:nvPr/>
      </p:nvGrpSpPr>
      <p:grpSpPr>
        <a:xfrm>
          <a:off x="0" y="0"/>
          <a:ext cx="0" cy="0"/>
          <a:chOff x="0" y="0"/>
          <a:chExt cx="0" cy="0"/>
        </a:xfrm>
      </p:grpSpPr>
      <p:sp>
        <p:nvSpPr>
          <p:cNvPr id="1948" name="Google Shape;1948;p50"/>
          <p:cNvSpPr txBox="1"/>
          <p:nvPr>
            <p:ph hasCustomPrompt="1" type="title"/>
          </p:nvPr>
        </p:nvSpPr>
        <p:spPr>
          <a:xfrm>
            <a:off x="2042850" y="1951450"/>
            <a:ext cx="12528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949" name="Google Shape;1949;p50"/>
          <p:cNvSpPr txBox="1"/>
          <p:nvPr>
            <p:ph idx="1" type="subTitle"/>
          </p:nvPr>
        </p:nvSpPr>
        <p:spPr>
          <a:xfrm>
            <a:off x="1193600" y="3329625"/>
            <a:ext cx="29262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50" name="Google Shape;1950;p50"/>
          <p:cNvSpPr txBox="1"/>
          <p:nvPr>
            <p:ph hasCustomPrompt="1" idx="2" type="title"/>
          </p:nvPr>
        </p:nvSpPr>
        <p:spPr>
          <a:xfrm>
            <a:off x="5728822" y="1951450"/>
            <a:ext cx="1388100" cy="64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951" name="Google Shape;1951;p50"/>
          <p:cNvSpPr txBox="1"/>
          <p:nvPr>
            <p:ph idx="3" type="subTitle"/>
          </p:nvPr>
        </p:nvSpPr>
        <p:spPr>
          <a:xfrm>
            <a:off x="4964269" y="3329625"/>
            <a:ext cx="2922000" cy="11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52" name="Google Shape;1952;p50"/>
          <p:cNvSpPr txBox="1"/>
          <p:nvPr>
            <p:ph idx="4"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53" name="Google Shape;1953;p50"/>
          <p:cNvSpPr/>
          <p:nvPr/>
        </p:nvSpPr>
        <p:spPr>
          <a:xfrm rot="5400000">
            <a:off x="363803" y="-363723"/>
            <a:ext cx="1324170" cy="2051626"/>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4" name="Google Shape;1954;p50"/>
          <p:cNvGrpSpPr/>
          <p:nvPr/>
        </p:nvGrpSpPr>
        <p:grpSpPr>
          <a:xfrm flipH="1" rot="277636">
            <a:off x="8166276" y="3665210"/>
            <a:ext cx="896474" cy="1547226"/>
            <a:chOff x="2864350" y="1741813"/>
            <a:chExt cx="396500" cy="684350"/>
          </a:xfrm>
        </p:grpSpPr>
        <p:sp>
          <p:nvSpPr>
            <p:cNvPr id="1955" name="Google Shape;1955;p50"/>
            <p:cNvSpPr/>
            <p:nvPr/>
          </p:nvSpPr>
          <p:spPr>
            <a:xfrm>
              <a:off x="2971500" y="1792438"/>
              <a:ext cx="190225" cy="633725"/>
            </a:xfrm>
            <a:custGeom>
              <a:rect b="b" l="l" r="r" t="t"/>
              <a:pathLst>
                <a:path extrusionOk="0" h="25349" w="7609">
                  <a:moveTo>
                    <a:pt x="1727" y="0"/>
                  </a:moveTo>
                  <a:cubicBezTo>
                    <a:pt x="1667" y="0"/>
                    <a:pt x="1632" y="48"/>
                    <a:pt x="1608" y="107"/>
                  </a:cubicBezTo>
                  <a:cubicBezTo>
                    <a:pt x="1596" y="238"/>
                    <a:pt x="0" y="13407"/>
                    <a:pt x="7382" y="25289"/>
                  </a:cubicBezTo>
                  <a:cubicBezTo>
                    <a:pt x="7406" y="25325"/>
                    <a:pt x="7430" y="25348"/>
                    <a:pt x="7478" y="25348"/>
                  </a:cubicBezTo>
                  <a:cubicBezTo>
                    <a:pt x="7501" y="25348"/>
                    <a:pt x="7525" y="25348"/>
                    <a:pt x="7549" y="25301"/>
                  </a:cubicBezTo>
                  <a:cubicBezTo>
                    <a:pt x="7597" y="25277"/>
                    <a:pt x="7609" y="25217"/>
                    <a:pt x="7585" y="25158"/>
                  </a:cubicBezTo>
                  <a:cubicBezTo>
                    <a:pt x="239" y="13347"/>
                    <a:pt x="1822" y="250"/>
                    <a:pt x="1834" y="119"/>
                  </a:cubicBezTo>
                  <a:cubicBezTo>
                    <a:pt x="1834" y="60"/>
                    <a:pt x="1786" y="12"/>
                    <a:pt x="17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0"/>
            <p:cNvSpPr/>
            <p:nvPr/>
          </p:nvSpPr>
          <p:spPr>
            <a:xfrm>
              <a:off x="3127425" y="2229563"/>
              <a:ext cx="133425" cy="189450"/>
            </a:xfrm>
            <a:custGeom>
              <a:rect b="b" l="l" r="r" t="t"/>
              <a:pathLst>
                <a:path extrusionOk="0" h="7578" w="5337">
                  <a:moveTo>
                    <a:pt x="2359" y="0"/>
                  </a:moveTo>
                  <a:cubicBezTo>
                    <a:pt x="0" y="0"/>
                    <a:pt x="1133" y="7578"/>
                    <a:pt x="1133" y="7578"/>
                  </a:cubicBezTo>
                  <a:cubicBezTo>
                    <a:pt x="1133" y="7578"/>
                    <a:pt x="5336" y="613"/>
                    <a:pt x="2622" y="29"/>
                  </a:cubicBezTo>
                  <a:cubicBezTo>
                    <a:pt x="2530" y="10"/>
                    <a:pt x="2442" y="0"/>
                    <a:pt x="2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0"/>
            <p:cNvSpPr/>
            <p:nvPr/>
          </p:nvSpPr>
          <p:spPr>
            <a:xfrm>
              <a:off x="2951250" y="2331613"/>
              <a:ext cx="205425" cy="87400"/>
            </a:xfrm>
            <a:custGeom>
              <a:rect b="b" l="l" r="r" t="t"/>
              <a:pathLst>
                <a:path extrusionOk="0" h="3496" w="8217">
                  <a:moveTo>
                    <a:pt x="2148" y="0"/>
                  </a:moveTo>
                  <a:cubicBezTo>
                    <a:pt x="1646" y="0"/>
                    <a:pt x="1253" y="201"/>
                    <a:pt x="1049" y="698"/>
                  </a:cubicBezTo>
                  <a:cubicBezTo>
                    <a:pt x="1" y="3258"/>
                    <a:pt x="8216" y="3496"/>
                    <a:pt x="8216" y="3496"/>
                  </a:cubicBezTo>
                  <a:cubicBezTo>
                    <a:pt x="8216" y="3496"/>
                    <a:pt x="4240"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0"/>
            <p:cNvSpPr/>
            <p:nvPr/>
          </p:nvSpPr>
          <p:spPr>
            <a:xfrm>
              <a:off x="3085500" y="2085338"/>
              <a:ext cx="130400" cy="182775"/>
            </a:xfrm>
            <a:custGeom>
              <a:rect b="b" l="l" r="r" t="t"/>
              <a:pathLst>
                <a:path extrusionOk="0" h="7311" w="5216">
                  <a:moveTo>
                    <a:pt x="2216" y="1"/>
                  </a:moveTo>
                  <a:cubicBezTo>
                    <a:pt x="43" y="1"/>
                    <a:pt x="1" y="7310"/>
                    <a:pt x="1" y="7310"/>
                  </a:cubicBezTo>
                  <a:cubicBezTo>
                    <a:pt x="1" y="7310"/>
                    <a:pt x="5215" y="1071"/>
                    <a:pt x="2632" y="83"/>
                  </a:cubicBezTo>
                  <a:cubicBezTo>
                    <a:pt x="2485" y="27"/>
                    <a:pt x="2347" y="1"/>
                    <a:pt x="22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0"/>
            <p:cNvSpPr/>
            <p:nvPr/>
          </p:nvSpPr>
          <p:spPr>
            <a:xfrm>
              <a:off x="2884275" y="2158213"/>
              <a:ext cx="201850" cy="110200"/>
            </a:xfrm>
            <a:custGeom>
              <a:rect b="b" l="l" r="r" t="t"/>
              <a:pathLst>
                <a:path extrusionOk="0" h="4408" w="8074">
                  <a:moveTo>
                    <a:pt x="2377" y="1"/>
                  </a:moveTo>
                  <a:cubicBezTo>
                    <a:pt x="1994" y="1"/>
                    <a:pt x="1670" y="160"/>
                    <a:pt x="1442" y="538"/>
                  </a:cubicBezTo>
                  <a:cubicBezTo>
                    <a:pt x="1" y="2907"/>
                    <a:pt x="8073" y="4407"/>
                    <a:pt x="8073" y="4407"/>
                  </a:cubicBezTo>
                  <a:cubicBezTo>
                    <a:pt x="8073" y="4407"/>
                    <a:pt x="4398" y="1"/>
                    <a:pt x="23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0"/>
            <p:cNvSpPr/>
            <p:nvPr/>
          </p:nvSpPr>
          <p:spPr>
            <a:xfrm>
              <a:off x="3031025" y="1940138"/>
              <a:ext cx="136950" cy="148175"/>
            </a:xfrm>
            <a:custGeom>
              <a:rect b="b" l="l" r="r" t="t"/>
              <a:pathLst>
                <a:path extrusionOk="0" h="5927" w="5478">
                  <a:moveTo>
                    <a:pt x="2933" y="1"/>
                  </a:moveTo>
                  <a:cubicBezTo>
                    <a:pt x="1144" y="1"/>
                    <a:pt x="1" y="5927"/>
                    <a:pt x="1" y="5927"/>
                  </a:cubicBezTo>
                  <a:cubicBezTo>
                    <a:pt x="1" y="5927"/>
                    <a:pt x="5478" y="1414"/>
                    <a:pt x="3430" y="152"/>
                  </a:cubicBezTo>
                  <a:cubicBezTo>
                    <a:pt x="3259" y="48"/>
                    <a:pt x="3094" y="1"/>
                    <a:pt x="2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0"/>
            <p:cNvSpPr/>
            <p:nvPr/>
          </p:nvSpPr>
          <p:spPr>
            <a:xfrm>
              <a:off x="2864350" y="1970563"/>
              <a:ext cx="167600" cy="118050"/>
            </a:xfrm>
            <a:custGeom>
              <a:rect b="b" l="l" r="r" t="t"/>
              <a:pathLst>
                <a:path extrusionOk="0" h="4722" w="6704">
                  <a:moveTo>
                    <a:pt x="2321" y="1"/>
                  </a:moveTo>
                  <a:cubicBezTo>
                    <a:pt x="2069" y="1"/>
                    <a:pt x="1835" y="100"/>
                    <a:pt x="1631" y="328"/>
                  </a:cubicBezTo>
                  <a:cubicBezTo>
                    <a:pt x="0" y="2138"/>
                    <a:pt x="6703" y="4722"/>
                    <a:pt x="6703" y="4722"/>
                  </a:cubicBezTo>
                  <a:cubicBezTo>
                    <a:pt x="6703" y="4722"/>
                    <a:pt x="4062" y="1"/>
                    <a:pt x="23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0"/>
            <p:cNvSpPr/>
            <p:nvPr/>
          </p:nvSpPr>
          <p:spPr>
            <a:xfrm>
              <a:off x="3014350" y="1802463"/>
              <a:ext cx="111350" cy="120375"/>
            </a:xfrm>
            <a:custGeom>
              <a:rect b="b" l="l" r="r" t="t"/>
              <a:pathLst>
                <a:path extrusionOk="0" h="4815" w="4454">
                  <a:moveTo>
                    <a:pt x="2366" y="0"/>
                  </a:moveTo>
                  <a:cubicBezTo>
                    <a:pt x="934" y="0"/>
                    <a:pt x="1" y="4814"/>
                    <a:pt x="1" y="4814"/>
                  </a:cubicBezTo>
                  <a:cubicBezTo>
                    <a:pt x="1" y="4814"/>
                    <a:pt x="4454" y="1147"/>
                    <a:pt x="2763" y="123"/>
                  </a:cubicBezTo>
                  <a:cubicBezTo>
                    <a:pt x="2627" y="39"/>
                    <a:pt x="2495" y="0"/>
                    <a:pt x="2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0"/>
            <p:cNvSpPr/>
            <p:nvPr/>
          </p:nvSpPr>
          <p:spPr>
            <a:xfrm>
              <a:off x="2878925" y="1827313"/>
              <a:ext cx="136350" cy="95800"/>
            </a:xfrm>
            <a:custGeom>
              <a:rect b="b" l="l" r="r" t="t"/>
              <a:pathLst>
                <a:path extrusionOk="0" h="3832" w="5454">
                  <a:moveTo>
                    <a:pt x="1890" y="1"/>
                  </a:moveTo>
                  <a:cubicBezTo>
                    <a:pt x="1682" y="1"/>
                    <a:pt x="1490" y="83"/>
                    <a:pt x="1322" y="272"/>
                  </a:cubicBezTo>
                  <a:cubicBezTo>
                    <a:pt x="1" y="1736"/>
                    <a:pt x="5454" y="3832"/>
                    <a:pt x="5454" y="3832"/>
                  </a:cubicBezTo>
                  <a:cubicBezTo>
                    <a:pt x="5454" y="3832"/>
                    <a:pt x="3307" y="1"/>
                    <a:pt x="1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0"/>
            <p:cNvSpPr/>
            <p:nvPr/>
          </p:nvSpPr>
          <p:spPr>
            <a:xfrm>
              <a:off x="2990250" y="1741813"/>
              <a:ext cx="54500" cy="53925"/>
            </a:xfrm>
            <a:custGeom>
              <a:rect b="b" l="l" r="r" t="t"/>
              <a:pathLst>
                <a:path extrusionOk="0" h="2157" w="2180">
                  <a:moveTo>
                    <a:pt x="1109" y="1"/>
                  </a:moveTo>
                  <a:cubicBezTo>
                    <a:pt x="524" y="1"/>
                    <a:pt x="48" y="461"/>
                    <a:pt x="12" y="1049"/>
                  </a:cubicBezTo>
                  <a:cubicBezTo>
                    <a:pt x="1" y="1644"/>
                    <a:pt x="453" y="2144"/>
                    <a:pt x="1048" y="2156"/>
                  </a:cubicBezTo>
                  <a:cubicBezTo>
                    <a:pt x="1063" y="2157"/>
                    <a:pt x="1078" y="2157"/>
                    <a:pt x="1092" y="2157"/>
                  </a:cubicBezTo>
                  <a:cubicBezTo>
                    <a:pt x="1668" y="2157"/>
                    <a:pt x="2156" y="1701"/>
                    <a:pt x="2167" y="1120"/>
                  </a:cubicBezTo>
                  <a:cubicBezTo>
                    <a:pt x="2179" y="525"/>
                    <a:pt x="1727" y="13"/>
                    <a:pt x="1132" y="1"/>
                  </a:cubicBezTo>
                  <a:cubicBezTo>
                    <a:pt x="1124" y="1"/>
                    <a:pt x="1117" y="1"/>
                    <a:pt x="1109"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0"/>
            <p:cNvSpPr/>
            <p:nvPr/>
          </p:nvSpPr>
          <p:spPr>
            <a:xfrm>
              <a:off x="2939350" y="1832313"/>
              <a:ext cx="126825" cy="93775"/>
            </a:xfrm>
            <a:custGeom>
              <a:rect b="b" l="l" r="r" t="t"/>
              <a:pathLst>
                <a:path extrusionOk="0" h="3751" w="5073">
                  <a:moveTo>
                    <a:pt x="4951" y="1"/>
                  </a:moveTo>
                  <a:cubicBezTo>
                    <a:pt x="4912" y="1"/>
                    <a:pt x="4871" y="19"/>
                    <a:pt x="4846" y="60"/>
                  </a:cubicBezTo>
                  <a:lnTo>
                    <a:pt x="3001" y="3453"/>
                  </a:lnTo>
                  <a:lnTo>
                    <a:pt x="191" y="953"/>
                  </a:lnTo>
                  <a:cubicBezTo>
                    <a:pt x="169" y="936"/>
                    <a:pt x="142" y="928"/>
                    <a:pt x="114" y="928"/>
                  </a:cubicBezTo>
                  <a:cubicBezTo>
                    <a:pt x="82" y="928"/>
                    <a:pt x="50" y="939"/>
                    <a:pt x="24" y="965"/>
                  </a:cubicBezTo>
                  <a:cubicBezTo>
                    <a:pt x="1" y="1013"/>
                    <a:pt x="1" y="1084"/>
                    <a:pt x="36" y="1132"/>
                  </a:cubicBezTo>
                  <a:lnTo>
                    <a:pt x="2953" y="3715"/>
                  </a:lnTo>
                  <a:cubicBezTo>
                    <a:pt x="2977" y="3739"/>
                    <a:pt x="3001" y="3751"/>
                    <a:pt x="3037" y="3751"/>
                  </a:cubicBezTo>
                  <a:cubicBezTo>
                    <a:pt x="3037" y="3751"/>
                    <a:pt x="3049" y="3751"/>
                    <a:pt x="3049" y="3739"/>
                  </a:cubicBezTo>
                  <a:cubicBezTo>
                    <a:pt x="3072" y="3715"/>
                    <a:pt x="3108" y="3703"/>
                    <a:pt x="3120" y="3680"/>
                  </a:cubicBezTo>
                  <a:lnTo>
                    <a:pt x="5037" y="155"/>
                  </a:lnTo>
                  <a:cubicBezTo>
                    <a:pt x="5073" y="120"/>
                    <a:pt x="5061" y="36"/>
                    <a:pt x="5001" y="12"/>
                  </a:cubicBezTo>
                  <a:cubicBezTo>
                    <a:pt x="4986" y="5"/>
                    <a:pt x="4969" y="1"/>
                    <a:pt x="49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0"/>
            <p:cNvSpPr/>
            <p:nvPr/>
          </p:nvSpPr>
          <p:spPr>
            <a:xfrm>
              <a:off x="3029250" y="1990363"/>
              <a:ext cx="66100" cy="99750"/>
            </a:xfrm>
            <a:custGeom>
              <a:rect b="b" l="l" r="r" t="t"/>
              <a:pathLst>
                <a:path extrusionOk="0" h="3990" w="2644">
                  <a:moveTo>
                    <a:pt x="2465" y="1"/>
                  </a:moveTo>
                  <a:lnTo>
                    <a:pt x="0" y="3858"/>
                  </a:lnTo>
                  <a:lnTo>
                    <a:pt x="191" y="3989"/>
                  </a:lnTo>
                  <a:lnTo>
                    <a:pt x="2643" y="120"/>
                  </a:lnTo>
                  <a:lnTo>
                    <a:pt x="2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0"/>
            <p:cNvSpPr/>
            <p:nvPr/>
          </p:nvSpPr>
          <p:spPr>
            <a:xfrm>
              <a:off x="2938750" y="2010988"/>
              <a:ext cx="96475" cy="80300"/>
            </a:xfrm>
            <a:custGeom>
              <a:rect b="b" l="l" r="r" t="t"/>
              <a:pathLst>
                <a:path extrusionOk="0" h="3212" w="3859">
                  <a:moveTo>
                    <a:pt x="145" y="0"/>
                  </a:moveTo>
                  <a:cubicBezTo>
                    <a:pt x="110" y="0"/>
                    <a:pt x="77" y="16"/>
                    <a:pt x="48" y="45"/>
                  </a:cubicBezTo>
                  <a:cubicBezTo>
                    <a:pt x="1" y="104"/>
                    <a:pt x="25" y="164"/>
                    <a:pt x="60" y="200"/>
                  </a:cubicBezTo>
                  <a:lnTo>
                    <a:pt x="3656" y="3176"/>
                  </a:lnTo>
                  <a:cubicBezTo>
                    <a:pt x="3680" y="3188"/>
                    <a:pt x="3692" y="3212"/>
                    <a:pt x="3727" y="3212"/>
                  </a:cubicBezTo>
                  <a:cubicBezTo>
                    <a:pt x="3751" y="3212"/>
                    <a:pt x="3787" y="3200"/>
                    <a:pt x="3811" y="3164"/>
                  </a:cubicBezTo>
                  <a:cubicBezTo>
                    <a:pt x="3858" y="3105"/>
                    <a:pt x="3846" y="3045"/>
                    <a:pt x="3799" y="2998"/>
                  </a:cubicBezTo>
                  <a:lnTo>
                    <a:pt x="215" y="21"/>
                  </a:lnTo>
                  <a:cubicBezTo>
                    <a:pt x="192" y="7"/>
                    <a:pt x="168" y="0"/>
                    <a:pt x="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0"/>
            <p:cNvSpPr/>
            <p:nvPr/>
          </p:nvSpPr>
          <p:spPr>
            <a:xfrm>
              <a:off x="2961675" y="2144188"/>
              <a:ext cx="169100" cy="126000"/>
            </a:xfrm>
            <a:custGeom>
              <a:rect b="b" l="l" r="r" t="t"/>
              <a:pathLst>
                <a:path extrusionOk="0" h="5040" w="6764">
                  <a:moveTo>
                    <a:pt x="6629" y="1"/>
                  </a:moveTo>
                  <a:cubicBezTo>
                    <a:pt x="6585" y="1"/>
                    <a:pt x="6542" y="32"/>
                    <a:pt x="6525" y="75"/>
                  </a:cubicBezTo>
                  <a:lnTo>
                    <a:pt x="4739" y="4778"/>
                  </a:lnTo>
                  <a:lnTo>
                    <a:pt x="179" y="2003"/>
                  </a:lnTo>
                  <a:cubicBezTo>
                    <a:pt x="164" y="1996"/>
                    <a:pt x="147" y="1992"/>
                    <a:pt x="129" y="1992"/>
                  </a:cubicBezTo>
                  <a:cubicBezTo>
                    <a:pt x="90" y="1992"/>
                    <a:pt x="49" y="2010"/>
                    <a:pt x="24" y="2051"/>
                  </a:cubicBezTo>
                  <a:cubicBezTo>
                    <a:pt x="1" y="2099"/>
                    <a:pt x="12" y="2170"/>
                    <a:pt x="72" y="2194"/>
                  </a:cubicBezTo>
                  <a:lnTo>
                    <a:pt x="4763" y="5028"/>
                  </a:lnTo>
                  <a:cubicBezTo>
                    <a:pt x="4775" y="5040"/>
                    <a:pt x="4799" y="5040"/>
                    <a:pt x="4823" y="5040"/>
                  </a:cubicBezTo>
                  <a:lnTo>
                    <a:pt x="4834" y="5040"/>
                  </a:lnTo>
                  <a:cubicBezTo>
                    <a:pt x="4882" y="5040"/>
                    <a:pt x="4894" y="5004"/>
                    <a:pt x="4906" y="4980"/>
                  </a:cubicBezTo>
                  <a:lnTo>
                    <a:pt x="6739" y="158"/>
                  </a:lnTo>
                  <a:cubicBezTo>
                    <a:pt x="6763" y="99"/>
                    <a:pt x="6739" y="27"/>
                    <a:pt x="6680" y="15"/>
                  </a:cubicBezTo>
                  <a:cubicBezTo>
                    <a:pt x="6664" y="5"/>
                    <a:pt x="6646" y="1"/>
                    <a:pt x="6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0"/>
            <p:cNvSpPr/>
            <p:nvPr/>
          </p:nvSpPr>
          <p:spPr>
            <a:xfrm>
              <a:off x="3153675" y="2283513"/>
              <a:ext cx="31875" cy="138475"/>
            </a:xfrm>
            <a:custGeom>
              <a:rect b="b" l="l" r="r" t="t"/>
              <a:pathLst>
                <a:path extrusionOk="0" h="5539" w="1275">
                  <a:moveTo>
                    <a:pt x="1148" y="1"/>
                  </a:moveTo>
                  <a:cubicBezTo>
                    <a:pt x="1095" y="1"/>
                    <a:pt x="1047" y="44"/>
                    <a:pt x="1036" y="98"/>
                  </a:cubicBezTo>
                  <a:lnTo>
                    <a:pt x="12" y="5408"/>
                  </a:lnTo>
                  <a:cubicBezTo>
                    <a:pt x="0" y="5467"/>
                    <a:pt x="36" y="5527"/>
                    <a:pt x="95" y="5539"/>
                  </a:cubicBezTo>
                  <a:lnTo>
                    <a:pt x="119" y="5539"/>
                  </a:lnTo>
                  <a:cubicBezTo>
                    <a:pt x="167" y="5539"/>
                    <a:pt x="214" y="5491"/>
                    <a:pt x="238" y="5455"/>
                  </a:cubicBezTo>
                  <a:lnTo>
                    <a:pt x="1262" y="133"/>
                  </a:lnTo>
                  <a:cubicBezTo>
                    <a:pt x="1274" y="74"/>
                    <a:pt x="1226" y="14"/>
                    <a:pt x="1167" y="2"/>
                  </a:cubicBezTo>
                  <a:cubicBezTo>
                    <a:pt x="1161" y="1"/>
                    <a:pt x="1154" y="1"/>
                    <a:pt x="11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0"/>
            <p:cNvSpPr/>
            <p:nvPr/>
          </p:nvSpPr>
          <p:spPr>
            <a:xfrm>
              <a:off x="3014075" y="2362738"/>
              <a:ext cx="131575" cy="54500"/>
            </a:xfrm>
            <a:custGeom>
              <a:rect b="b" l="l" r="r" t="t"/>
              <a:pathLst>
                <a:path extrusionOk="0" h="2180" w="5263">
                  <a:moveTo>
                    <a:pt x="71" y="0"/>
                  </a:moveTo>
                  <a:lnTo>
                    <a:pt x="0" y="203"/>
                  </a:lnTo>
                  <a:lnTo>
                    <a:pt x="5179" y="2179"/>
                  </a:lnTo>
                  <a:lnTo>
                    <a:pt x="5263" y="1977"/>
                  </a:lnTo>
                  <a:lnTo>
                    <a:pt x="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1" name="Google Shape;1971;p50"/>
          <p:cNvGrpSpPr/>
          <p:nvPr/>
        </p:nvGrpSpPr>
        <p:grpSpPr>
          <a:xfrm rot="2523835">
            <a:off x="-58556" y="281628"/>
            <a:ext cx="1212232" cy="1980835"/>
            <a:chOff x="4838975" y="1909000"/>
            <a:chExt cx="479850" cy="784050"/>
          </a:xfrm>
        </p:grpSpPr>
        <p:sp>
          <p:nvSpPr>
            <p:cNvPr id="1972" name="Google Shape;1972;p50"/>
            <p:cNvSpPr/>
            <p:nvPr/>
          </p:nvSpPr>
          <p:spPr>
            <a:xfrm>
              <a:off x="4998825" y="1909600"/>
              <a:ext cx="129800" cy="216400"/>
            </a:xfrm>
            <a:custGeom>
              <a:rect b="b" l="l" r="r" t="t"/>
              <a:pathLst>
                <a:path extrusionOk="0" h="8656" w="5192">
                  <a:moveTo>
                    <a:pt x="1906" y="0"/>
                  </a:moveTo>
                  <a:cubicBezTo>
                    <a:pt x="1906" y="0"/>
                    <a:pt x="1" y="4620"/>
                    <a:pt x="584" y="6465"/>
                  </a:cubicBezTo>
                  <a:cubicBezTo>
                    <a:pt x="1155" y="8311"/>
                    <a:pt x="3227" y="8656"/>
                    <a:pt x="3227" y="8656"/>
                  </a:cubicBezTo>
                  <a:cubicBezTo>
                    <a:pt x="3227" y="8656"/>
                    <a:pt x="5192" y="6370"/>
                    <a:pt x="4989" y="5001"/>
                  </a:cubicBezTo>
                  <a:cubicBezTo>
                    <a:pt x="4775" y="3655"/>
                    <a:pt x="1906" y="0"/>
                    <a:pt x="1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0"/>
            <p:cNvSpPr/>
            <p:nvPr/>
          </p:nvSpPr>
          <p:spPr>
            <a:xfrm>
              <a:off x="5005375" y="1909000"/>
              <a:ext cx="128600" cy="784050"/>
            </a:xfrm>
            <a:custGeom>
              <a:rect b="b" l="l" r="r" t="t"/>
              <a:pathLst>
                <a:path extrusionOk="0" h="31362" w="5144">
                  <a:moveTo>
                    <a:pt x="1751" y="0"/>
                  </a:moveTo>
                  <a:lnTo>
                    <a:pt x="1525" y="48"/>
                  </a:lnTo>
                  <a:cubicBezTo>
                    <a:pt x="1536" y="107"/>
                    <a:pt x="2727" y="5418"/>
                    <a:pt x="2906" y="7096"/>
                  </a:cubicBezTo>
                  <a:cubicBezTo>
                    <a:pt x="2941" y="7263"/>
                    <a:pt x="4918" y="23039"/>
                    <a:pt x="1" y="31242"/>
                  </a:cubicBezTo>
                  <a:lnTo>
                    <a:pt x="191" y="31361"/>
                  </a:lnTo>
                  <a:cubicBezTo>
                    <a:pt x="5144" y="23086"/>
                    <a:pt x="3144" y="7227"/>
                    <a:pt x="3132" y="7073"/>
                  </a:cubicBezTo>
                  <a:cubicBezTo>
                    <a:pt x="2953" y="5382"/>
                    <a:pt x="1763" y="60"/>
                    <a:pt x="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0"/>
            <p:cNvSpPr/>
            <p:nvPr/>
          </p:nvSpPr>
          <p:spPr>
            <a:xfrm>
              <a:off x="4838975" y="2365475"/>
              <a:ext cx="219400" cy="231425"/>
            </a:xfrm>
            <a:custGeom>
              <a:rect b="b" l="l" r="r" t="t"/>
              <a:pathLst>
                <a:path extrusionOk="0" h="9257" w="8776">
                  <a:moveTo>
                    <a:pt x="188" y="1"/>
                  </a:moveTo>
                  <a:cubicBezTo>
                    <a:pt x="173" y="1"/>
                    <a:pt x="162" y="2"/>
                    <a:pt x="156" y="5"/>
                  </a:cubicBezTo>
                  <a:cubicBezTo>
                    <a:pt x="1" y="65"/>
                    <a:pt x="1811" y="3911"/>
                    <a:pt x="3501" y="6554"/>
                  </a:cubicBezTo>
                  <a:cubicBezTo>
                    <a:pt x="5204" y="9185"/>
                    <a:pt x="8419" y="9257"/>
                    <a:pt x="8419" y="9257"/>
                  </a:cubicBezTo>
                  <a:cubicBezTo>
                    <a:pt x="8776" y="6804"/>
                    <a:pt x="7228" y="3315"/>
                    <a:pt x="5573" y="2160"/>
                  </a:cubicBezTo>
                  <a:cubicBezTo>
                    <a:pt x="3979" y="1037"/>
                    <a:pt x="584"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0"/>
            <p:cNvSpPr/>
            <p:nvPr/>
          </p:nvSpPr>
          <p:spPr>
            <a:xfrm>
              <a:off x="4896425" y="2110200"/>
              <a:ext cx="190825" cy="278650"/>
            </a:xfrm>
            <a:custGeom>
              <a:rect b="b" l="l" r="r" t="t"/>
              <a:pathLst>
                <a:path extrusionOk="0" h="11146" w="7633">
                  <a:moveTo>
                    <a:pt x="1" y="1"/>
                  </a:moveTo>
                  <a:cubicBezTo>
                    <a:pt x="1" y="1"/>
                    <a:pt x="1489" y="5156"/>
                    <a:pt x="2715" y="7299"/>
                  </a:cubicBezTo>
                  <a:cubicBezTo>
                    <a:pt x="3930" y="9454"/>
                    <a:pt x="7633" y="11145"/>
                    <a:pt x="7633" y="11145"/>
                  </a:cubicBezTo>
                  <a:cubicBezTo>
                    <a:pt x="7633" y="11145"/>
                    <a:pt x="7430" y="6585"/>
                    <a:pt x="6180" y="4275"/>
                  </a:cubicBezTo>
                  <a:cubicBezTo>
                    <a:pt x="4930" y="196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0"/>
            <p:cNvSpPr/>
            <p:nvPr/>
          </p:nvSpPr>
          <p:spPr>
            <a:xfrm>
              <a:off x="5089600" y="2034300"/>
              <a:ext cx="146175" cy="208700"/>
            </a:xfrm>
            <a:custGeom>
              <a:rect b="b" l="l" r="r" t="t"/>
              <a:pathLst>
                <a:path extrusionOk="0" h="8348" w="5847">
                  <a:moveTo>
                    <a:pt x="5646" y="0"/>
                  </a:moveTo>
                  <a:cubicBezTo>
                    <a:pt x="5290" y="0"/>
                    <a:pt x="2667" y="1905"/>
                    <a:pt x="1358" y="3668"/>
                  </a:cubicBezTo>
                  <a:cubicBezTo>
                    <a:pt x="1" y="5525"/>
                    <a:pt x="180" y="8347"/>
                    <a:pt x="180" y="8347"/>
                  </a:cubicBezTo>
                  <a:cubicBezTo>
                    <a:pt x="3406" y="7871"/>
                    <a:pt x="5061" y="5109"/>
                    <a:pt x="5371" y="3668"/>
                  </a:cubicBezTo>
                  <a:cubicBezTo>
                    <a:pt x="5680" y="2215"/>
                    <a:pt x="5847" y="215"/>
                    <a:pt x="5680" y="13"/>
                  </a:cubicBezTo>
                  <a:cubicBezTo>
                    <a:pt x="5674" y="4"/>
                    <a:pt x="5662" y="0"/>
                    <a:pt x="5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0"/>
            <p:cNvSpPr/>
            <p:nvPr/>
          </p:nvSpPr>
          <p:spPr>
            <a:xfrm>
              <a:off x="5081875" y="2257850"/>
              <a:ext cx="235175" cy="186650"/>
            </a:xfrm>
            <a:custGeom>
              <a:rect b="b" l="l" r="r" t="t"/>
              <a:pathLst>
                <a:path extrusionOk="0" h="7466" w="9407">
                  <a:moveTo>
                    <a:pt x="9406" y="0"/>
                  </a:moveTo>
                  <a:cubicBezTo>
                    <a:pt x="9406" y="0"/>
                    <a:pt x="6692" y="572"/>
                    <a:pt x="3941" y="2001"/>
                  </a:cubicBezTo>
                  <a:cubicBezTo>
                    <a:pt x="1167" y="3429"/>
                    <a:pt x="0" y="7466"/>
                    <a:pt x="0" y="7466"/>
                  </a:cubicBezTo>
                  <a:cubicBezTo>
                    <a:pt x="0" y="7466"/>
                    <a:pt x="4501" y="6942"/>
                    <a:pt x="6727" y="5227"/>
                  </a:cubicBezTo>
                  <a:cubicBezTo>
                    <a:pt x="8954" y="3537"/>
                    <a:pt x="9406" y="1"/>
                    <a:pt x="9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0"/>
            <p:cNvSpPr/>
            <p:nvPr/>
          </p:nvSpPr>
          <p:spPr>
            <a:xfrm>
              <a:off x="5019675" y="2508400"/>
              <a:ext cx="267000" cy="157350"/>
            </a:xfrm>
            <a:custGeom>
              <a:rect b="b" l="l" r="r" t="t"/>
              <a:pathLst>
                <a:path extrusionOk="0" h="6294" w="10680">
                  <a:moveTo>
                    <a:pt x="10465" y="1"/>
                  </a:moveTo>
                  <a:cubicBezTo>
                    <a:pt x="9676" y="1"/>
                    <a:pt x="6857" y="95"/>
                    <a:pt x="4417" y="1361"/>
                  </a:cubicBezTo>
                  <a:cubicBezTo>
                    <a:pt x="1548" y="2837"/>
                    <a:pt x="0" y="6111"/>
                    <a:pt x="167" y="6147"/>
                  </a:cubicBezTo>
                  <a:cubicBezTo>
                    <a:pt x="835" y="6249"/>
                    <a:pt x="1447" y="6294"/>
                    <a:pt x="2009" y="6294"/>
                  </a:cubicBezTo>
                  <a:cubicBezTo>
                    <a:pt x="5533" y="6294"/>
                    <a:pt x="7056" y="4505"/>
                    <a:pt x="7703" y="3540"/>
                  </a:cubicBezTo>
                  <a:cubicBezTo>
                    <a:pt x="8453" y="2420"/>
                    <a:pt x="10680" y="3"/>
                    <a:pt x="10680" y="3"/>
                  </a:cubicBezTo>
                  <a:cubicBezTo>
                    <a:pt x="10680" y="3"/>
                    <a:pt x="10604" y="1"/>
                    <a:pt x="10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0"/>
            <p:cNvSpPr/>
            <p:nvPr/>
          </p:nvSpPr>
          <p:spPr>
            <a:xfrm>
              <a:off x="4841375" y="2363225"/>
              <a:ext cx="210750" cy="235175"/>
            </a:xfrm>
            <a:custGeom>
              <a:rect b="b" l="l" r="r" t="t"/>
              <a:pathLst>
                <a:path extrusionOk="0" h="9407" w="8430">
                  <a:moveTo>
                    <a:pt x="131" y="0"/>
                  </a:moveTo>
                  <a:lnTo>
                    <a:pt x="0" y="179"/>
                  </a:lnTo>
                  <a:cubicBezTo>
                    <a:pt x="60" y="215"/>
                    <a:pt x="5156" y="4001"/>
                    <a:pt x="8227" y="9406"/>
                  </a:cubicBezTo>
                  <a:lnTo>
                    <a:pt x="8430" y="9299"/>
                  </a:lnTo>
                  <a:cubicBezTo>
                    <a:pt x="5310" y="3858"/>
                    <a:pt x="179" y="48"/>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0"/>
            <p:cNvSpPr/>
            <p:nvPr/>
          </p:nvSpPr>
          <p:spPr>
            <a:xfrm>
              <a:off x="5024725" y="2505500"/>
              <a:ext cx="261650" cy="152425"/>
            </a:xfrm>
            <a:custGeom>
              <a:rect b="b" l="l" r="r" t="t"/>
              <a:pathLst>
                <a:path extrusionOk="0" h="6097" w="10466">
                  <a:moveTo>
                    <a:pt x="10442" y="0"/>
                  </a:moveTo>
                  <a:cubicBezTo>
                    <a:pt x="4334" y="786"/>
                    <a:pt x="48" y="5906"/>
                    <a:pt x="0" y="5954"/>
                  </a:cubicBezTo>
                  <a:lnTo>
                    <a:pt x="179" y="6096"/>
                  </a:lnTo>
                  <a:cubicBezTo>
                    <a:pt x="227" y="6037"/>
                    <a:pt x="4465" y="989"/>
                    <a:pt x="10466" y="215"/>
                  </a:cubicBezTo>
                  <a:lnTo>
                    <a:pt x="104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0"/>
            <p:cNvSpPr/>
            <p:nvPr/>
          </p:nvSpPr>
          <p:spPr>
            <a:xfrm>
              <a:off x="4894050" y="2108125"/>
              <a:ext cx="195875" cy="281600"/>
            </a:xfrm>
            <a:custGeom>
              <a:rect b="b" l="l" r="r" t="t"/>
              <a:pathLst>
                <a:path extrusionOk="0" h="11264" w="7835">
                  <a:moveTo>
                    <a:pt x="167" y="1"/>
                  </a:moveTo>
                  <a:lnTo>
                    <a:pt x="1" y="143"/>
                  </a:lnTo>
                  <a:cubicBezTo>
                    <a:pt x="72" y="203"/>
                    <a:pt x="5620" y="6085"/>
                    <a:pt x="7621" y="11264"/>
                  </a:cubicBezTo>
                  <a:lnTo>
                    <a:pt x="7835" y="11169"/>
                  </a:lnTo>
                  <a:cubicBezTo>
                    <a:pt x="5811" y="5966"/>
                    <a:pt x="227" y="60"/>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0"/>
            <p:cNvSpPr/>
            <p:nvPr/>
          </p:nvSpPr>
          <p:spPr>
            <a:xfrm>
              <a:off x="5080375" y="2256050"/>
              <a:ext cx="238450" cy="190825"/>
            </a:xfrm>
            <a:custGeom>
              <a:rect b="b" l="l" r="r" t="t"/>
              <a:pathLst>
                <a:path extrusionOk="0" h="7633" w="9538">
                  <a:moveTo>
                    <a:pt x="9371" y="1"/>
                  </a:moveTo>
                  <a:cubicBezTo>
                    <a:pt x="6073" y="3632"/>
                    <a:pt x="60" y="7395"/>
                    <a:pt x="1" y="7442"/>
                  </a:cubicBezTo>
                  <a:lnTo>
                    <a:pt x="120" y="7633"/>
                  </a:lnTo>
                  <a:cubicBezTo>
                    <a:pt x="168" y="7597"/>
                    <a:pt x="6216" y="3811"/>
                    <a:pt x="9538" y="156"/>
                  </a:cubicBezTo>
                  <a:lnTo>
                    <a:pt x="93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0"/>
            <p:cNvSpPr/>
            <p:nvPr/>
          </p:nvSpPr>
          <p:spPr>
            <a:xfrm>
              <a:off x="5091100" y="2032825"/>
              <a:ext cx="142600" cy="202125"/>
            </a:xfrm>
            <a:custGeom>
              <a:rect b="b" l="l" r="r" t="t"/>
              <a:pathLst>
                <a:path extrusionOk="0" h="8085" w="5704">
                  <a:moveTo>
                    <a:pt x="5561" y="0"/>
                  </a:moveTo>
                  <a:cubicBezTo>
                    <a:pt x="2322" y="2548"/>
                    <a:pt x="24" y="7930"/>
                    <a:pt x="1" y="7989"/>
                  </a:cubicBezTo>
                  <a:lnTo>
                    <a:pt x="203" y="8085"/>
                  </a:lnTo>
                  <a:cubicBezTo>
                    <a:pt x="239" y="8025"/>
                    <a:pt x="2513" y="2679"/>
                    <a:pt x="5704" y="179"/>
                  </a:cubicBezTo>
                  <a:lnTo>
                    <a:pt x="5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4" name="Google Shape;1984;p50"/>
          <p:cNvGrpSpPr/>
          <p:nvPr/>
        </p:nvGrpSpPr>
        <p:grpSpPr>
          <a:xfrm flipH="1" rot="-2877442">
            <a:off x="7901514" y="-115002"/>
            <a:ext cx="399583" cy="524811"/>
            <a:chOff x="1984450" y="1119863"/>
            <a:chExt cx="166125" cy="218175"/>
          </a:xfrm>
        </p:grpSpPr>
        <p:sp>
          <p:nvSpPr>
            <p:cNvPr id="1985" name="Google Shape;1985;p50"/>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0"/>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7" name="Google Shape;1987;p50"/>
          <p:cNvGrpSpPr/>
          <p:nvPr/>
        </p:nvGrpSpPr>
        <p:grpSpPr>
          <a:xfrm rot="5134762">
            <a:off x="8414725" y="2622165"/>
            <a:ext cx="399590" cy="524810"/>
            <a:chOff x="1984450" y="1119863"/>
            <a:chExt cx="166125" cy="218175"/>
          </a:xfrm>
        </p:grpSpPr>
        <p:sp>
          <p:nvSpPr>
            <p:cNvPr id="1988" name="Google Shape;1988;p50"/>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0"/>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sp>
        <p:nvSpPr>
          <p:cNvPr id="201" name="Google Shape;201;p6"/>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2" name="Google Shape;202;p6"/>
          <p:cNvSpPr/>
          <p:nvPr/>
        </p:nvSpPr>
        <p:spPr>
          <a:xfrm rot="10800000">
            <a:off x="7541186" y="102"/>
            <a:ext cx="1602814" cy="130517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1" y="4007550"/>
            <a:ext cx="1394966" cy="1135909"/>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6"/>
          <p:cNvGrpSpPr/>
          <p:nvPr/>
        </p:nvGrpSpPr>
        <p:grpSpPr>
          <a:xfrm rot="1985753">
            <a:off x="-167008" y="3376599"/>
            <a:ext cx="366063" cy="1062241"/>
            <a:chOff x="4879175" y="1187475"/>
            <a:chExt cx="645625" cy="1873475"/>
          </a:xfrm>
        </p:grpSpPr>
        <p:sp>
          <p:nvSpPr>
            <p:cNvPr id="205" name="Google Shape;205;p6"/>
            <p:cNvSpPr/>
            <p:nvPr/>
          </p:nvSpPr>
          <p:spPr>
            <a:xfrm>
              <a:off x="5067000" y="1187475"/>
              <a:ext cx="269700" cy="175650"/>
            </a:xfrm>
            <a:custGeom>
              <a:rect b="b" l="l" r="r" t="t"/>
              <a:pathLst>
                <a:path extrusionOk="0" h="7026" w="10788">
                  <a:moveTo>
                    <a:pt x="655" y="1"/>
                  </a:moveTo>
                  <a:cubicBezTo>
                    <a:pt x="274" y="1"/>
                    <a:pt x="0" y="298"/>
                    <a:pt x="0" y="655"/>
                  </a:cubicBezTo>
                  <a:lnTo>
                    <a:pt x="0" y="6370"/>
                  </a:lnTo>
                  <a:cubicBezTo>
                    <a:pt x="0" y="6740"/>
                    <a:pt x="298" y="7025"/>
                    <a:pt x="655" y="7025"/>
                  </a:cubicBezTo>
                  <a:lnTo>
                    <a:pt x="10132" y="7025"/>
                  </a:lnTo>
                  <a:cubicBezTo>
                    <a:pt x="10490" y="7025"/>
                    <a:pt x="10787" y="6728"/>
                    <a:pt x="10787" y="6370"/>
                  </a:cubicBezTo>
                  <a:lnTo>
                    <a:pt x="10787" y="655"/>
                  </a:lnTo>
                  <a:cubicBezTo>
                    <a:pt x="10787" y="286"/>
                    <a:pt x="10490" y="1"/>
                    <a:pt x="101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4879175" y="1363100"/>
              <a:ext cx="645625" cy="1697850"/>
            </a:xfrm>
            <a:custGeom>
              <a:rect b="b" l="l" r="r" t="t"/>
              <a:pathLst>
                <a:path extrusionOk="0" h="67914" w="25825">
                  <a:moveTo>
                    <a:pt x="8608" y="0"/>
                  </a:moveTo>
                  <a:lnTo>
                    <a:pt x="8608" y="500"/>
                  </a:lnTo>
                  <a:cubicBezTo>
                    <a:pt x="8608" y="941"/>
                    <a:pt x="8358" y="1322"/>
                    <a:pt x="7954" y="1489"/>
                  </a:cubicBezTo>
                  <a:cubicBezTo>
                    <a:pt x="3274" y="3441"/>
                    <a:pt x="0" y="8037"/>
                    <a:pt x="0" y="13407"/>
                  </a:cubicBezTo>
                  <a:lnTo>
                    <a:pt x="0" y="63651"/>
                  </a:lnTo>
                  <a:lnTo>
                    <a:pt x="143" y="63651"/>
                  </a:lnTo>
                  <a:cubicBezTo>
                    <a:pt x="143" y="66008"/>
                    <a:pt x="2191" y="67913"/>
                    <a:pt x="4715" y="67913"/>
                  </a:cubicBezTo>
                  <a:cubicBezTo>
                    <a:pt x="6358" y="67913"/>
                    <a:pt x="7811" y="67092"/>
                    <a:pt x="8608" y="65877"/>
                  </a:cubicBezTo>
                  <a:cubicBezTo>
                    <a:pt x="9418" y="67092"/>
                    <a:pt x="10859" y="67913"/>
                    <a:pt x="12514" y="67913"/>
                  </a:cubicBezTo>
                  <a:cubicBezTo>
                    <a:pt x="14562" y="67913"/>
                    <a:pt x="16300" y="66651"/>
                    <a:pt x="16883" y="64901"/>
                  </a:cubicBezTo>
                  <a:cubicBezTo>
                    <a:pt x="17467" y="66651"/>
                    <a:pt x="19193" y="67913"/>
                    <a:pt x="21265" y="67913"/>
                  </a:cubicBezTo>
                  <a:cubicBezTo>
                    <a:pt x="23789" y="67913"/>
                    <a:pt x="25825" y="66008"/>
                    <a:pt x="25825" y="63651"/>
                  </a:cubicBezTo>
                  <a:lnTo>
                    <a:pt x="25825" y="13407"/>
                  </a:lnTo>
                  <a:cubicBezTo>
                    <a:pt x="25825" y="8037"/>
                    <a:pt x="22551" y="3441"/>
                    <a:pt x="17883" y="1489"/>
                  </a:cubicBezTo>
                  <a:cubicBezTo>
                    <a:pt x="17467" y="1322"/>
                    <a:pt x="17217" y="941"/>
                    <a:pt x="17217" y="500"/>
                  </a:cubicBezTo>
                  <a:lnTo>
                    <a:pt x="17217"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6"/>
          <p:cNvGrpSpPr/>
          <p:nvPr/>
        </p:nvGrpSpPr>
        <p:grpSpPr>
          <a:xfrm rot="2350920">
            <a:off x="124483" y="4434764"/>
            <a:ext cx="425263" cy="775134"/>
            <a:chOff x="-214625" y="3943775"/>
            <a:chExt cx="458725" cy="836125"/>
          </a:xfrm>
        </p:grpSpPr>
        <p:sp>
          <p:nvSpPr>
            <p:cNvPr id="208" name="Google Shape;208;p6"/>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6"/>
          <p:cNvSpPr/>
          <p:nvPr/>
        </p:nvSpPr>
        <p:spPr>
          <a:xfrm rot="2841006">
            <a:off x="411871" y="398927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6"/>
          <p:cNvGrpSpPr/>
          <p:nvPr/>
        </p:nvGrpSpPr>
        <p:grpSpPr>
          <a:xfrm rot="-1978349">
            <a:off x="8254895" y="4369489"/>
            <a:ext cx="782796" cy="1032187"/>
            <a:chOff x="4326425" y="5583250"/>
            <a:chExt cx="744150" cy="981100"/>
          </a:xfrm>
        </p:grpSpPr>
        <p:sp>
          <p:nvSpPr>
            <p:cNvPr id="222" name="Google Shape;222;p6"/>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6"/>
          <p:cNvSpPr/>
          <p:nvPr/>
        </p:nvSpPr>
        <p:spPr>
          <a:xfrm rot="2841006">
            <a:off x="8871471" y="44832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flipH="1" rot="7958994">
            <a:off x="7791971" y="4981425"/>
            <a:ext cx="128452" cy="27238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6"/>
          <p:cNvGrpSpPr/>
          <p:nvPr/>
        </p:nvGrpSpPr>
        <p:grpSpPr>
          <a:xfrm rot="-8287720">
            <a:off x="8091424" y="-418374"/>
            <a:ext cx="619364" cy="1255256"/>
            <a:chOff x="1803775" y="5029925"/>
            <a:chExt cx="655775" cy="1329050"/>
          </a:xfrm>
        </p:grpSpPr>
        <p:sp>
          <p:nvSpPr>
            <p:cNvPr id="250" name="Google Shape;250;p6"/>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4">
  <p:cSld name="CUSTOM_6_1_1_1_1">
    <p:spTree>
      <p:nvGrpSpPr>
        <p:cNvPr id="1990" name="Shape 1990"/>
        <p:cNvGrpSpPr/>
        <p:nvPr/>
      </p:nvGrpSpPr>
      <p:grpSpPr>
        <a:xfrm>
          <a:off x="0" y="0"/>
          <a:ext cx="0" cy="0"/>
          <a:chOff x="0" y="0"/>
          <a:chExt cx="0" cy="0"/>
        </a:xfrm>
      </p:grpSpPr>
      <p:sp>
        <p:nvSpPr>
          <p:cNvPr id="1991" name="Google Shape;1991;p51"/>
          <p:cNvSpPr/>
          <p:nvPr/>
        </p:nvSpPr>
        <p:spPr>
          <a:xfrm flipH="1" rot="5400000">
            <a:off x="258412" y="3944583"/>
            <a:ext cx="940550" cy="1457283"/>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1"/>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93" name="Google Shape;1993;p51"/>
          <p:cNvSpPr txBox="1"/>
          <p:nvPr>
            <p:ph hasCustomPrompt="1" idx="2" type="title"/>
          </p:nvPr>
        </p:nvSpPr>
        <p:spPr>
          <a:xfrm>
            <a:off x="5435062" y="1187663"/>
            <a:ext cx="2548800" cy="646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994" name="Google Shape;1994;p51"/>
          <p:cNvSpPr txBox="1"/>
          <p:nvPr>
            <p:ph idx="1" type="subTitle"/>
          </p:nvPr>
        </p:nvSpPr>
        <p:spPr>
          <a:xfrm>
            <a:off x="5438995" y="2052483"/>
            <a:ext cx="25449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95" name="Google Shape;1995;p51"/>
          <p:cNvSpPr txBox="1"/>
          <p:nvPr>
            <p:ph hasCustomPrompt="1" idx="3" type="title"/>
          </p:nvPr>
        </p:nvSpPr>
        <p:spPr>
          <a:xfrm>
            <a:off x="5437670" y="2897274"/>
            <a:ext cx="2543400" cy="646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996" name="Google Shape;1996;p51"/>
          <p:cNvSpPr txBox="1"/>
          <p:nvPr>
            <p:ph idx="4" type="subTitle"/>
          </p:nvPr>
        </p:nvSpPr>
        <p:spPr>
          <a:xfrm>
            <a:off x="5440518" y="3762075"/>
            <a:ext cx="25392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97" name="Google Shape;1997;p51"/>
          <p:cNvSpPr txBox="1"/>
          <p:nvPr>
            <p:ph idx="5" type="title"/>
          </p:nvPr>
        </p:nvSpPr>
        <p:spPr>
          <a:xfrm>
            <a:off x="5438999" y="1667015"/>
            <a:ext cx="2543400" cy="462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98" name="Google Shape;1998;p51"/>
          <p:cNvSpPr txBox="1"/>
          <p:nvPr>
            <p:ph idx="6" type="title"/>
          </p:nvPr>
        </p:nvSpPr>
        <p:spPr>
          <a:xfrm>
            <a:off x="5440518" y="3376617"/>
            <a:ext cx="2538900" cy="462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grpSp>
        <p:nvGrpSpPr>
          <p:cNvPr id="1999" name="Google Shape;1999;p51"/>
          <p:cNvGrpSpPr/>
          <p:nvPr/>
        </p:nvGrpSpPr>
        <p:grpSpPr>
          <a:xfrm flipH="1" rot="-4141496">
            <a:off x="273526" y="4896364"/>
            <a:ext cx="340314" cy="446941"/>
            <a:chOff x="2136875" y="1156838"/>
            <a:chExt cx="166125" cy="218175"/>
          </a:xfrm>
        </p:grpSpPr>
        <p:sp>
          <p:nvSpPr>
            <p:cNvPr id="2000" name="Google Shape;2000;p51"/>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1"/>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2" name="Google Shape;2002;p51"/>
          <p:cNvGrpSpPr/>
          <p:nvPr/>
        </p:nvGrpSpPr>
        <p:grpSpPr>
          <a:xfrm flipH="1" rot="6042688">
            <a:off x="-65088" y="2618419"/>
            <a:ext cx="550381" cy="1003090"/>
            <a:chOff x="-214625" y="3943775"/>
            <a:chExt cx="458725" cy="836125"/>
          </a:xfrm>
        </p:grpSpPr>
        <p:sp>
          <p:nvSpPr>
            <p:cNvPr id="2003" name="Google Shape;2003;p5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5" name="Google Shape;2015;p51"/>
          <p:cNvGrpSpPr/>
          <p:nvPr/>
        </p:nvGrpSpPr>
        <p:grpSpPr>
          <a:xfrm flipH="1" rot="7617876">
            <a:off x="-46561" y="1930804"/>
            <a:ext cx="340326" cy="646196"/>
            <a:chOff x="2263675" y="890788"/>
            <a:chExt cx="248900" cy="472600"/>
          </a:xfrm>
        </p:grpSpPr>
        <p:sp>
          <p:nvSpPr>
            <p:cNvPr id="2016" name="Google Shape;2016;p51"/>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1"/>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51"/>
          <p:cNvGrpSpPr/>
          <p:nvPr/>
        </p:nvGrpSpPr>
        <p:grpSpPr>
          <a:xfrm flipH="1" rot="7948075">
            <a:off x="24177" y="3412582"/>
            <a:ext cx="922603" cy="1869827"/>
            <a:chOff x="1803775" y="5029925"/>
            <a:chExt cx="655775" cy="1329050"/>
          </a:xfrm>
        </p:grpSpPr>
        <p:sp>
          <p:nvSpPr>
            <p:cNvPr id="2019" name="Google Shape;2019;p5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0" name="Google Shape;2030;p51"/>
          <p:cNvSpPr/>
          <p:nvPr/>
        </p:nvSpPr>
        <p:spPr>
          <a:xfrm flipH="1" rot="-5400000">
            <a:off x="7944445" y="-262226"/>
            <a:ext cx="940550" cy="1457283"/>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1" name="Google Shape;2031;p51"/>
          <p:cNvGrpSpPr/>
          <p:nvPr/>
        </p:nvGrpSpPr>
        <p:grpSpPr>
          <a:xfrm flipH="1" rot="6658504">
            <a:off x="8529566" y="-203665"/>
            <a:ext cx="340314" cy="446941"/>
            <a:chOff x="2136875" y="1156838"/>
            <a:chExt cx="166125" cy="218175"/>
          </a:xfrm>
        </p:grpSpPr>
        <p:sp>
          <p:nvSpPr>
            <p:cNvPr id="2032" name="Google Shape;2032;p51"/>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1"/>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4" name="Google Shape;2034;p51"/>
          <p:cNvGrpSpPr/>
          <p:nvPr/>
        </p:nvGrpSpPr>
        <p:grpSpPr>
          <a:xfrm flipH="1" rot="-4757312">
            <a:off x="8658114" y="1518131"/>
            <a:ext cx="550381" cy="1003090"/>
            <a:chOff x="-214625" y="3943775"/>
            <a:chExt cx="458725" cy="836125"/>
          </a:xfrm>
        </p:grpSpPr>
        <p:sp>
          <p:nvSpPr>
            <p:cNvPr id="2035" name="Google Shape;2035;p51"/>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1"/>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1"/>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1"/>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1"/>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1"/>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1"/>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1"/>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1"/>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1"/>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1"/>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1"/>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7" name="Google Shape;2047;p51"/>
          <p:cNvGrpSpPr/>
          <p:nvPr/>
        </p:nvGrpSpPr>
        <p:grpSpPr>
          <a:xfrm flipH="1" rot="-3182124">
            <a:off x="8849641" y="2562640"/>
            <a:ext cx="340326" cy="646196"/>
            <a:chOff x="2263675" y="890788"/>
            <a:chExt cx="248900" cy="472600"/>
          </a:xfrm>
        </p:grpSpPr>
        <p:sp>
          <p:nvSpPr>
            <p:cNvPr id="2048" name="Google Shape;2048;p51"/>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1"/>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0" name="Google Shape;2050;p51"/>
          <p:cNvGrpSpPr/>
          <p:nvPr/>
        </p:nvGrpSpPr>
        <p:grpSpPr>
          <a:xfrm flipH="1" rot="-2851925">
            <a:off x="8196627" y="-142769"/>
            <a:ext cx="922603" cy="1869827"/>
            <a:chOff x="1803775" y="5029925"/>
            <a:chExt cx="655775" cy="1329050"/>
          </a:xfrm>
        </p:grpSpPr>
        <p:sp>
          <p:nvSpPr>
            <p:cNvPr id="2051" name="Google Shape;2051;p51"/>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1"/>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1"/>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1"/>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1"/>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1"/>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1"/>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1"/>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1"/>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1"/>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1"/>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4">
    <p:spTree>
      <p:nvGrpSpPr>
        <p:cNvPr id="2062" name="Shape 2062"/>
        <p:cNvGrpSpPr/>
        <p:nvPr/>
      </p:nvGrpSpPr>
      <p:grpSpPr>
        <a:xfrm>
          <a:off x="0" y="0"/>
          <a:ext cx="0" cy="0"/>
          <a:chOff x="0" y="0"/>
          <a:chExt cx="0" cy="0"/>
        </a:xfrm>
      </p:grpSpPr>
      <p:sp>
        <p:nvSpPr>
          <p:cNvPr id="2063" name="Google Shape;2063;p52"/>
          <p:cNvSpPr txBox="1"/>
          <p:nvPr>
            <p:ph hasCustomPrompt="1" type="title"/>
          </p:nvPr>
        </p:nvSpPr>
        <p:spPr>
          <a:xfrm>
            <a:off x="1242175" y="1606325"/>
            <a:ext cx="3760500" cy="12660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64" name="Google Shape;2064;p52"/>
          <p:cNvSpPr txBox="1"/>
          <p:nvPr>
            <p:ph idx="1" type="subTitle"/>
          </p:nvPr>
        </p:nvSpPr>
        <p:spPr>
          <a:xfrm>
            <a:off x="1242175" y="2954675"/>
            <a:ext cx="2808000" cy="677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065" name="Google Shape;2065;p52"/>
          <p:cNvSpPr/>
          <p:nvPr/>
        </p:nvSpPr>
        <p:spPr>
          <a:xfrm rot="-5400000">
            <a:off x="4854199" y="853692"/>
            <a:ext cx="5143561" cy="3436055"/>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6" name="Google Shape;2066;p52"/>
          <p:cNvGrpSpPr/>
          <p:nvPr/>
        </p:nvGrpSpPr>
        <p:grpSpPr>
          <a:xfrm flipH="1" rot="-807861">
            <a:off x="4026610" y="3981205"/>
            <a:ext cx="666273" cy="2071374"/>
            <a:chOff x="-863525" y="1017825"/>
            <a:chExt cx="601300" cy="1869300"/>
          </a:xfrm>
        </p:grpSpPr>
        <p:sp>
          <p:nvSpPr>
            <p:cNvPr id="2067" name="Google Shape;2067;p52"/>
            <p:cNvSpPr/>
            <p:nvPr/>
          </p:nvSpPr>
          <p:spPr>
            <a:xfrm>
              <a:off x="-698900" y="1017825"/>
              <a:ext cx="270000" cy="175325"/>
            </a:xfrm>
            <a:custGeom>
              <a:rect b="b" l="l" r="r" t="t"/>
              <a:pathLst>
                <a:path extrusionOk="0" h="7013" w="10800">
                  <a:moveTo>
                    <a:pt x="667" y="0"/>
                  </a:moveTo>
                  <a:cubicBezTo>
                    <a:pt x="286" y="0"/>
                    <a:pt x="0" y="298"/>
                    <a:pt x="0" y="655"/>
                  </a:cubicBezTo>
                  <a:lnTo>
                    <a:pt x="0" y="6358"/>
                  </a:lnTo>
                  <a:cubicBezTo>
                    <a:pt x="0" y="6727"/>
                    <a:pt x="298" y="7013"/>
                    <a:pt x="667" y="7013"/>
                  </a:cubicBezTo>
                  <a:lnTo>
                    <a:pt x="10144" y="7013"/>
                  </a:lnTo>
                  <a:cubicBezTo>
                    <a:pt x="10501" y="7013"/>
                    <a:pt x="10799" y="6727"/>
                    <a:pt x="10799" y="6370"/>
                  </a:cubicBezTo>
                  <a:lnTo>
                    <a:pt x="10799" y="655"/>
                  </a:lnTo>
                  <a:cubicBezTo>
                    <a:pt x="10799" y="286"/>
                    <a:pt x="10501" y="0"/>
                    <a:pt x="10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2"/>
            <p:cNvSpPr/>
            <p:nvPr/>
          </p:nvSpPr>
          <p:spPr>
            <a:xfrm>
              <a:off x="-863525" y="1189275"/>
              <a:ext cx="601300" cy="1697850"/>
            </a:xfrm>
            <a:custGeom>
              <a:rect b="b" l="l" r="r" t="t"/>
              <a:pathLst>
                <a:path extrusionOk="0" h="67914" w="24052">
                  <a:moveTo>
                    <a:pt x="8002" y="0"/>
                  </a:moveTo>
                  <a:lnTo>
                    <a:pt x="8002" y="2000"/>
                  </a:lnTo>
                  <a:cubicBezTo>
                    <a:pt x="8002" y="2346"/>
                    <a:pt x="7895" y="2667"/>
                    <a:pt x="7704" y="2953"/>
                  </a:cubicBezTo>
                  <a:lnTo>
                    <a:pt x="799" y="12799"/>
                  </a:lnTo>
                  <a:cubicBezTo>
                    <a:pt x="275" y="13561"/>
                    <a:pt x="1" y="14454"/>
                    <a:pt x="1" y="15359"/>
                  </a:cubicBezTo>
                  <a:lnTo>
                    <a:pt x="1" y="24848"/>
                  </a:lnTo>
                  <a:lnTo>
                    <a:pt x="156" y="25146"/>
                  </a:lnTo>
                  <a:cubicBezTo>
                    <a:pt x="489" y="25753"/>
                    <a:pt x="656" y="26420"/>
                    <a:pt x="656" y="27111"/>
                  </a:cubicBezTo>
                  <a:lnTo>
                    <a:pt x="656" y="47827"/>
                  </a:lnTo>
                  <a:cubicBezTo>
                    <a:pt x="656" y="48280"/>
                    <a:pt x="561" y="48732"/>
                    <a:pt x="370" y="49161"/>
                  </a:cubicBezTo>
                  <a:lnTo>
                    <a:pt x="1" y="50006"/>
                  </a:lnTo>
                  <a:lnTo>
                    <a:pt x="1" y="63651"/>
                  </a:lnTo>
                  <a:lnTo>
                    <a:pt x="120" y="63651"/>
                  </a:lnTo>
                  <a:cubicBezTo>
                    <a:pt x="120" y="66008"/>
                    <a:pt x="2025" y="67913"/>
                    <a:pt x="4371" y="67913"/>
                  </a:cubicBezTo>
                  <a:cubicBezTo>
                    <a:pt x="5906" y="67913"/>
                    <a:pt x="7264" y="67092"/>
                    <a:pt x="8002" y="65877"/>
                  </a:cubicBezTo>
                  <a:cubicBezTo>
                    <a:pt x="8752" y="67092"/>
                    <a:pt x="10109" y="67913"/>
                    <a:pt x="11633" y="67913"/>
                  </a:cubicBezTo>
                  <a:cubicBezTo>
                    <a:pt x="13562" y="67913"/>
                    <a:pt x="15181" y="66651"/>
                    <a:pt x="15717" y="64901"/>
                  </a:cubicBezTo>
                  <a:cubicBezTo>
                    <a:pt x="16253" y="66651"/>
                    <a:pt x="17872" y="67913"/>
                    <a:pt x="19789" y="67913"/>
                  </a:cubicBezTo>
                  <a:cubicBezTo>
                    <a:pt x="22147" y="67913"/>
                    <a:pt x="24052" y="66008"/>
                    <a:pt x="24052" y="63651"/>
                  </a:cubicBezTo>
                  <a:lnTo>
                    <a:pt x="24052" y="50006"/>
                  </a:lnTo>
                  <a:lnTo>
                    <a:pt x="23683" y="49161"/>
                  </a:lnTo>
                  <a:cubicBezTo>
                    <a:pt x="23504" y="48744"/>
                    <a:pt x="23397" y="48280"/>
                    <a:pt x="23397" y="47827"/>
                  </a:cubicBezTo>
                  <a:lnTo>
                    <a:pt x="23397" y="27122"/>
                  </a:lnTo>
                  <a:cubicBezTo>
                    <a:pt x="23361" y="26432"/>
                    <a:pt x="23528" y="25753"/>
                    <a:pt x="23849" y="25158"/>
                  </a:cubicBezTo>
                  <a:lnTo>
                    <a:pt x="24016" y="24860"/>
                  </a:lnTo>
                  <a:lnTo>
                    <a:pt x="24016" y="15383"/>
                  </a:lnTo>
                  <a:cubicBezTo>
                    <a:pt x="24016" y="14454"/>
                    <a:pt x="23730" y="13561"/>
                    <a:pt x="23218" y="12823"/>
                  </a:cubicBezTo>
                  <a:lnTo>
                    <a:pt x="16313" y="2965"/>
                  </a:lnTo>
                  <a:cubicBezTo>
                    <a:pt x="16110" y="2679"/>
                    <a:pt x="16015" y="2357"/>
                    <a:pt x="16015" y="2012"/>
                  </a:cubicBezTo>
                  <a:lnTo>
                    <a:pt x="16015"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9" name="Google Shape;2069;p52"/>
          <p:cNvSpPr/>
          <p:nvPr/>
        </p:nvSpPr>
        <p:spPr>
          <a:xfrm>
            <a:off x="0" y="3682822"/>
            <a:ext cx="1793818" cy="146062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2"/>
          <p:cNvSpPr/>
          <p:nvPr/>
        </p:nvSpPr>
        <p:spPr>
          <a:xfrm flipH="1" rot="-6798846">
            <a:off x="4211873" y="-253873"/>
            <a:ext cx="1472851" cy="1286353"/>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1" name="Google Shape;2071;p52"/>
          <p:cNvGrpSpPr/>
          <p:nvPr/>
        </p:nvGrpSpPr>
        <p:grpSpPr>
          <a:xfrm flipH="1" rot="832836">
            <a:off x="-100840" y="2599420"/>
            <a:ext cx="442869" cy="748912"/>
            <a:chOff x="4774877" y="116629"/>
            <a:chExt cx="576785" cy="975095"/>
          </a:xfrm>
        </p:grpSpPr>
        <p:sp>
          <p:nvSpPr>
            <p:cNvPr id="2072" name="Google Shape;2072;p52"/>
            <p:cNvSpPr/>
            <p:nvPr/>
          </p:nvSpPr>
          <p:spPr>
            <a:xfrm>
              <a:off x="4778386" y="120783"/>
              <a:ext cx="573275" cy="970942"/>
            </a:xfrm>
            <a:custGeom>
              <a:rect b="b" l="l" r="r" t="t"/>
              <a:pathLst>
                <a:path extrusionOk="0" h="16598" w="9800">
                  <a:moveTo>
                    <a:pt x="36" y="1"/>
                  </a:moveTo>
                  <a:cubicBezTo>
                    <a:pt x="36" y="1"/>
                    <a:pt x="0" y="7728"/>
                    <a:pt x="1239" y="10859"/>
                  </a:cubicBezTo>
                  <a:cubicBezTo>
                    <a:pt x="2350" y="13681"/>
                    <a:pt x="8363" y="16598"/>
                    <a:pt x="9583" y="16598"/>
                  </a:cubicBezTo>
                  <a:cubicBezTo>
                    <a:pt x="9722" y="16598"/>
                    <a:pt x="9799" y="16560"/>
                    <a:pt x="9799" y="16479"/>
                  </a:cubicBezTo>
                  <a:cubicBezTo>
                    <a:pt x="9787" y="15681"/>
                    <a:pt x="9644" y="7788"/>
                    <a:pt x="7608" y="5502"/>
                  </a:cubicBezTo>
                  <a:cubicBezTo>
                    <a:pt x="5573" y="3240"/>
                    <a:pt x="36" y="1"/>
                    <a:pt x="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2"/>
            <p:cNvSpPr/>
            <p:nvPr/>
          </p:nvSpPr>
          <p:spPr>
            <a:xfrm>
              <a:off x="4774877" y="116629"/>
              <a:ext cx="553796" cy="957721"/>
            </a:xfrm>
            <a:custGeom>
              <a:rect b="b" l="l" r="r" t="t"/>
              <a:pathLst>
                <a:path extrusionOk="0" h="16372" w="9467">
                  <a:moveTo>
                    <a:pt x="179" y="1"/>
                  </a:moveTo>
                  <a:lnTo>
                    <a:pt x="1" y="131"/>
                  </a:lnTo>
                  <a:cubicBezTo>
                    <a:pt x="60" y="215"/>
                    <a:pt x="6787" y="8656"/>
                    <a:pt x="9252" y="16372"/>
                  </a:cubicBezTo>
                  <a:lnTo>
                    <a:pt x="9466" y="16312"/>
                  </a:lnTo>
                  <a:cubicBezTo>
                    <a:pt x="7002" y="8549"/>
                    <a:pt x="263" y="84"/>
                    <a:pt x="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2"/>
            <p:cNvSpPr/>
            <p:nvPr/>
          </p:nvSpPr>
          <p:spPr>
            <a:xfrm>
              <a:off x="4793713" y="469720"/>
              <a:ext cx="369880" cy="232001"/>
            </a:xfrm>
            <a:custGeom>
              <a:rect b="b" l="l" r="r" t="t"/>
              <a:pathLst>
                <a:path extrusionOk="0" h="3966" w="6323">
                  <a:moveTo>
                    <a:pt x="84" y="1"/>
                  </a:moveTo>
                  <a:lnTo>
                    <a:pt x="0" y="215"/>
                  </a:lnTo>
                  <a:cubicBezTo>
                    <a:pt x="36" y="239"/>
                    <a:pt x="4560" y="2073"/>
                    <a:pt x="6144" y="3966"/>
                  </a:cubicBezTo>
                  <a:lnTo>
                    <a:pt x="6323" y="3811"/>
                  </a:lnTo>
                  <a:cubicBezTo>
                    <a:pt x="4715" y="1882"/>
                    <a:pt x="274" y="72"/>
                    <a:pt x="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2"/>
            <p:cNvSpPr/>
            <p:nvPr/>
          </p:nvSpPr>
          <p:spPr>
            <a:xfrm>
              <a:off x="5093220" y="338101"/>
              <a:ext cx="52940" cy="329516"/>
            </a:xfrm>
            <a:custGeom>
              <a:rect b="b" l="l" r="r" t="t"/>
              <a:pathLst>
                <a:path extrusionOk="0" h="5633" w="905">
                  <a:moveTo>
                    <a:pt x="95" y="1"/>
                  </a:moveTo>
                  <a:cubicBezTo>
                    <a:pt x="95" y="179"/>
                    <a:pt x="0" y="4287"/>
                    <a:pt x="714" y="5632"/>
                  </a:cubicBezTo>
                  <a:lnTo>
                    <a:pt x="905" y="5513"/>
                  </a:lnTo>
                  <a:cubicBezTo>
                    <a:pt x="214" y="4227"/>
                    <a:pt x="321" y="48"/>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2"/>
            <p:cNvSpPr/>
            <p:nvPr/>
          </p:nvSpPr>
          <p:spPr>
            <a:xfrm>
              <a:off x="4878651" y="800582"/>
              <a:ext cx="404042" cy="156071"/>
            </a:xfrm>
            <a:custGeom>
              <a:rect b="b" l="l" r="r" t="t"/>
              <a:pathLst>
                <a:path extrusionOk="0" h="2668" w="6907">
                  <a:moveTo>
                    <a:pt x="1" y="0"/>
                  </a:moveTo>
                  <a:lnTo>
                    <a:pt x="1" y="227"/>
                  </a:lnTo>
                  <a:cubicBezTo>
                    <a:pt x="49" y="227"/>
                    <a:pt x="4418" y="370"/>
                    <a:pt x="6764" y="2667"/>
                  </a:cubicBezTo>
                  <a:lnTo>
                    <a:pt x="6907" y="2501"/>
                  </a:lnTo>
                  <a:cubicBezTo>
                    <a:pt x="4513" y="155"/>
                    <a:pt x="49"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2"/>
            <p:cNvSpPr/>
            <p:nvPr/>
          </p:nvSpPr>
          <p:spPr>
            <a:xfrm>
              <a:off x="5211619" y="508036"/>
              <a:ext cx="59258" cy="383861"/>
            </a:xfrm>
            <a:custGeom>
              <a:rect b="b" l="l" r="r" t="t"/>
              <a:pathLst>
                <a:path extrusionOk="0" h="6562" w="1013">
                  <a:moveTo>
                    <a:pt x="786" y="1"/>
                  </a:moveTo>
                  <a:cubicBezTo>
                    <a:pt x="750" y="191"/>
                    <a:pt x="0" y="4680"/>
                    <a:pt x="679" y="6561"/>
                  </a:cubicBezTo>
                  <a:lnTo>
                    <a:pt x="905" y="6490"/>
                  </a:lnTo>
                  <a:cubicBezTo>
                    <a:pt x="226" y="4656"/>
                    <a:pt x="988" y="96"/>
                    <a:pt x="1012" y="48"/>
                  </a:cubicBez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8" name="Google Shape;2078;p52"/>
          <p:cNvGrpSpPr/>
          <p:nvPr/>
        </p:nvGrpSpPr>
        <p:grpSpPr>
          <a:xfrm rot="3093096">
            <a:off x="1132157" y="-1135089"/>
            <a:ext cx="883176" cy="2745646"/>
            <a:chOff x="-863525" y="1017825"/>
            <a:chExt cx="601300" cy="1869300"/>
          </a:xfrm>
        </p:grpSpPr>
        <p:sp>
          <p:nvSpPr>
            <p:cNvPr id="2079" name="Google Shape;2079;p52"/>
            <p:cNvSpPr/>
            <p:nvPr/>
          </p:nvSpPr>
          <p:spPr>
            <a:xfrm>
              <a:off x="-698900" y="1017825"/>
              <a:ext cx="270000" cy="175325"/>
            </a:xfrm>
            <a:custGeom>
              <a:rect b="b" l="l" r="r" t="t"/>
              <a:pathLst>
                <a:path extrusionOk="0" h="7013" w="10800">
                  <a:moveTo>
                    <a:pt x="667" y="0"/>
                  </a:moveTo>
                  <a:cubicBezTo>
                    <a:pt x="286" y="0"/>
                    <a:pt x="0" y="298"/>
                    <a:pt x="0" y="655"/>
                  </a:cubicBezTo>
                  <a:lnTo>
                    <a:pt x="0" y="6358"/>
                  </a:lnTo>
                  <a:cubicBezTo>
                    <a:pt x="0" y="6727"/>
                    <a:pt x="298" y="7013"/>
                    <a:pt x="667" y="7013"/>
                  </a:cubicBezTo>
                  <a:lnTo>
                    <a:pt x="10144" y="7013"/>
                  </a:lnTo>
                  <a:cubicBezTo>
                    <a:pt x="10501" y="7013"/>
                    <a:pt x="10799" y="6727"/>
                    <a:pt x="10799" y="6370"/>
                  </a:cubicBezTo>
                  <a:lnTo>
                    <a:pt x="10799" y="655"/>
                  </a:lnTo>
                  <a:cubicBezTo>
                    <a:pt x="10799" y="286"/>
                    <a:pt x="10501" y="0"/>
                    <a:pt x="10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2"/>
            <p:cNvSpPr/>
            <p:nvPr/>
          </p:nvSpPr>
          <p:spPr>
            <a:xfrm>
              <a:off x="-863525" y="1189275"/>
              <a:ext cx="601300" cy="1697850"/>
            </a:xfrm>
            <a:custGeom>
              <a:rect b="b" l="l" r="r" t="t"/>
              <a:pathLst>
                <a:path extrusionOk="0" h="67914" w="24052">
                  <a:moveTo>
                    <a:pt x="8002" y="0"/>
                  </a:moveTo>
                  <a:lnTo>
                    <a:pt x="8002" y="2000"/>
                  </a:lnTo>
                  <a:cubicBezTo>
                    <a:pt x="8002" y="2346"/>
                    <a:pt x="7895" y="2667"/>
                    <a:pt x="7704" y="2953"/>
                  </a:cubicBezTo>
                  <a:lnTo>
                    <a:pt x="799" y="12799"/>
                  </a:lnTo>
                  <a:cubicBezTo>
                    <a:pt x="275" y="13561"/>
                    <a:pt x="1" y="14454"/>
                    <a:pt x="1" y="15359"/>
                  </a:cubicBezTo>
                  <a:lnTo>
                    <a:pt x="1" y="24848"/>
                  </a:lnTo>
                  <a:lnTo>
                    <a:pt x="156" y="25146"/>
                  </a:lnTo>
                  <a:cubicBezTo>
                    <a:pt x="489" y="25753"/>
                    <a:pt x="656" y="26420"/>
                    <a:pt x="656" y="27111"/>
                  </a:cubicBezTo>
                  <a:lnTo>
                    <a:pt x="656" y="47827"/>
                  </a:lnTo>
                  <a:cubicBezTo>
                    <a:pt x="656" y="48280"/>
                    <a:pt x="561" y="48732"/>
                    <a:pt x="370" y="49161"/>
                  </a:cubicBezTo>
                  <a:lnTo>
                    <a:pt x="1" y="50006"/>
                  </a:lnTo>
                  <a:lnTo>
                    <a:pt x="1" y="63651"/>
                  </a:lnTo>
                  <a:lnTo>
                    <a:pt x="120" y="63651"/>
                  </a:lnTo>
                  <a:cubicBezTo>
                    <a:pt x="120" y="66008"/>
                    <a:pt x="2025" y="67913"/>
                    <a:pt x="4371" y="67913"/>
                  </a:cubicBezTo>
                  <a:cubicBezTo>
                    <a:pt x="5906" y="67913"/>
                    <a:pt x="7264" y="67092"/>
                    <a:pt x="8002" y="65877"/>
                  </a:cubicBezTo>
                  <a:cubicBezTo>
                    <a:pt x="8752" y="67092"/>
                    <a:pt x="10109" y="67913"/>
                    <a:pt x="11633" y="67913"/>
                  </a:cubicBezTo>
                  <a:cubicBezTo>
                    <a:pt x="13562" y="67913"/>
                    <a:pt x="15181" y="66651"/>
                    <a:pt x="15717" y="64901"/>
                  </a:cubicBezTo>
                  <a:cubicBezTo>
                    <a:pt x="16253" y="66651"/>
                    <a:pt x="17872" y="67913"/>
                    <a:pt x="19789" y="67913"/>
                  </a:cubicBezTo>
                  <a:cubicBezTo>
                    <a:pt x="22147" y="67913"/>
                    <a:pt x="24052" y="66008"/>
                    <a:pt x="24052" y="63651"/>
                  </a:cubicBezTo>
                  <a:lnTo>
                    <a:pt x="24052" y="50006"/>
                  </a:lnTo>
                  <a:lnTo>
                    <a:pt x="23683" y="49161"/>
                  </a:lnTo>
                  <a:cubicBezTo>
                    <a:pt x="23504" y="48744"/>
                    <a:pt x="23397" y="48280"/>
                    <a:pt x="23397" y="47827"/>
                  </a:cubicBezTo>
                  <a:lnTo>
                    <a:pt x="23397" y="27122"/>
                  </a:lnTo>
                  <a:cubicBezTo>
                    <a:pt x="23361" y="26432"/>
                    <a:pt x="23528" y="25753"/>
                    <a:pt x="23849" y="25158"/>
                  </a:cubicBezTo>
                  <a:lnTo>
                    <a:pt x="24016" y="24860"/>
                  </a:lnTo>
                  <a:lnTo>
                    <a:pt x="24016" y="15383"/>
                  </a:lnTo>
                  <a:cubicBezTo>
                    <a:pt x="24016" y="14454"/>
                    <a:pt x="23730" y="13561"/>
                    <a:pt x="23218" y="12823"/>
                  </a:cubicBezTo>
                  <a:lnTo>
                    <a:pt x="16313" y="2965"/>
                  </a:lnTo>
                  <a:cubicBezTo>
                    <a:pt x="16110" y="2679"/>
                    <a:pt x="16015" y="2357"/>
                    <a:pt x="16015" y="2012"/>
                  </a:cubicBezTo>
                  <a:lnTo>
                    <a:pt x="16015"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081" name="Shape 2081"/>
        <p:cNvGrpSpPr/>
        <p:nvPr/>
      </p:nvGrpSpPr>
      <p:grpSpPr>
        <a:xfrm>
          <a:off x="0" y="0"/>
          <a:ext cx="0" cy="0"/>
          <a:chOff x="0" y="0"/>
          <a:chExt cx="0" cy="0"/>
        </a:xfrm>
      </p:grpSpPr>
      <p:sp>
        <p:nvSpPr>
          <p:cNvPr id="2082" name="Google Shape;2082;p53"/>
          <p:cNvSpPr txBox="1"/>
          <p:nvPr>
            <p:ph type="title"/>
          </p:nvPr>
        </p:nvSpPr>
        <p:spPr>
          <a:xfrm>
            <a:off x="1120088" y="1534425"/>
            <a:ext cx="3327600" cy="954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5000"/>
            </a:lvl1pPr>
            <a:lvl2pPr lvl="1" rtl="0" algn="ctr">
              <a:spcBef>
                <a:spcPts val="0"/>
              </a:spcBef>
              <a:spcAft>
                <a:spcPts val="0"/>
              </a:spcAft>
              <a:buNone/>
              <a:defRPr sz="5000"/>
            </a:lvl2pPr>
            <a:lvl3pPr lvl="2" rtl="0" algn="ctr">
              <a:spcBef>
                <a:spcPts val="0"/>
              </a:spcBef>
              <a:spcAft>
                <a:spcPts val="0"/>
              </a:spcAft>
              <a:buNone/>
              <a:defRPr sz="5000"/>
            </a:lvl3pPr>
            <a:lvl4pPr lvl="3" rtl="0" algn="ctr">
              <a:spcBef>
                <a:spcPts val="0"/>
              </a:spcBef>
              <a:spcAft>
                <a:spcPts val="0"/>
              </a:spcAft>
              <a:buNone/>
              <a:defRPr sz="5000"/>
            </a:lvl4pPr>
            <a:lvl5pPr lvl="4" rtl="0" algn="ctr">
              <a:spcBef>
                <a:spcPts val="0"/>
              </a:spcBef>
              <a:spcAft>
                <a:spcPts val="0"/>
              </a:spcAft>
              <a:buNone/>
              <a:defRPr sz="5000"/>
            </a:lvl5pPr>
            <a:lvl6pPr lvl="5" rtl="0" algn="ctr">
              <a:spcBef>
                <a:spcPts val="0"/>
              </a:spcBef>
              <a:spcAft>
                <a:spcPts val="0"/>
              </a:spcAft>
              <a:buNone/>
              <a:defRPr sz="5000"/>
            </a:lvl6pPr>
            <a:lvl7pPr lvl="6" rtl="0" algn="ctr">
              <a:spcBef>
                <a:spcPts val="0"/>
              </a:spcBef>
              <a:spcAft>
                <a:spcPts val="0"/>
              </a:spcAft>
              <a:buNone/>
              <a:defRPr sz="5000"/>
            </a:lvl7pPr>
            <a:lvl8pPr lvl="7" rtl="0" algn="ctr">
              <a:spcBef>
                <a:spcPts val="0"/>
              </a:spcBef>
              <a:spcAft>
                <a:spcPts val="0"/>
              </a:spcAft>
              <a:buNone/>
              <a:defRPr sz="5000"/>
            </a:lvl8pPr>
            <a:lvl9pPr lvl="8" rtl="0" algn="ctr">
              <a:spcBef>
                <a:spcPts val="0"/>
              </a:spcBef>
              <a:spcAft>
                <a:spcPts val="0"/>
              </a:spcAft>
              <a:buNone/>
              <a:defRPr sz="5000"/>
            </a:lvl9pPr>
          </a:lstStyle>
          <a:p/>
        </p:txBody>
      </p:sp>
      <p:sp>
        <p:nvSpPr>
          <p:cNvPr id="2083" name="Google Shape;2083;p53"/>
          <p:cNvSpPr txBox="1"/>
          <p:nvPr>
            <p:ph idx="1" type="subTitle"/>
          </p:nvPr>
        </p:nvSpPr>
        <p:spPr>
          <a:xfrm>
            <a:off x="4999150" y="738325"/>
            <a:ext cx="3463800" cy="677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None/>
              <a:defRPr b="1" sz="1800">
                <a:solidFill>
                  <a:schemeClr val="accent4"/>
                </a:solidFill>
              </a:defRPr>
            </a:lvl1pPr>
            <a:lvl2pPr lvl="1" rtl="0" algn="ctr">
              <a:lnSpc>
                <a:spcPct val="100000"/>
              </a:lnSpc>
              <a:spcBef>
                <a:spcPts val="1200"/>
              </a:spcBef>
              <a:spcAft>
                <a:spcPts val="0"/>
              </a:spcAft>
              <a:buNone/>
              <a:defRPr b="1" sz="1800">
                <a:solidFill>
                  <a:schemeClr val="accent4"/>
                </a:solidFill>
              </a:defRPr>
            </a:lvl2pPr>
            <a:lvl3pPr lvl="2" rtl="0" algn="ctr">
              <a:lnSpc>
                <a:spcPct val="100000"/>
              </a:lnSpc>
              <a:spcBef>
                <a:spcPts val="1200"/>
              </a:spcBef>
              <a:spcAft>
                <a:spcPts val="0"/>
              </a:spcAft>
              <a:buNone/>
              <a:defRPr b="1" sz="1800">
                <a:solidFill>
                  <a:schemeClr val="accent4"/>
                </a:solidFill>
              </a:defRPr>
            </a:lvl3pPr>
            <a:lvl4pPr lvl="3" rtl="0" algn="ctr">
              <a:lnSpc>
                <a:spcPct val="100000"/>
              </a:lnSpc>
              <a:spcBef>
                <a:spcPts val="1200"/>
              </a:spcBef>
              <a:spcAft>
                <a:spcPts val="0"/>
              </a:spcAft>
              <a:buNone/>
              <a:defRPr b="1" sz="1800">
                <a:solidFill>
                  <a:schemeClr val="accent4"/>
                </a:solidFill>
              </a:defRPr>
            </a:lvl4pPr>
            <a:lvl5pPr lvl="4" rtl="0" algn="ctr">
              <a:lnSpc>
                <a:spcPct val="100000"/>
              </a:lnSpc>
              <a:spcBef>
                <a:spcPts val="1200"/>
              </a:spcBef>
              <a:spcAft>
                <a:spcPts val="0"/>
              </a:spcAft>
              <a:buNone/>
              <a:defRPr b="1" sz="1800">
                <a:solidFill>
                  <a:schemeClr val="accent4"/>
                </a:solidFill>
              </a:defRPr>
            </a:lvl5pPr>
            <a:lvl6pPr lvl="5" rtl="0" algn="ctr">
              <a:lnSpc>
                <a:spcPct val="100000"/>
              </a:lnSpc>
              <a:spcBef>
                <a:spcPts val="1200"/>
              </a:spcBef>
              <a:spcAft>
                <a:spcPts val="0"/>
              </a:spcAft>
              <a:buNone/>
              <a:defRPr b="1" sz="1800">
                <a:solidFill>
                  <a:schemeClr val="accent4"/>
                </a:solidFill>
              </a:defRPr>
            </a:lvl6pPr>
            <a:lvl7pPr lvl="6" rtl="0" algn="ctr">
              <a:lnSpc>
                <a:spcPct val="100000"/>
              </a:lnSpc>
              <a:spcBef>
                <a:spcPts val="1200"/>
              </a:spcBef>
              <a:spcAft>
                <a:spcPts val="0"/>
              </a:spcAft>
              <a:buNone/>
              <a:defRPr b="1" sz="1800">
                <a:solidFill>
                  <a:schemeClr val="accent4"/>
                </a:solidFill>
              </a:defRPr>
            </a:lvl7pPr>
            <a:lvl8pPr lvl="7" rtl="0" algn="ctr">
              <a:lnSpc>
                <a:spcPct val="100000"/>
              </a:lnSpc>
              <a:spcBef>
                <a:spcPts val="1200"/>
              </a:spcBef>
              <a:spcAft>
                <a:spcPts val="0"/>
              </a:spcAft>
              <a:buNone/>
              <a:defRPr b="1" sz="1800">
                <a:solidFill>
                  <a:schemeClr val="accent4"/>
                </a:solidFill>
              </a:defRPr>
            </a:lvl8pPr>
            <a:lvl9pPr lvl="8" rtl="0" algn="ctr">
              <a:lnSpc>
                <a:spcPct val="100000"/>
              </a:lnSpc>
              <a:spcBef>
                <a:spcPts val="1200"/>
              </a:spcBef>
              <a:spcAft>
                <a:spcPts val="1200"/>
              </a:spcAft>
              <a:buNone/>
              <a:defRPr b="1" sz="1800">
                <a:solidFill>
                  <a:schemeClr val="accent4"/>
                </a:solidFill>
              </a:defRPr>
            </a:lvl9pPr>
          </a:lstStyle>
          <a:p/>
        </p:txBody>
      </p:sp>
      <p:sp>
        <p:nvSpPr>
          <p:cNvPr id="2084" name="Google Shape;2084;p53"/>
          <p:cNvSpPr txBox="1"/>
          <p:nvPr>
            <p:ph idx="2" type="subTitle"/>
          </p:nvPr>
        </p:nvSpPr>
        <p:spPr>
          <a:xfrm>
            <a:off x="4999150" y="1358950"/>
            <a:ext cx="3463800" cy="9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b="1" sz="1600"/>
            </a:lvl2pPr>
            <a:lvl3pPr lvl="2" rtl="0" algn="ctr">
              <a:lnSpc>
                <a:spcPct val="100000"/>
              </a:lnSpc>
              <a:spcBef>
                <a:spcPts val="0"/>
              </a:spcBef>
              <a:spcAft>
                <a:spcPts val="0"/>
              </a:spcAft>
              <a:buNone/>
              <a:defRPr b="1" sz="1600"/>
            </a:lvl3pPr>
            <a:lvl4pPr lvl="3" rtl="0" algn="ctr">
              <a:lnSpc>
                <a:spcPct val="100000"/>
              </a:lnSpc>
              <a:spcBef>
                <a:spcPts val="0"/>
              </a:spcBef>
              <a:spcAft>
                <a:spcPts val="0"/>
              </a:spcAft>
              <a:buNone/>
              <a:defRPr b="1" sz="1600"/>
            </a:lvl4pPr>
            <a:lvl5pPr lvl="4" rtl="0" algn="ctr">
              <a:lnSpc>
                <a:spcPct val="100000"/>
              </a:lnSpc>
              <a:spcBef>
                <a:spcPts val="0"/>
              </a:spcBef>
              <a:spcAft>
                <a:spcPts val="0"/>
              </a:spcAft>
              <a:buNone/>
              <a:defRPr b="1" sz="1600"/>
            </a:lvl5pPr>
            <a:lvl6pPr lvl="5" rtl="0" algn="ctr">
              <a:lnSpc>
                <a:spcPct val="100000"/>
              </a:lnSpc>
              <a:spcBef>
                <a:spcPts val="0"/>
              </a:spcBef>
              <a:spcAft>
                <a:spcPts val="0"/>
              </a:spcAft>
              <a:buNone/>
              <a:defRPr b="1" sz="1600"/>
            </a:lvl6pPr>
            <a:lvl7pPr lvl="6" rtl="0" algn="ctr">
              <a:lnSpc>
                <a:spcPct val="100000"/>
              </a:lnSpc>
              <a:spcBef>
                <a:spcPts val="0"/>
              </a:spcBef>
              <a:spcAft>
                <a:spcPts val="0"/>
              </a:spcAft>
              <a:buNone/>
              <a:defRPr b="1" sz="1600"/>
            </a:lvl7pPr>
            <a:lvl8pPr lvl="7" rtl="0" algn="ctr">
              <a:lnSpc>
                <a:spcPct val="100000"/>
              </a:lnSpc>
              <a:spcBef>
                <a:spcPts val="0"/>
              </a:spcBef>
              <a:spcAft>
                <a:spcPts val="0"/>
              </a:spcAft>
              <a:buNone/>
              <a:defRPr b="1" sz="1600"/>
            </a:lvl8pPr>
            <a:lvl9pPr lvl="8" rtl="0" algn="ctr">
              <a:lnSpc>
                <a:spcPct val="100000"/>
              </a:lnSpc>
              <a:spcBef>
                <a:spcPts val="0"/>
              </a:spcBef>
              <a:spcAft>
                <a:spcPts val="0"/>
              </a:spcAft>
              <a:buNone/>
              <a:defRPr b="1" sz="1600"/>
            </a:lvl9pPr>
          </a:lstStyle>
          <a:p/>
        </p:txBody>
      </p:sp>
      <p:sp>
        <p:nvSpPr>
          <p:cNvPr id="2085" name="Google Shape;2085;p53"/>
          <p:cNvSpPr txBox="1"/>
          <p:nvPr/>
        </p:nvSpPr>
        <p:spPr>
          <a:xfrm>
            <a:off x="4999150" y="3296975"/>
            <a:ext cx="3463800" cy="738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Hind"/>
                <a:ea typeface="Hind"/>
                <a:cs typeface="Hind"/>
                <a:sym typeface="Hind"/>
              </a:rPr>
              <a:t>CREDITS: This presentation template was created by </a:t>
            </a:r>
            <a:r>
              <a:rPr b="1" lang="en" sz="1200">
                <a:solidFill>
                  <a:schemeClr val="dk2"/>
                </a:solidFill>
                <a:uFill>
                  <a:noFill/>
                </a:uFill>
                <a:latin typeface="Hind"/>
                <a:ea typeface="Hind"/>
                <a:cs typeface="Hind"/>
                <a:sym typeface="Hind"/>
                <a:hlinkClick r:id="rId2">
                  <a:extLst>
                    <a:ext uri="{A12FA001-AC4F-418D-AE19-62706E023703}">
                      <ahyp:hlinkClr val="tx"/>
                    </a:ext>
                  </a:extLst>
                </a:hlinkClick>
              </a:rPr>
              <a:t>Slidesgo</a:t>
            </a:r>
            <a:r>
              <a:rPr lang="en" sz="1200">
                <a:solidFill>
                  <a:schemeClr val="dk2"/>
                </a:solidFill>
                <a:latin typeface="Hind"/>
                <a:ea typeface="Hind"/>
                <a:cs typeface="Hind"/>
                <a:sym typeface="Hind"/>
              </a:rPr>
              <a:t>, and includes icons by </a:t>
            </a:r>
            <a:r>
              <a:rPr b="1" lang="en" sz="1200">
                <a:solidFill>
                  <a:schemeClr val="dk2"/>
                </a:solidFill>
                <a:uFill>
                  <a:noFill/>
                </a:uFill>
                <a:latin typeface="Hind"/>
                <a:ea typeface="Hind"/>
                <a:cs typeface="Hind"/>
                <a:sym typeface="Hind"/>
                <a:hlinkClick r:id="rId3">
                  <a:extLst>
                    <a:ext uri="{A12FA001-AC4F-418D-AE19-62706E023703}">
                      <ahyp:hlinkClr val="tx"/>
                    </a:ext>
                  </a:extLst>
                </a:hlinkClick>
              </a:rPr>
              <a:t>Flaticon</a:t>
            </a:r>
            <a:r>
              <a:rPr lang="en" sz="1200">
                <a:solidFill>
                  <a:schemeClr val="dk2"/>
                </a:solidFill>
                <a:latin typeface="Hind"/>
                <a:ea typeface="Hind"/>
                <a:cs typeface="Hind"/>
                <a:sym typeface="Hind"/>
              </a:rPr>
              <a:t>, and infographics &amp; images by </a:t>
            </a:r>
            <a:r>
              <a:rPr b="1" lang="en" sz="1200">
                <a:solidFill>
                  <a:schemeClr val="dk2"/>
                </a:solidFill>
                <a:uFill>
                  <a:noFill/>
                </a:uFill>
                <a:latin typeface="Hind"/>
                <a:ea typeface="Hind"/>
                <a:cs typeface="Hind"/>
                <a:sym typeface="Hind"/>
                <a:hlinkClick r:id="rId4">
                  <a:extLst>
                    <a:ext uri="{A12FA001-AC4F-418D-AE19-62706E023703}">
                      <ahyp:hlinkClr val="tx"/>
                    </a:ext>
                  </a:extLst>
                </a:hlinkClick>
              </a:rPr>
              <a:t>Freepik</a:t>
            </a:r>
            <a:r>
              <a:rPr b="1" lang="en" sz="1200">
                <a:solidFill>
                  <a:schemeClr val="dk2"/>
                </a:solidFill>
                <a:latin typeface="Hind"/>
                <a:ea typeface="Hind"/>
                <a:cs typeface="Hind"/>
                <a:sym typeface="Hind"/>
              </a:rPr>
              <a:t> </a:t>
            </a:r>
            <a:endParaRPr b="1" sz="1200">
              <a:solidFill>
                <a:schemeClr val="dk2"/>
              </a:solidFill>
              <a:latin typeface="Hind"/>
              <a:ea typeface="Hind"/>
              <a:cs typeface="Hind"/>
              <a:sym typeface="Hind"/>
            </a:endParaRPr>
          </a:p>
        </p:txBody>
      </p:sp>
      <p:grpSp>
        <p:nvGrpSpPr>
          <p:cNvPr id="2086" name="Google Shape;2086;p53"/>
          <p:cNvGrpSpPr/>
          <p:nvPr/>
        </p:nvGrpSpPr>
        <p:grpSpPr>
          <a:xfrm rot="4254671">
            <a:off x="346460" y="-829604"/>
            <a:ext cx="1257475" cy="2548507"/>
            <a:chOff x="1803775" y="5029925"/>
            <a:chExt cx="655775" cy="1329050"/>
          </a:xfrm>
        </p:grpSpPr>
        <p:sp>
          <p:nvSpPr>
            <p:cNvPr id="2087" name="Google Shape;2087;p53"/>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3"/>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3"/>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3"/>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3"/>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3"/>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3"/>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3"/>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3"/>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3"/>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3"/>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8" name="Google Shape;2098;p53"/>
          <p:cNvGrpSpPr/>
          <p:nvPr/>
        </p:nvGrpSpPr>
        <p:grpSpPr>
          <a:xfrm rot="7158623">
            <a:off x="79704" y="1017853"/>
            <a:ext cx="637758" cy="1162264"/>
            <a:chOff x="-214625" y="3943775"/>
            <a:chExt cx="458725" cy="836125"/>
          </a:xfrm>
        </p:grpSpPr>
        <p:sp>
          <p:nvSpPr>
            <p:cNvPr id="2099" name="Google Shape;2099;p53"/>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3"/>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3"/>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3"/>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3"/>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3"/>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3"/>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3"/>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3"/>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3"/>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3"/>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3"/>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1" name="Google Shape;2111;p53"/>
          <p:cNvSpPr/>
          <p:nvPr/>
        </p:nvSpPr>
        <p:spPr>
          <a:xfrm rot="2131617">
            <a:off x="313582" y="2178693"/>
            <a:ext cx="169568" cy="34353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2" name="Google Shape;2112;p53"/>
          <p:cNvGrpSpPr/>
          <p:nvPr/>
        </p:nvGrpSpPr>
        <p:grpSpPr>
          <a:xfrm rot="1185886">
            <a:off x="4320397" y="4132589"/>
            <a:ext cx="612041" cy="1907222"/>
            <a:chOff x="4118750" y="2154275"/>
            <a:chExt cx="601300" cy="1873750"/>
          </a:xfrm>
        </p:grpSpPr>
        <p:sp>
          <p:nvSpPr>
            <p:cNvPr id="2113" name="Google Shape;2113;p53"/>
            <p:cNvSpPr/>
            <p:nvPr/>
          </p:nvSpPr>
          <p:spPr>
            <a:xfrm>
              <a:off x="4283650" y="2154275"/>
              <a:ext cx="269700" cy="175625"/>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3"/>
            <p:cNvSpPr/>
            <p:nvPr/>
          </p:nvSpPr>
          <p:spPr>
            <a:xfrm>
              <a:off x="4118750" y="2330175"/>
              <a:ext cx="601300" cy="1697850"/>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5" name="Google Shape;2115;p53"/>
          <p:cNvGrpSpPr/>
          <p:nvPr/>
        </p:nvGrpSpPr>
        <p:grpSpPr>
          <a:xfrm flipH="1" rot="6626178">
            <a:off x="3836647" y="-269610"/>
            <a:ext cx="1083514" cy="1428523"/>
            <a:chOff x="4326425" y="5583250"/>
            <a:chExt cx="744150" cy="981100"/>
          </a:xfrm>
        </p:grpSpPr>
        <p:sp>
          <p:nvSpPr>
            <p:cNvPr id="2116" name="Google Shape;2116;p53"/>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3"/>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3"/>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3"/>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3"/>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3"/>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3"/>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3"/>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3"/>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3"/>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3"/>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3"/>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3"/>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3"/>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3"/>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3"/>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3"/>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3"/>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3"/>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3"/>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3"/>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3"/>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3"/>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3"/>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3"/>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1" name="Google Shape;2141;p53"/>
          <p:cNvGrpSpPr/>
          <p:nvPr/>
        </p:nvGrpSpPr>
        <p:grpSpPr>
          <a:xfrm flipH="1" rot="-1758623">
            <a:off x="79717" y="4166978"/>
            <a:ext cx="637758" cy="1162264"/>
            <a:chOff x="-214625" y="3943775"/>
            <a:chExt cx="458725" cy="836125"/>
          </a:xfrm>
        </p:grpSpPr>
        <p:sp>
          <p:nvSpPr>
            <p:cNvPr id="2142" name="Google Shape;2142;p53"/>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3"/>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3"/>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3"/>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3"/>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3"/>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3"/>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3"/>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3"/>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3"/>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3"/>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3"/>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4" name="Google Shape;2154;p53"/>
          <p:cNvSpPr/>
          <p:nvPr/>
        </p:nvSpPr>
        <p:spPr>
          <a:xfrm flipH="1">
            <a:off x="7427109" y="3745356"/>
            <a:ext cx="1716891" cy="139817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_1_1">
    <p:spTree>
      <p:nvGrpSpPr>
        <p:cNvPr id="2155" name="Shape 2155"/>
        <p:cNvGrpSpPr/>
        <p:nvPr/>
      </p:nvGrpSpPr>
      <p:grpSpPr>
        <a:xfrm>
          <a:off x="0" y="0"/>
          <a:ext cx="0" cy="0"/>
          <a:chOff x="0" y="0"/>
          <a:chExt cx="0" cy="0"/>
        </a:xfrm>
      </p:grpSpPr>
      <p:grpSp>
        <p:nvGrpSpPr>
          <p:cNvPr id="2156" name="Google Shape;2156;p54"/>
          <p:cNvGrpSpPr/>
          <p:nvPr/>
        </p:nvGrpSpPr>
        <p:grpSpPr>
          <a:xfrm flipH="1">
            <a:off x="-297723" y="-391764"/>
            <a:ext cx="9946946" cy="5614267"/>
            <a:chOff x="-539780" y="-391764"/>
            <a:chExt cx="9946946" cy="5614267"/>
          </a:xfrm>
        </p:grpSpPr>
        <p:sp>
          <p:nvSpPr>
            <p:cNvPr id="2157" name="Google Shape;2157;p54"/>
            <p:cNvSpPr/>
            <p:nvPr/>
          </p:nvSpPr>
          <p:spPr>
            <a:xfrm rot="10800000">
              <a:off x="6306883" y="100"/>
              <a:ext cx="2837116" cy="138280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8" name="Google Shape;2158;p54"/>
            <p:cNvGrpSpPr/>
            <p:nvPr/>
          </p:nvGrpSpPr>
          <p:grpSpPr>
            <a:xfrm flipH="1" rot="10380338">
              <a:off x="8281697" y="841273"/>
              <a:ext cx="298372" cy="866322"/>
              <a:chOff x="1460575" y="5630575"/>
              <a:chExt cx="645350" cy="1873775"/>
            </a:xfrm>
          </p:grpSpPr>
          <p:sp>
            <p:nvSpPr>
              <p:cNvPr id="2159" name="Google Shape;2159;p5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1" name="Google Shape;2161;p54"/>
            <p:cNvSpPr/>
            <p:nvPr/>
          </p:nvSpPr>
          <p:spPr>
            <a:xfrm flipH="1" rot="-9019529">
              <a:off x="8349447" y="1480618"/>
              <a:ext cx="121194" cy="85584"/>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4"/>
            <p:cNvSpPr/>
            <p:nvPr/>
          </p:nvSpPr>
          <p:spPr>
            <a:xfrm rot="-1866940">
              <a:off x="6657505" y="-262757"/>
              <a:ext cx="179690" cy="117011"/>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4"/>
            <p:cNvSpPr/>
            <p:nvPr/>
          </p:nvSpPr>
          <p:spPr>
            <a:xfrm rot="-1866940">
              <a:off x="6870167" y="-235692"/>
              <a:ext cx="400620" cy="1131205"/>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4"/>
            <p:cNvSpPr/>
            <p:nvPr/>
          </p:nvSpPr>
          <p:spPr>
            <a:xfrm rot="1865792">
              <a:off x="83352" y="3799273"/>
              <a:ext cx="202861" cy="726207"/>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4"/>
            <p:cNvSpPr/>
            <p:nvPr/>
          </p:nvSpPr>
          <p:spPr>
            <a:xfrm rot="1865792">
              <a:off x="133591" y="4102064"/>
              <a:ext cx="254713" cy="645879"/>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4"/>
            <p:cNvSpPr/>
            <p:nvPr/>
          </p:nvSpPr>
          <p:spPr>
            <a:xfrm rot="1865792">
              <a:off x="30265" y="4350154"/>
              <a:ext cx="264223" cy="615694"/>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4"/>
            <p:cNvSpPr/>
            <p:nvPr/>
          </p:nvSpPr>
          <p:spPr>
            <a:xfrm rot="1865792">
              <a:off x="-47046" y="4585932"/>
              <a:ext cx="300004" cy="602379"/>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4"/>
            <p:cNvSpPr/>
            <p:nvPr/>
          </p:nvSpPr>
          <p:spPr>
            <a:xfrm rot="1865792">
              <a:off x="-210435" y="4171368"/>
              <a:ext cx="303616" cy="641027"/>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4"/>
            <p:cNvSpPr/>
            <p:nvPr/>
          </p:nvSpPr>
          <p:spPr>
            <a:xfrm rot="1865792">
              <a:off x="-446738" y="4508734"/>
              <a:ext cx="436237" cy="481666"/>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4"/>
            <p:cNvSpPr/>
            <p:nvPr/>
          </p:nvSpPr>
          <p:spPr>
            <a:xfrm rot="1865792">
              <a:off x="-62853" y="3785949"/>
              <a:ext cx="249778" cy="1465481"/>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4"/>
            <p:cNvSpPr/>
            <p:nvPr/>
          </p:nvSpPr>
          <p:spPr>
            <a:xfrm rot="1865792">
              <a:off x="142149" y="4097871"/>
              <a:ext cx="226816" cy="630828"/>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4"/>
            <p:cNvSpPr/>
            <p:nvPr/>
          </p:nvSpPr>
          <p:spPr>
            <a:xfrm rot="1865792">
              <a:off x="42855" y="4350098"/>
              <a:ext cx="247821" cy="579637"/>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4"/>
            <p:cNvSpPr/>
            <p:nvPr/>
          </p:nvSpPr>
          <p:spPr>
            <a:xfrm rot="1865792">
              <a:off x="-421050" y="4475648"/>
              <a:ext cx="688607" cy="610484"/>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4"/>
            <p:cNvSpPr/>
            <p:nvPr/>
          </p:nvSpPr>
          <p:spPr>
            <a:xfrm rot="1865792">
              <a:off x="-184266" y="4178291"/>
              <a:ext cx="290494" cy="628237"/>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4"/>
            <p:cNvSpPr/>
            <p:nvPr/>
          </p:nvSpPr>
          <p:spPr>
            <a:xfrm rot="3492532">
              <a:off x="6233657" y="-64667"/>
              <a:ext cx="210056" cy="54062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4"/>
            <p:cNvSpPr/>
            <p:nvPr/>
          </p:nvSpPr>
          <p:spPr>
            <a:xfrm rot="3492532">
              <a:off x="6095836" y="336713"/>
              <a:ext cx="193063" cy="35270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4"/>
            <p:cNvSpPr/>
            <p:nvPr/>
          </p:nvSpPr>
          <p:spPr>
            <a:xfrm rot="3492532">
              <a:off x="5883564" y="164879"/>
              <a:ext cx="252040" cy="283898"/>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4"/>
            <p:cNvSpPr/>
            <p:nvPr/>
          </p:nvSpPr>
          <p:spPr>
            <a:xfrm rot="3492532">
              <a:off x="6120466" y="-64129"/>
              <a:ext cx="236663" cy="900682"/>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4"/>
            <p:cNvSpPr/>
            <p:nvPr/>
          </p:nvSpPr>
          <p:spPr>
            <a:xfrm rot="3492532">
              <a:off x="5836154" y="187942"/>
              <a:ext cx="485471" cy="426494"/>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4"/>
            <p:cNvSpPr/>
            <p:nvPr/>
          </p:nvSpPr>
          <p:spPr>
            <a:xfrm rot="3492532">
              <a:off x="6370591" y="95465"/>
              <a:ext cx="96222" cy="10422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4"/>
            <p:cNvSpPr/>
            <p:nvPr/>
          </p:nvSpPr>
          <p:spPr>
            <a:xfrm rot="3492532">
              <a:off x="6247431" y="137660"/>
              <a:ext cx="148816" cy="143673"/>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4"/>
            <p:cNvSpPr/>
            <p:nvPr/>
          </p:nvSpPr>
          <p:spPr>
            <a:xfrm rot="3492532">
              <a:off x="6168474" y="210915"/>
              <a:ext cx="146877" cy="119624"/>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4"/>
            <p:cNvSpPr/>
            <p:nvPr/>
          </p:nvSpPr>
          <p:spPr>
            <a:xfrm rot="3492532">
              <a:off x="6210662" y="491695"/>
              <a:ext cx="65737" cy="83053"/>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4"/>
            <p:cNvSpPr/>
            <p:nvPr/>
          </p:nvSpPr>
          <p:spPr>
            <a:xfrm rot="3492532">
              <a:off x="6120561" y="484652"/>
              <a:ext cx="89489" cy="105836"/>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4"/>
            <p:cNvSpPr/>
            <p:nvPr/>
          </p:nvSpPr>
          <p:spPr>
            <a:xfrm rot="3492532">
              <a:off x="5962324" y="210914"/>
              <a:ext cx="69615" cy="86931"/>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4"/>
            <p:cNvSpPr/>
            <p:nvPr/>
          </p:nvSpPr>
          <p:spPr>
            <a:xfrm rot="3492532">
              <a:off x="5935368" y="287068"/>
              <a:ext cx="83699" cy="100396"/>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4"/>
            <p:cNvSpPr/>
            <p:nvPr/>
          </p:nvSpPr>
          <p:spPr>
            <a:xfrm rot="2131633">
              <a:off x="7884376" y="330587"/>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4"/>
            <p:cNvSpPr/>
            <p:nvPr/>
          </p:nvSpPr>
          <p:spPr>
            <a:xfrm rot="-2281775">
              <a:off x="689767" y="4755524"/>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4"/>
            <p:cNvSpPr/>
            <p:nvPr/>
          </p:nvSpPr>
          <p:spPr>
            <a:xfrm flipH="1" rot="2422028">
              <a:off x="317710" y="2839431"/>
              <a:ext cx="158193" cy="103013"/>
            </a:xfrm>
            <a:custGeom>
              <a:rect b="b" l="l" r="r" t="t"/>
              <a:pathLst>
                <a:path extrusionOk="0" h="7025" w="10788">
                  <a:moveTo>
                    <a:pt x="644" y="0"/>
                  </a:moveTo>
                  <a:cubicBezTo>
                    <a:pt x="275" y="0"/>
                    <a:pt x="1" y="298"/>
                    <a:pt x="1" y="655"/>
                  </a:cubicBezTo>
                  <a:lnTo>
                    <a:pt x="1" y="6370"/>
                  </a:lnTo>
                  <a:cubicBezTo>
                    <a:pt x="1" y="6739"/>
                    <a:pt x="298" y="7025"/>
                    <a:pt x="644" y="7025"/>
                  </a:cubicBezTo>
                  <a:lnTo>
                    <a:pt x="10133" y="7025"/>
                  </a:lnTo>
                  <a:cubicBezTo>
                    <a:pt x="10490" y="7025"/>
                    <a:pt x="10788" y="6739"/>
                    <a:pt x="10788" y="6370"/>
                  </a:cubicBezTo>
                  <a:lnTo>
                    <a:pt x="10788" y="655"/>
                  </a:lnTo>
                  <a:cubicBezTo>
                    <a:pt x="10788" y="274"/>
                    <a:pt x="10490" y="0"/>
                    <a:pt x="10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4"/>
            <p:cNvSpPr/>
            <p:nvPr/>
          </p:nvSpPr>
          <p:spPr>
            <a:xfrm flipH="1" rot="2422028">
              <a:off x="-135914" y="2811407"/>
              <a:ext cx="352694" cy="995878"/>
            </a:xfrm>
            <a:custGeom>
              <a:rect b="b" l="l" r="r" t="t"/>
              <a:pathLst>
                <a:path extrusionOk="0" h="67914" w="24052">
                  <a:moveTo>
                    <a:pt x="8002" y="1"/>
                  </a:moveTo>
                  <a:lnTo>
                    <a:pt x="8002" y="1989"/>
                  </a:lnTo>
                  <a:cubicBezTo>
                    <a:pt x="8002" y="2334"/>
                    <a:pt x="7907" y="2668"/>
                    <a:pt x="7704" y="2941"/>
                  </a:cubicBezTo>
                  <a:lnTo>
                    <a:pt x="798" y="12800"/>
                  </a:lnTo>
                  <a:cubicBezTo>
                    <a:pt x="287" y="13562"/>
                    <a:pt x="1" y="14455"/>
                    <a:pt x="1" y="15360"/>
                  </a:cubicBezTo>
                  <a:lnTo>
                    <a:pt x="1" y="24837"/>
                  </a:lnTo>
                  <a:lnTo>
                    <a:pt x="167" y="25135"/>
                  </a:lnTo>
                  <a:cubicBezTo>
                    <a:pt x="489" y="25742"/>
                    <a:pt x="656" y="26421"/>
                    <a:pt x="656" y="27099"/>
                  </a:cubicBezTo>
                  <a:lnTo>
                    <a:pt x="656" y="47816"/>
                  </a:lnTo>
                  <a:cubicBezTo>
                    <a:pt x="656" y="48280"/>
                    <a:pt x="560" y="48733"/>
                    <a:pt x="370" y="49161"/>
                  </a:cubicBezTo>
                  <a:lnTo>
                    <a:pt x="1" y="50007"/>
                  </a:lnTo>
                  <a:lnTo>
                    <a:pt x="1" y="63651"/>
                  </a:lnTo>
                  <a:lnTo>
                    <a:pt x="120" y="63651"/>
                  </a:lnTo>
                  <a:cubicBezTo>
                    <a:pt x="120" y="66009"/>
                    <a:pt x="2025" y="67914"/>
                    <a:pt x="4370" y="67914"/>
                  </a:cubicBezTo>
                  <a:cubicBezTo>
                    <a:pt x="5906" y="67914"/>
                    <a:pt x="7264" y="67092"/>
                    <a:pt x="8002" y="65866"/>
                  </a:cubicBezTo>
                  <a:cubicBezTo>
                    <a:pt x="8752" y="67092"/>
                    <a:pt x="10109" y="67914"/>
                    <a:pt x="11633" y="67914"/>
                  </a:cubicBezTo>
                  <a:cubicBezTo>
                    <a:pt x="13562" y="67914"/>
                    <a:pt x="15181" y="66640"/>
                    <a:pt x="15717" y="64901"/>
                  </a:cubicBezTo>
                  <a:cubicBezTo>
                    <a:pt x="16253" y="66640"/>
                    <a:pt x="17872" y="67914"/>
                    <a:pt x="19789" y="67914"/>
                  </a:cubicBezTo>
                  <a:cubicBezTo>
                    <a:pt x="22146" y="67914"/>
                    <a:pt x="24051" y="66009"/>
                    <a:pt x="24051" y="63651"/>
                  </a:cubicBezTo>
                  <a:lnTo>
                    <a:pt x="24051" y="50007"/>
                  </a:lnTo>
                  <a:lnTo>
                    <a:pt x="23682" y="49161"/>
                  </a:lnTo>
                  <a:cubicBezTo>
                    <a:pt x="23504" y="48745"/>
                    <a:pt x="23397" y="48280"/>
                    <a:pt x="23397" y="47816"/>
                  </a:cubicBezTo>
                  <a:lnTo>
                    <a:pt x="23397" y="27099"/>
                  </a:lnTo>
                  <a:cubicBezTo>
                    <a:pt x="23361" y="26421"/>
                    <a:pt x="23528" y="25730"/>
                    <a:pt x="23861" y="25135"/>
                  </a:cubicBezTo>
                  <a:lnTo>
                    <a:pt x="24016" y="24837"/>
                  </a:lnTo>
                  <a:lnTo>
                    <a:pt x="24016" y="15360"/>
                  </a:lnTo>
                  <a:cubicBezTo>
                    <a:pt x="24016" y="14431"/>
                    <a:pt x="23742" y="13538"/>
                    <a:pt x="23218" y="12800"/>
                  </a:cubicBezTo>
                  <a:lnTo>
                    <a:pt x="16312" y="2941"/>
                  </a:lnTo>
                  <a:cubicBezTo>
                    <a:pt x="16122" y="2668"/>
                    <a:pt x="16015" y="2334"/>
                    <a:pt x="16015" y="1989"/>
                  </a:cubicBezTo>
                  <a:lnTo>
                    <a:pt x="16015" y="1"/>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4"/>
            <p:cNvSpPr/>
            <p:nvPr/>
          </p:nvSpPr>
          <p:spPr>
            <a:xfrm flipH="1" rot="-7738681">
              <a:off x="8719071" y="1884738"/>
              <a:ext cx="131163" cy="213849"/>
            </a:xfrm>
            <a:custGeom>
              <a:rect b="b" l="l" r="r" t="t"/>
              <a:pathLst>
                <a:path extrusionOk="0" h="9688" w="5942">
                  <a:moveTo>
                    <a:pt x="2057" y="0"/>
                  </a:moveTo>
                  <a:cubicBezTo>
                    <a:pt x="1465" y="0"/>
                    <a:pt x="885" y="319"/>
                    <a:pt x="465" y="1058"/>
                  </a:cubicBezTo>
                  <a:cubicBezTo>
                    <a:pt x="131" y="1642"/>
                    <a:pt x="24" y="2332"/>
                    <a:pt x="12" y="2999"/>
                  </a:cubicBezTo>
                  <a:cubicBezTo>
                    <a:pt x="0" y="5737"/>
                    <a:pt x="1715" y="8416"/>
                    <a:pt x="4191" y="9547"/>
                  </a:cubicBezTo>
                  <a:cubicBezTo>
                    <a:pt x="4357" y="9620"/>
                    <a:pt x="4540" y="9687"/>
                    <a:pt x="4712" y="9687"/>
                  </a:cubicBezTo>
                  <a:cubicBezTo>
                    <a:pt x="4824" y="9687"/>
                    <a:pt x="4931" y="9658"/>
                    <a:pt x="5025" y="9583"/>
                  </a:cubicBezTo>
                  <a:cubicBezTo>
                    <a:pt x="5132" y="9512"/>
                    <a:pt x="5203" y="9393"/>
                    <a:pt x="5263" y="9262"/>
                  </a:cubicBezTo>
                  <a:cubicBezTo>
                    <a:pt x="5941" y="7845"/>
                    <a:pt x="5656" y="6178"/>
                    <a:pt x="5299" y="4642"/>
                  </a:cubicBezTo>
                  <a:cubicBezTo>
                    <a:pt x="5013" y="3440"/>
                    <a:pt x="4668" y="2237"/>
                    <a:pt x="3989" y="1213"/>
                  </a:cubicBezTo>
                  <a:cubicBezTo>
                    <a:pt x="3501" y="464"/>
                    <a:pt x="2770" y="0"/>
                    <a:pt x="2057"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4"/>
            <p:cNvSpPr/>
            <p:nvPr/>
          </p:nvSpPr>
          <p:spPr>
            <a:xfrm flipH="1" rot="-7738681">
              <a:off x="8839235" y="2011455"/>
              <a:ext cx="201072" cy="167803"/>
            </a:xfrm>
            <a:custGeom>
              <a:rect b="b" l="l" r="r" t="t"/>
              <a:pathLst>
                <a:path extrusionOk="0" h="7602" w="9109">
                  <a:moveTo>
                    <a:pt x="7160" y="0"/>
                  </a:moveTo>
                  <a:cubicBezTo>
                    <a:pt x="5976" y="0"/>
                    <a:pt x="4647" y="949"/>
                    <a:pt x="3858" y="1555"/>
                  </a:cubicBezTo>
                  <a:cubicBezTo>
                    <a:pt x="2334" y="2746"/>
                    <a:pt x="1084" y="4270"/>
                    <a:pt x="238" y="6008"/>
                  </a:cubicBezTo>
                  <a:cubicBezTo>
                    <a:pt x="119" y="6246"/>
                    <a:pt x="0" y="6497"/>
                    <a:pt x="60" y="6770"/>
                  </a:cubicBezTo>
                  <a:cubicBezTo>
                    <a:pt x="119" y="7032"/>
                    <a:pt x="345" y="7247"/>
                    <a:pt x="584" y="7378"/>
                  </a:cubicBezTo>
                  <a:cubicBezTo>
                    <a:pt x="882" y="7539"/>
                    <a:pt x="1202" y="7602"/>
                    <a:pt x="1530" y="7602"/>
                  </a:cubicBezTo>
                  <a:cubicBezTo>
                    <a:pt x="2000" y="7602"/>
                    <a:pt x="2485" y="7472"/>
                    <a:pt x="2941" y="7318"/>
                  </a:cubicBezTo>
                  <a:cubicBezTo>
                    <a:pt x="4429" y="6818"/>
                    <a:pt x="5822" y="6044"/>
                    <a:pt x="7037" y="5044"/>
                  </a:cubicBezTo>
                  <a:cubicBezTo>
                    <a:pt x="8108" y="4163"/>
                    <a:pt x="9108" y="2913"/>
                    <a:pt x="8930" y="1544"/>
                  </a:cubicBezTo>
                  <a:cubicBezTo>
                    <a:pt x="8894" y="1222"/>
                    <a:pt x="8775" y="889"/>
                    <a:pt x="8561" y="639"/>
                  </a:cubicBezTo>
                  <a:cubicBezTo>
                    <a:pt x="8158" y="178"/>
                    <a:pt x="7672" y="0"/>
                    <a:pt x="716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4"/>
            <p:cNvSpPr/>
            <p:nvPr/>
          </p:nvSpPr>
          <p:spPr>
            <a:xfrm flipH="1" rot="-7738681">
              <a:off x="8748559" y="1914412"/>
              <a:ext cx="119067" cy="251109"/>
            </a:xfrm>
            <a:custGeom>
              <a:rect b="b" l="l" r="r" t="t"/>
              <a:pathLst>
                <a:path extrusionOk="0" h="11376" w="5394">
                  <a:moveTo>
                    <a:pt x="2755" y="0"/>
                  </a:moveTo>
                  <a:cubicBezTo>
                    <a:pt x="2745" y="0"/>
                    <a:pt x="2736" y="1"/>
                    <a:pt x="2727" y="1"/>
                  </a:cubicBezTo>
                  <a:cubicBezTo>
                    <a:pt x="2132" y="13"/>
                    <a:pt x="1584" y="358"/>
                    <a:pt x="1215" y="810"/>
                  </a:cubicBezTo>
                  <a:cubicBezTo>
                    <a:pt x="834" y="1263"/>
                    <a:pt x="631" y="1834"/>
                    <a:pt x="477" y="2406"/>
                  </a:cubicBezTo>
                  <a:cubicBezTo>
                    <a:pt x="0" y="4275"/>
                    <a:pt x="203" y="6263"/>
                    <a:pt x="810" y="8085"/>
                  </a:cubicBezTo>
                  <a:cubicBezTo>
                    <a:pt x="1167" y="9168"/>
                    <a:pt x="1703" y="10240"/>
                    <a:pt x="2548" y="11014"/>
                  </a:cubicBezTo>
                  <a:cubicBezTo>
                    <a:pt x="2757" y="11189"/>
                    <a:pt x="2986" y="11375"/>
                    <a:pt x="3253" y="11375"/>
                  </a:cubicBezTo>
                  <a:cubicBezTo>
                    <a:pt x="3276" y="11375"/>
                    <a:pt x="3299" y="11374"/>
                    <a:pt x="3322" y="11371"/>
                  </a:cubicBezTo>
                  <a:cubicBezTo>
                    <a:pt x="3787" y="11323"/>
                    <a:pt x="4013" y="10788"/>
                    <a:pt x="4132" y="10347"/>
                  </a:cubicBezTo>
                  <a:cubicBezTo>
                    <a:pt x="4703" y="8156"/>
                    <a:pt x="4977" y="5942"/>
                    <a:pt x="5227" y="3703"/>
                  </a:cubicBezTo>
                  <a:cubicBezTo>
                    <a:pt x="5393" y="2258"/>
                    <a:pt x="4510" y="0"/>
                    <a:pt x="275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4"/>
            <p:cNvSpPr/>
            <p:nvPr/>
          </p:nvSpPr>
          <p:spPr>
            <a:xfrm flipH="1" rot="-7738681">
              <a:off x="8762456" y="1956668"/>
              <a:ext cx="202661" cy="257025"/>
            </a:xfrm>
            <a:custGeom>
              <a:rect b="b" l="l" r="r" t="t"/>
              <a:pathLst>
                <a:path extrusionOk="0" h="11644" w="9181">
                  <a:moveTo>
                    <a:pt x="6145" y="0"/>
                  </a:moveTo>
                  <a:cubicBezTo>
                    <a:pt x="5827" y="0"/>
                    <a:pt x="5508" y="43"/>
                    <a:pt x="5203" y="128"/>
                  </a:cubicBezTo>
                  <a:cubicBezTo>
                    <a:pt x="3929" y="474"/>
                    <a:pt x="2905" y="1414"/>
                    <a:pt x="2084" y="2438"/>
                  </a:cubicBezTo>
                  <a:cubicBezTo>
                    <a:pt x="977" y="3819"/>
                    <a:pt x="143" y="5462"/>
                    <a:pt x="60" y="7213"/>
                  </a:cubicBezTo>
                  <a:cubicBezTo>
                    <a:pt x="0" y="8665"/>
                    <a:pt x="500" y="10368"/>
                    <a:pt x="1667" y="11296"/>
                  </a:cubicBezTo>
                  <a:cubicBezTo>
                    <a:pt x="1986" y="11544"/>
                    <a:pt x="2376" y="11644"/>
                    <a:pt x="2789" y="11644"/>
                  </a:cubicBezTo>
                  <a:cubicBezTo>
                    <a:pt x="3686" y="11644"/>
                    <a:pt x="4691" y="11173"/>
                    <a:pt x="5311" y="10725"/>
                  </a:cubicBezTo>
                  <a:cubicBezTo>
                    <a:pt x="6096" y="10165"/>
                    <a:pt x="6715" y="9380"/>
                    <a:pt x="7251" y="8570"/>
                  </a:cubicBezTo>
                  <a:cubicBezTo>
                    <a:pt x="8323" y="6951"/>
                    <a:pt x="9180" y="5105"/>
                    <a:pt x="9168" y="3164"/>
                  </a:cubicBezTo>
                  <a:cubicBezTo>
                    <a:pt x="9168" y="2510"/>
                    <a:pt x="9049" y="1831"/>
                    <a:pt x="8704" y="1283"/>
                  </a:cubicBezTo>
                  <a:cubicBezTo>
                    <a:pt x="8169" y="432"/>
                    <a:pt x="7159" y="0"/>
                    <a:pt x="614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4"/>
            <p:cNvSpPr/>
            <p:nvPr/>
          </p:nvSpPr>
          <p:spPr>
            <a:xfrm flipH="1" rot="-7738681">
              <a:off x="8806495" y="1901317"/>
              <a:ext cx="142995" cy="55603"/>
            </a:xfrm>
            <a:custGeom>
              <a:rect b="b" l="l" r="r" t="t"/>
              <a:pathLst>
                <a:path extrusionOk="0" h="2519" w="6478">
                  <a:moveTo>
                    <a:pt x="1" y="0"/>
                  </a:moveTo>
                  <a:lnTo>
                    <a:pt x="1" y="0"/>
                  </a:lnTo>
                  <a:cubicBezTo>
                    <a:pt x="287" y="977"/>
                    <a:pt x="870" y="1965"/>
                    <a:pt x="1822" y="2334"/>
                  </a:cubicBezTo>
                  <a:cubicBezTo>
                    <a:pt x="2180" y="2469"/>
                    <a:pt x="2556" y="2518"/>
                    <a:pt x="2940" y="2518"/>
                  </a:cubicBezTo>
                  <a:cubicBezTo>
                    <a:pt x="3603" y="2518"/>
                    <a:pt x="4290" y="2373"/>
                    <a:pt x="4954" y="2275"/>
                  </a:cubicBezTo>
                  <a:cubicBezTo>
                    <a:pt x="5192" y="2239"/>
                    <a:pt x="5487" y="2182"/>
                    <a:pt x="5765" y="2182"/>
                  </a:cubicBezTo>
                  <a:cubicBezTo>
                    <a:pt x="6043" y="2182"/>
                    <a:pt x="6305" y="2239"/>
                    <a:pt x="6478" y="2429"/>
                  </a:cubicBezTo>
                  <a:cubicBezTo>
                    <a:pt x="6204" y="1572"/>
                    <a:pt x="5430" y="917"/>
                    <a:pt x="4573" y="798"/>
                  </a:cubicBezTo>
                  <a:cubicBezTo>
                    <a:pt x="4458" y="784"/>
                    <a:pt x="4342" y="778"/>
                    <a:pt x="4227" y="778"/>
                  </a:cubicBezTo>
                  <a:cubicBezTo>
                    <a:pt x="3582" y="778"/>
                    <a:pt x="2931" y="965"/>
                    <a:pt x="2289" y="965"/>
                  </a:cubicBezTo>
                  <a:cubicBezTo>
                    <a:pt x="2272" y="965"/>
                    <a:pt x="2256" y="965"/>
                    <a:pt x="2239" y="965"/>
                  </a:cubicBezTo>
                  <a:cubicBezTo>
                    <a:pt x="1406" y="953"/>
                    <a:pt x="584" y="596"/>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4"/>
            <p:cNvSpPr/>
            <p:nvPr/>
          </p:nvSpPr>
          <p:spPr>
            <a:xfrm flipH="1" rot="-7738681">
              <a:off x="8923866" y="1964602"/>
              <a:ext cx="146924" cy="75668"/>
            </a:xfrm>
            <a:custGeom>
              <a:rect b="b" l="l" r="r" t="t"/>
              <a:pathLst>
                <a:path extrusionOk="0" h="3428" w="6656">
                  <a:moveTo>
                    <a:pt x="1594" y="0"/>
                  </a:moveTo>
                  <a:cubicBezTo>
                    <a:pt x="1021" y="0"/>
                    <a:pt x="449" y="179"/>
                    <a:pt x="0" y="532"/>
                  </a:cubicBezTo>
                  <a:cubicBezTo>
                    <a:pt x="143" y="501"/>
                    <a:pt x="288" y="486"/>
                    <a:pt x="433" y="486"/>
                  </a:cubicBezTo>
                  <a:cubicBezTo>
                    <a:pt x="1326" y="486"/>
                    <a:pt x="2213" y="1061"/>
                    <a:pt x="2572" y="1901"/>
                  </a:cubicBezTo>
                  <a:cubicBezTo>
                    <a:pt x="2715" y="2163"/>
                    <a:pt x="2775" y="2449"/>
                    <a:pt x="2929" y="2699"/>
                  </a:cubicBezTo>
                  <a:cubicBezTo>
                    <a:pt x="3249" y="3189"/>
                    <a:pt x="3847" y="3427"/>
                    <a:pt x="4432" y="3427"/>
                  </a:cubicBezTo>
                  <a:cubicBezTo>
                    <a:pt x="4544" y="3427"/>
                    <a:pt x="4654" y="3419"/>
                    <a:pt x="4763" y="3402"/>
                  </a:cubicBezTo>
                  <a:cubicBezTo>
                    <a:pt x="5453" y="3306"/>
                    <a:pt x="6061" y="2925"/>
                    <a:pt x="6656" y="2580"/>
                  </a:cubicBezTo>
                  <a:lnTo>
                    <a:pt x="6656" y="2580"/>
                  </a:lnTo>
                  <a:cubicBezTo>
                    <a:pt x="6512" y="2627"/>
                    <a:pt x="6365" y="2649"/>
                    <a:pt x="6218" y="2649"/>
                  </a:cubicBezTo>
                  <a:cubicBezTo>
                    <a:pt x="5619" y="2649"/>
                    <a:pt x="5009" y="2296"/>
                    <a:pt x="4560" y="1866"/>
                  </a:cubicBezTo>
                  <a:cubicBezTo>
                    <a:pt x="3989" y="1330"/>
                    <a:pt x="3513" y="675"/>
                    <a:pt x="2834" y="306"/>
                  </a:cubicBezTo>
                  <a:cubicBezTo>
                    <a:pt x="2456" y="101"/>
                    <a:pt x="2025" y="0"/>
                    <a:pt x="15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4"/>
            <p:cNvSpPr/>
            <p:nvPr/>
          </p:nvSpPr>
          <p:spPr>
            <a:xfrm flipH="1" rot="-7738681">
              <a:off x="8869793" y="1971113"/>
              <a:ext cx="74146" cy="121537"/>
            </a:xfrm>
            <a:custGeom>
              <a:rect b="b" l="l" r="r" t="t"/>
              <a:pathLst>
                <a:path extrusionOk="0" h="5506" w="3359">
                  <a:moveTo>
                    <a:pt x="3358" y="0"/>
                  </a:moveTo>
                  <a:lnTo>
                    <a:pt x="3358" y="0"/>
                  </a:lnTo>
                  <a:cubicBezTo>
                    <a:pt x="2798" y="905"/>
                    <a:pt x="1679" y="1322"/>
                    <a:pt x="941" y="2096"/>
                  </a:cubicBezTo>
                  <a:cubicBezTo>
                    <a:pt x="310" y="2763"/>
                    <a:pt x="1" y="3703"/>
                    <a:pt x="48" y="4620"/>
                  </a:cubicBezTo>
                  <a:cubicBezTo>
                    <a:pt x="58" y="4811"/>
                    <a:pt x="119" y="5506"/>
                    <a:pt x="333" y="5506"/>
                  </a:cubicBezTo>
                  <a:cubicBezTo>
                    <a:pt x="372" y="5506"/>
                    <a:pt x="415" y="5483"/>
                    <a:pt x="465" y="5430"/>
                  </a:cubicBezTo>
                  <a:cubicBezTo>
                    <a:pt x="584" y="5310"/>
                    <a:pt x="620" y="4894"/>
                    <a:pt x="715" y="4727"/>
                  </a:cubicBezTo>
                  <a:cubicBezTo>
                    <a:pt x="834" y="4501"/>
                    <a:pt x="1001" y="4287"/>
                    <a:pt x="1179" y="4084"/>
                  </a:cubicBezTo>
                  <a:cubicBezTo>
                    <a:pt x="1608" y="3584"/>
                    <a:pt x="2144" y="3179"/>
                    <a:pt x="2513" y="2632"/>
                  </a:cubicBezTo>
                  <a:cubicBezTo>
                    <a:pt x="3049" y="1858"/>
                    <a:pt x="3215" y="917"/>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4"/>
            <p:cNvSpPr/>
            <p:nvPr/>
          </p:nvSpPr>
          <p:spPr>
            <a:xfrm flipH="1" rot="-7738681">
              <a:off x="8940605" y="1760196"/>
              <a:ext cx="99885" cy="223936"/>
            </a:xfrm>
            <a:custGeom>
              <a:rect b="b" l="l" r="r" t="t"/>
              <a:pathLst>
                <a:path extrusionOk="0" h="10145" w="4525">
                  <a:moveTo>
                    <a:pt x="4061" y="1"/>
                  </a:moveTo>
                  <a:cubicBezTo>
                    <a:pt x="3894" y="2918"/>
                    <a:pt x="2525" y="5608"/>
                    <a:pt x="1132" y="8121"/>
                  </a:cubicBezTo>
                  <a:cubicBezTo>
                    <a:pt x="775" y="8775"/>
                    <a:pt x="429" y="9347"/>
                    <a:pt x="1" y="9835"/>
                  </a:cubicBezTo>
                  <a:lnTo>
                    <a:pt x="334" y="10145"/>
                  </a:lnTo>
                  <a:cubicBezTo>
                    <a:pt x="798" y="9621"/>
                    <a:pt x="1144" y="9014"/>
                    <a:pt x="1525" y="8359"/>
                  </a:cubicBezTo>
                  <a:cubicBezTo>
                    <a:pt x="2953" y="5799"/>
                    <a:pt x="4358" y="3049"/>
                    <a:pt x="4525" y="24"/>
                  </a:cubicBezTo>
                  <a:lnTo>
                    <a:pt x="40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9" name="Google Shape;2199;p54"/>
            <p:cNvGrpSpPr/>
            <p:nvPr/>
          </p:nvGrpSpPr>
          <p:grpSpPr>
            <a:xfrm rot="-1324913">
              <a:off x="8697861" y="-353468"/>
              <a:ext cx="470024" cy="1364716"/>
              <a:chOff x="1460575" y="5630575"/>
              <a:chExt cx="645350" cy="1873775"/>
            </a:xfrm>
          </p:grpSpPr>
          <p:sp>
            <p:nvSpPr>
              <p:cNvPr id="2200" name="Google Shape;2200;p54"/>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4"/>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2" name="Google Shape;2202;p54"/>
            <p:cNvSpPr/>
            <p:nvPr/>
          </p:nvSpPr>
          <p:spPr>
            <a:xfrm rot="-3525496">
              <a:off x="8618451" y="-65787"/>
              <a:ext cx="190880" cy="134748"/>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SECTION_TITLE_AND_DESCRIPTION_1">
    <p:spTree>
      <p:nvGrpSpPr>
        <p:cNvPr id="2203" name="Shape 2203"/>
        <p:cNvGrpSpPr/>
        <p:nvPr/>
      </p:nvGrpSpPr>
      <p:grpSpPr>
        <a:xfrm>
          <a:off x="0" y="0"/>
          <a:ext cx="0" cy="0"/>
          <a:chOff x="0" y="0"/>
          <a:chExt cx="0" cy="0"/>
        </a:xfrm>
      </p:grpSpPr>
      <p:sp>
        <p:nvSpPr>
          <p:cNvPr id="2204" name="Google Shape;2204;p55"/>
          <p:cNvSpPr/>
          <p:nvPr/>
        </p:nvSpPr>
        <p:spPr>
          <a:xfrm flipH="1" rot="10800000">
            <a:off x="0" y="-63734"/>
            <a:ext cx="9144085" cy="2617632"/>
          </a:xfrm>
          <a:custGeom>
            <a:rect b="b" l="l" r="r" t="t"/>
            <a:pathLst>
              <a:path extrusionOk="0" h="30664" w="83785">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5" name="Google Shape;2205;p55"/>
          <p:cNvGrpSpPr/>
          <p:nvPr/>
        </p:nvGrpSpPr>
        <p:grpSpPr>
          <a:xfrm flipH="1" rot="-3585892">
            <a:off x="7782042" y="-981628"/>
            <a:ext cx="1104614" cy="2238706"/>
            <a:chOff x="1803775" y="5029925"/>
            <a:chExt cx="655775" cy="1329050"/>
          </a:xfrm>
        </p:grpSpPr>
        <p:sp>
          <p:nvSpPr>
            <p:cNvPr id="2206" name="Google Shape;2206;p5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7" name="Google Shape;2217;p55"/>
          <p:cNvGrpSpPr/>
          <p:nvPr/>
        </p:nvGrpSpPr>
        <p:grpSpPr>
          <a:xfrm flipH="1" rot="-7158830">
            <a:off x="8295400" y="618462"/>
            <a:ext cx="736632" cy="1342556"/>
            <a:chOff x="-214625" y="3943775"/>
            <a:chExt cx="458725" cy="836125"/>
          </a:xfrm>
        </p:grpSpPr>
        <p:sp>
          <p:nvSpPr>
            <p:cNvPr id="2218" name="Google Shape;2218;p5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0" name="Google Shape;2230;p55"/>
          <p:cNvGrpSpPr/>
          <p:nvPr/>
        </p:nvGrpSpPr>
        <p:grpSpPr>
          <a:xfrm flipH="1" rot="10800000">
            <a:off x="-422724" y="-457491"/>
            <a:ext cx="2828997" cy="2494679"/>
            <a:chOff x="-232214" y="3409528"/>
            <a:chExt cx="2412996" cy="2127840"/>
          </a:xfrm>
        </p:grpSpPr>
        <p:grpSp>
          <p:nvGrpSpPr>
            <p:cNvPr id="2231" name="Google Shape;2231;p55"/>
            <p:cNvGrpSpPr/>
            <p:nvPr/>
          </p:nvGrpSpPr>
          <p:grpSpPr>
            <a:xfrm rot="1865779">
              <a:off x="184802" y="3513544"/>
              <a:ext cx="923583" cy="1871813"/>
              <a:chOff x="1803775" y="5029925"/>
              <a:chExt cx="655775" cy="1329050"/>
            </a:xfrm>
          </p:grpSpPr>
          <p:sp>
            <p:nvSpPr>
              <p:cNvPr id="2232" name="Google Shape;2232;p55"/>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5"/>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5"/>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5"/>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5"/>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5"/>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5"/>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5"/>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5"/>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5"/>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5"/>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3" name="Google Shape;2243;p55"/>
            <p:cNvGrpSpPr/>
            <p:nvPr/>
          </p:nvGrpSpPr>
          <p:grpSpPr>
            <a:xfrm rot="3492532">
              <a:off x="959485" y="4639772"/>
              <a:ext cx="494143" cy="900682"/>
              <a:chOff x="-214625" y="3943775"/>
              <a:chExt cx="458725" cy="836125"/>
            </a:xfrm>
          </p:grpSpPr>
          <p:sp>
            <p:nvSpPr>
              <p:cNvPr id="2244" name="Google Shape;2244;p55"/>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5"/>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5"/>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5"/>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5"/>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5"/>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5"/>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5"/>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5"/>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5"/>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5"/>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5"/>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6" name="Google Shape;2256;p55"/>
            <p:cNvSpPr/>
            <p:nvPr/>
          </p:nvSpPr>
          <p:spPr>
            <a:xfrm rot="2131633">
              <a:off x="264376" y="3526762"/>
              <a:ext cx="148962" cy="30176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5"/>
            <p:cNvSpPr/>
            <p:nvPr/>
          </p:nvSpPr>
          <p:spPr>
            <a:xfrm rot="-2281775">
              <a:off x="1954742" y="4656749"/>
              <a:ext cx="148956" cy="301766"/>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5">
    <p:spTree>
      <p:nvGrpSpPr>
        <p:cNvPr id="2258" name="Shape 2258"/>
        <p:cNvGrpSpPr/>
        <p:nvPr/>
      </p:nvGrpSpPr>
      <p:grpSpPr>
        <a:xfrm>
          <a:off x="0" y="0"/>
          <a:ext cx="0" cy="0"/>
          <a:chOff x="0" y="0"/>
          <a:chExt cx="0" cy="0"/>
        </a:xfrm>
      </p:grpSpPr>
      <p:sp>
        <p:nvSpPr>
          <p:cNvPr id="2259" name="Google Shape;2259;p56"/>
          <p:cNvSpPr/>
          <p:nvPr/>
        </p:nvSpPr>
        <p:spPr>
          <a:xfrm rot="5400000">
            <a:off x="363803" y="-363723"/>
            <a:ext cx="1324170" cy="2051626"/>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0" name="Google Shape;2260;p56"/>
          <p:cNvGrpSpPr/>
          <p:nvPr/>
        </p:nvGrpSpPr>
        <p:grpSpPr>
          <a:xfrm flipH="1" rot="277636">
            <a:off x="8166276" y="3665210"/>
            <a:ext cx="896474" cy="1547226"/>
            <a:chOff x="2864350" y="1741813"/>
            <a:chExt cx="396500" cy="684350"/>
          </a:xfrm>
        </p:grpSpPr>
        <p:sp>
          <p:nvSpPr>
            <p:cNvPr id="2261" name="Google Shape;2261;p56"/>
            <p:cNvSpPr/>
            <p:nvPr/>
          </p:nvSpPr>
          <p:spPr>
            <a:xfrm>
              <a:off x="2971500" y="1792438"/>
              <a:ext cx="190225" cy="633725"/>
            </a:xfrm>
            <a:custGeom>
              <a:rect b="b" l="l" r="r" t="t"/>
              <a:pathLst>
                <a:path extrusionOk="0" h="25349" w="7609">
                  <a:moveTo>
                    <a:pt x="1727" y="0"/>
                  </a:moveTo>
                  <a:cubicBezTo>
                    <a:pt x="1667" y="0"/>
                    <a:pt x="1632" y="48"/>
                    <a:pt x="1608" y="107"/>
                  </a:cubicBezTo>
                  <a:cubicBezTo>
                    <a:pt x="1596" y="238"/>
                    <a:pt x="0" y="13407"/>
                    <a:pt x="7382" y="25289"/>
                  </a:cubicBezTo>
                  <a:cubicBezTo>
                    <a:pt x="7406" y="25325"/>
                    <a:pt x="7430" y="25348"/>
                    <a:pt x="7478" y="25348"/>
                  </a:cubicBezTo>
                  <a:cubicBezTo>
                    <a:pt x="7501" y="25348"/>
                    <a:pt x="7525" y="25348"/>
                    <a:pt x="7549" y="25301"/>
                  </a:cubicBezTo>
                  <a:cubicBezTo>
                    <a:pt x="7597" y="25277"/>
                    <a:pt x="7609" y="25217"/>
                    <a:pt x="7585" y="25158"/>
                  </a:cubicBezTo>
                  <a:cubicBezTo>
                    <a:pt x="239" y="13347"/>
                    <a:pt x="1822" y="250"/>
                    <a:pt x="1834" y="119"/>
                  </a:cubicBezTo>
                  <a:cubicBezTo>
                    <a:pt x="1834" y="60"/>
                    <a:pt x="1786" y="12"/>
                    <a:pt x="17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6"/>
            <p:cNvSpPr/>
            <p:nvPr/>
          </p:nvSpPr>
          <p:spPr>
            <a:xfrm>
              <a:off x="3127425" y="2229563"/>
              <a:ext cx="133425" cy="189450"/>
            </a:xfrm>
            <a:custGeom>
              <a:rect b="b" l="l" r="r" t="t"/>
              <a:pathLst>
                <a:path extrusionOk="0" h="7578" w="5337">
                  <a:moveTo>
                    <a:pt x="2359" y="0"/>
                  </a:moveTo>
                  <a:cubicBezTo>
                    <a:pt x="0" y="0"/>
                    <a:pt x="1133" y="7578"/>
                    <a:pt x="1133" y="7578"/>
                  </a:cubicBezTo>
                  <a:cubicBezTo>
                    <a:pt x="1133" y="7578"/>
                    <a:pt x="5336" y="613"/>
                    <a:pt x="2622" y="29"/>
                  </a:cubicBezTo>
                  <a:cubicBezTo>
                    <a:pt x="2530" y="10"/>
                    <a:pt x="2442" y="0"/>
                    <a:pt x="2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6"/>
            <p:cNvSpPr/>
            <p:nvPr/>
          </p:nvSpPr>
          <p:spPr>
            <a:xfrm>
              <a:off x="2951250" y="2331613"/>
              <a:ext cx="205425" cy="87400"/>
            </a:xfrm>
            <a:custGeom>
              <a:rect b="b" l="l" r="r" t="t"/>
              <a:pathLst>
                <a:path extrusionOk="0" h="3496" w="8217">
                  <a:moveTo>
                    <a:pt x="2148" y="0"/>
                  </a:moveTo>
                  <a:cubicBezTo>
                    <a:pt x="1646" y="0"/>
                    <a:pt x="1253" y="201"/>
                    <a:pt x="1049" y="698"/>
                  </a:cubicBezTo>
                  <a:cubicBezTo>
                    <a:pt x="1" y="3258"/>
                    <a:pt x="8216" y="3496"/>
                    <a:pt x="8216" y="3496"/>
                  </a:cubicBezTo>
                  <a:cubicBezTo>
                    <a:pt x="8216" y="3496"/>
                    <a:pt x="4240"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6"/>
            <p:cNvSpPr/>
            <p:nvPr/>
          </p:nvSpPr>
          <p:spPr>
            <a:xfrm>
              <a:off x="3085500" y="2085338"/>
              <a:ext cx="130400" cy="182775"/>
            </a:xfrm>
            <a:custGeom>
              <a:rect b="b" l="l" r="r" t="t"/>
              <a:pathLst>
                <a:path extrusionOk="0" h="7311" w="5216">
                  <a:moveTo>
                    <a:pt x="2216" y="1"/>
                  </a:moveTo>
                  <a:cubicBezTo>
                    <a:pt x="43" y="1"/>
                    <a:pt x="1" y="7310"/>
                    <a:pt x="1" y="7310"/>
                  </a:cubicBezTo>
                  <a:cubicBezTo>
                    <a:pt x="1" y="7310"/>
                    <a:pt x="5215" y="1071"/>
                    <a:pt x="2632" y="83"/>
                  </a:cubicBezTo>
                  <a:cubicBezTo>
                    <a:pt x="2485" y="27"/>
                    <a:pt x="2347" y="1"/>
                    <a:pt x="22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6"/>
            <p:cNvSpPr/>
            <p:nvPr/>
          </p:nvSpPr>
          <p:spPr>
            <a:xfrm>
              <a:off x="2884275" y="2158213"/>
              <a:ext cx="201850" cy="110200"/>
            </a:xfrm>
            <a:custGeom>
              <a:rect b="b" l="l" r="r" t="t"/>
              <a:pathLst>
                <a:path extrusionOk="0" h="4408" w="8074">
                  <a:moveTo>
                    <a:pt x="2377" y="1"/>
                  </a:moveTo>
                  <a:cubicBezTo>
                    <a:pt x="1994" y="1"/>
                    <a:pt x="1670" y="160"/>
                    <a:pt x="1442" y="538"/>
                  </a:cubicBezTo>
                  <a:cubicBezTo>
                    <a:pt x="1" y="2907"/>
                    <a:pt x="8073" y="4407"/>
                    <a:pt x="8073" y="4407"/>
                  </a:cubicBezTo>
                  <a:cubicBezTo>
                    <a:pt x="8073" y="4407"/>
                    <a:pt x="4398" y="1"/>
                    <a:pt x="23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6"/>
            <p:cNvSpPr/>
            <p:nvPr/>
          </p:nvSpPr>
          <p:spPr>
            <a:xfrm>
              <a:off x="3031025" y="1940138"/>
              <a:ext cx="136950" cy="148175"/>
            </a:xfrm>
            <a:custGeom>
              <a:rect b="b" l="l" r="r" t="t"/>
              <a:pathLst>
                <a:path extrusionOk="0" h="5927" w="5478">
                  <a:moveTo>
                    <a:pt x="2933" y="1"/>
                  </a:moveTo>
                  <a:cubicBezTo>
                    <a:pt x="1144" y="1"/>
                    <a:pt x="1" y="5927"/>
                    <a:pt x="1" y="5927"/>
                  </a:cubicBezTo>
                  <a:cubicBezTo>
                    <a:pt x="1" y="5927"/>
                    <a:pt x="5478" y="1414"/>
                    <a:pt x="3430" y="152"/>
                  </a:cubicBezTo>
                  <a:cubicBezTo>
                    <a:pt x="3259" y="48"/>
                    <a:pt x="3094" y="1"/>
                    <a:pt x="29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6"/>
            <p:cNvSpPr/>
            <p:nvPr/>
          </p:nvSpPr>
          <p:spPr>
            <a:xfrm>
              <a:off x="2864350" y="1970563"/>
              <a:ext cx="167600" cy="118050"/>
            </a:xfrm>
            <a:custGeom>
              <a:rect b="b" l="l" r="r" t="t"/>
              <a:pathLst>
                <a:path extrusionOk="0" h="4722" w="6704">
                  <a:moveTo>
                    <a:pt x="2321" y="1"/>
                  </a:moveTo>
                  <a:cubicBezTo>
                    <a:pt x="2069" y="1"/>
                    <a:pt x="1835" y="100"/>
                    <a:pt x="1631" y="328"/>
                  </a:cubicBezTo>
                  <a:cubicBezTo>
                    <a:pt x="0" y="2138"/>
                    <a:pt x="6703" y="4722"/>
                    <a:pt x="6703" y="4722"/>
                  </a:cubicBezTo>
                  <a:cubicBezTo>
                    <a:pt x="6703" y="4722"/>
                    <a:pt x="4062" y="1"/>
                    <a:pt x="23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6"/>
            <p:cNvSpPr/>
            <p:nvPr/>
          </p:nvSpPr>
          <p:spPr>
            <a:xfrm>
              <a:off x="3014350" y="1802463"/>
              <a:ext cx="111350" cy="120375"/>
            </a:xfrm>
            <a:custGeom>
              <a:rect b="b" l="l" r="r" t="t"/>
              <a:pathLst>
                <a:path extrusionOk="0" h="4815" w="4454">
                  <a:moveTo>
                    <a:pt x="2366" y="0"/>
                  </a:moveTo>
                  <a:cubicBezTo>
                    <a:pt x="934" y="0"/>
                    <a:pt x="1" y="4814"/>
                    <a:pt x="1" y="4814"/>
                  </a:cubicBezTo>
                  <a:cubicBezTo>
                    <a:pt x="1" y="4814"/>
                    <a:pt x="4454" y="1147"/>
                    <a:pt x="2763" y="123"/>
                  </a:cubicBezTo>
                  <a:cubicBezTo>
                    <a:pt x="2627" y="39"/>
                    <a:pt x="2495" y="0"/>
                    <a:pt x="2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6"/>
            <p:cNvSpPr/>
            <p:nvPr/>
          </p:nvSpPr>
          <p:spPr>
            <a:xfrm>
              <a:off x="2878925" y="1827313"/>
              <a:ext cx="136350" cy="95800"/>
            </a:xfrm>
            <a:custGeom>
              <a:rect b="b" l="l" r="r" t="t"/>
              <a:pathLst>
                <a:path extrusionOk="0" h="3832" w="5454">
                  <a:moveTo>
                    <a:pt x="1890" y="1"/>
                  </a:moveTo>
                  <a:cubicBezTo>
                    <a:pt x="1682" y="1"/>
                    <a:pt x="1490" y="83"/>
                    <a:pt x="1322" y="272"/>
                  </a:cubicBezTo>
                  <a:cubicBezTo>
                    <a:pt x="1" y="1736"/>
                    <a:pt x="5454" y="3832"/>
                    <a:pt x="5454" y="3832"/>
                  </a:cubicBezTo>
                  <a:cubicBezTo>
                    <a:pt x="5454" y="3832"/>
                    <a:pt x="3307" y="1"/>
                    <a:pt x="1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6"/>
            <p:cNvSpPr/>
            <p:nvPr/>
          </p:nvSpPr>
          <p:spPr>
            <a:xfrm>
              <a:off x="2990250" y="1741813"/>
              <a:ext cx="54500" cy="53925"/>
            </a:xfrm>
            <a:custGeom>
              <a:rect b="b" l="l" r="r" t="t"/>
              <a:pathLst>
                <a:path extrusionOk="0" h="2157" w="2180">
                  <a:moveTo>
                    <a:pt x="1109" y="1"/>
                  </a:moveTo>
                  <a:cubicBezTo>
                    <a:pt x="524" y="1"/>
                    <a:pt x="48" y="461"/>
                    <a:pt x="12" y="1049"/>
                  </a:cubicBezTo>
                  <a:cubicBezTo>
                    <a:pt x="1" y="1644"/>
                    <a:pt x="453" y="2144"/>
                    <a:pt x="1048" y="2156"/>
                  </a:cubicBezTo>
                  <a:cubicBezTo>
                    <a:pt x="1063" y="2157"/>
                    <a:pt x="1078" y="2157"/>
                    <a:pt x="1092" y="2157"/>
                  </a:cubicBezTo>
                  <a:cubicBezTo>
                    <a:pt x="1668" y="2157"/>
                    <a:pt x="2156" y="1701"/>
                    <a:pt x="2167" y="1120"/>
                  </a:cubicBezTo>
                  <a:cubicBezTo>
                    <a:pt x="2179" y="525"/>
                    <a:pt x="1727" y="13"/>
                    <a:pt x="1132" y="1"/>
                  </a:cubicBezTo>
                  <a:cubicBezTo>
                    <a:pt x="1124" y="1"/>
                    <a:pt x="1117" y="1"/>
                    <a:pt x="1109" y="1"/>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6"/>
            <p:cNvSpPr/>
            <p:nvPr/>
          </p:nvSpPr>
          <p:spPr>
            <a:xfrm>
              <a:off x="2939350" y="1832313"/>
              <a:ext cx="126825" cy="93775"/>
            </a:xfrm>
            <a:custGeom>
              <a:rect b="b" l="l" r="r" t="t"/>
              <a:pathLst>
                <a:path extrusionOk="0" h="3751" w="5073">
                  <a:moveTo>
                    <a:pt x="4951" y="1"/>
                  </a:moveTo>
                  <a:cubicBezTo>
                    <a:pt x="4912" y="1"/>
                    <a:pt x="4871" y="19"/>
                    <a:pt x="4846" y="60"/>
                  </a:cubicBezTo>
                  <a:lnTo>
                    <a:pt x="3001" y="3453"/>
                  </a:lnTo>
                  <a:lnTo>
                    <a:pt x="191" y="953"/>
                  </a:lnTo>
                  <a:cubicBezTo>
                    <a:pt x="169" y="936"/>
                    <a:pt x="142" y="928"/>
                    <a:pt x="114" y="928"/>
                  </a:cubicBezTo>
                  <a:cubicBezTo>
                    <a:pt x="82" y="928"/>
                    <a:pt x="50" y="939"/>
                    <a:pt x="24" y="965"/>
                  </a:cubicBezTo>
                  <a:cubicBezTo>
                    <a:pt x="1" y="1013"/>
                    <a:pt x="1" y="1084"/>
                    <a:pt x="36" y="1132"/>
                  </a:cubicBezTo>
                  <a:lnTo>
                    <a:pt x="2953" y="3715"/>
                  </a:lnTo>
                  <a:cubicBezTo>
                    <a:pt x="2977" y="3739"/>
                    <a:pt x="3001" y="3751"/>
                    <a:pt x="3037" y="3751"/>
                  </a:cubicBezTo>
                  <a:cubicBezTo>
                    <a:pt x="3037" y="3751"/>
                    <a:pt x="3049" y="3751"/>
                    <a:pt x="3049" y="3739"/>
                  </a:cubicBezTo>
                  <a:cubicBezTo>
                    <a:pt x="3072" y="3715"/>
                    <a:pt x="3108" y="3703"/>
                    <a:pt x="3120" y="3680"/>
                  </a:cubicBezTo>
                  <a:lnTo>
                    <a:pt x="5037" y="155"/>
                  </a:lnTo>
                  <a:cubicBezTo>
                    <a:pt x="5073" y="120"/>
                    <a:pt x="5061" y="36"/>
                    <a:pt x="5001" y="12"/>
                  </a:cubicBezTo>
                  <a:cubicBezTo>
                    <a:pt x="4986" y="5"/>
                    <a:pt x="4969" y="1"/>
                    <a:pt x="49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6"/>
            <p:cNvSpPr/>
            <p:nvPr/>
          </p:nvSpPr>
          <p:spPr>
            <a:xfrm>
              <a:off x="3029250" y="1990363"/>
              <a:ext cx="66100" cy="99750"/>
            </a:xfrm>
            <a:custGeom>
              <a:rect b="b" l="l" r="r" t="t"/>
              <a:pathLst>
                <a:path extrusionOk="0" h="3990" w="2644">
                  <a:moveTo>
                    <a:pt x="2465" y="1"/>
                  </a:moveTo>
                  <a:lnTo>
                    <a:pt x="0" y="3858"/>
                  </a:lnTo>
                  <a:lnTo>
                    <a:pt x="191" y="3989"/>
                  </a:lnTo>
                  <a:lnTo>
                    <a:pt x="2643" y="120"/>
                  </a:lnTo>
                  <a:lnTo>
                    <a:pt x="24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6"/>
            <p:cNvSpPr/>
            <p:nvPr/>
          </p:nvSpPr>
          <p:spPr>
            <a:xfrm>
              <a:off x="2938750" y="2010988"/>
              <a:ext cx="96475" cy="80300"/>
            </a:xfrm>
            <a:custGeom>
              <a:rect b="b" l="l" r="r" t="t"/>
              <a:pathLst>
                <a:path extrusionOk="0" h="3212" w="3859">
                  <a:moveTo>
                    <a:pt x="145" y="0"/>
                  </a:moveTo>
                  <a:cubicBezTo>
                    <a:pt x="110" y="0"/>
                    <a:pt x="77" y="16"/>
                    <a:pt x="48" y="45"/>
                  </a:cubicBezTo>
                  <a:cubicBezTo>
                    <a:pt x="1" y="104"/>
                    <a:pt x="25" y="164"/>
                    <a:pt x="60" y="200"/>
                  </a:cubicBezTo>
                  <a:lnTo>
                    <a:pt x="3656" y="3176"/>
                  </a:lnTo>
                  <a:cubicBezTo>
                    <a:pt x="3680" y="3188"/>
                    <a:pt x="3692" y="3212"/>
                    <a:pt x="3727" y="3212"/>
                  </a:cubicBezTo>
                  <a:cubicBezTo>
                    <a:pt x="3751" y="3212"/>
                    <a:pt x="3787" y="3200"/>
                    <a:pt x="3811" y="3164"/>
                  </a:cubicBezTo>
                  <a:cubicBezTo>
                    <a:pt x="3858" y="3105"/>
                    <a:pt x="3846" y="3045"/>
                    <a:pt x="3799" y="2998"/>
                  </a:cubicBezTo>
                  <a:lnTo>
                    <a:pt x="215" y="21"/>
                  </a:lnTo>
                  <a:cubicBezTo>
                    <a:pt x="192" y="7"/>
                    <a:pt x="168" y="0"/>
                    <a:pt x="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6"/>
            <p:cNvSpPr/>
            <p:nvPr/>
          </p:nvSpPr>
          <p:spPr>
            <a:xfrm>
              <a:off x="2961675" y="2144188"/>
              <a:ext cx="169100" cy="126000"/>
            </a:xfrm>
            <a:custGeom>
              <a:rect b="b" l="l" r="r" t="t"/>
              <a:pathLst>
                <a:path extrusionOk="0" h="5040" w="6764">
                  <a:moveTo>
                    <a:pt x="6629" y="1"/>
                  </a:moveTo>
                  <a:cubicBezTo>
                    <a:pt x="6585" y="1"/>
                    <a:pt x="6542" y="32"/>
                    <a:pt x="6525" y="75"/>
                  </a:cubicBezTo>
                  <a:lnTo>
                    <a:pt x="4739" y="4778"/>
                  </a:lnTo>
                  <a:lnTo>
                    <a:pt x="179" y="2003"/>
                  </a:lnTo>
                  <a:cubicBezTo>
                    <a:pt x="164" y="1996"/>
                    <a:pt x="147" y="1992"/>
                    <a:pt x="129" y="1992"/>
                  </a:cubicBezTo>
                  <a:cubicBezTo>
                    <a:pt x="90" y="1992"/>
                    <a:pt x="49" y="2010"/>
                    <a:pt x="24" y="2051"/>
                  </a:cubicBezTo>
                  <a:cubicBezTo>
                    <a:pt x="1" y="2099"/>
                    <a:pt x="12" y="2170"/>
                    <a:pt x="72" y="2194"/>
                  </a:cubicBezTo>
                  <a:lnTo>
                    <a:pt x="4763" y="5028"/>
                  </a:lnTo>
                  <a:cubicBezTo>
                    <a:pt x="4775" y="5040"/>
                    <a:pt x="4799" y="5040"/>
                    <a:pt x="4823" y="5040"/>
                  </a:cubicBezTo>
                  <a:lnTo>
                    <a:pt x="4834" y="5040"/>
                  </a:lnTo>
                  <a:cubicBezTo>
                    <a:pt x="4882" y="5040"/>
                    <a:pt x="4894" y="5004"/>
                    <a:pt x="4906" y="4980"/>
                  </a:cubicBezTo>
                  <a:lnTo>
                    <a:pt x="6739" y="158"/>
                  </a:lnTo>
                  <a:cubicBezTo>
                    <a:pt x="6763" y="99"/>
                    <a:pt x="6739" y="27"/>
                    <a:pt x="6680" y="15"/>
                  </a:cubicBezTo>
                  <a:cubicBezTo>
                    <a:pt x="6664" y="5"/>
                    <a:pt x="6646" y="1"/>
                    <a:pt x="66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6"/>
            <p:cNvSpPr/>
            <p:nvPr/>
          </p:nvSpPr>
          <p:spPr>
            <a:xfrm>
              <a:off x="3153675" y="2283513"/>
              <a:ext cx="31875" cy="138475"/>
            </a:xfrm>
            <a:custGeom>
              <a:rect b="b" l="l" r="r" t="t"/>
              <a:pathLst>
                <a:path extrusionOk="0" h="5539" w="1275">
                  <a:moveTo>
                    <a:pt x="1148" y="1"/>
                  </a:moveTo>
                  <a:cubicBezTo>
                    <a:pt x="1095" y="1"/>
                    <a:pt x="1047" y="44"/>
                    <a:pt x="1036" y="98"/>
                  </a:cubicBezTo>
                  <a:lnTo>
                    <a:pt x="12" y="5408"/>
                  </a:lnTo>
                  <a:cubicBezTo>
                    <a:pt x="0" y="5467"/>
                    <a:pt x="36" y="5527"/>
                    <a:pt x="95" y="5539"/>
                  </a:cubicBezTo>
                  <a:lnTo>
                    <a:pt x="119" y="5539"/>
                  </a:lnTo>
                  <a:cubicBezTo>
                    <a:pt x="167" y="5539"/>
                    <a:pt x="214" y="5491"/>
                    <a:pt x="238" y="5455"/>
                  </a:cubicBezTo>
                  <a:lnTo>
                    <a:pt x="1262" y="133"/>
                  </a:lnTo>
                  <a:cubicBezTo>
                    <a:pt x="1274" y="74"/>
                    <a:pt x="1226" y="14"/>
                    <a:pt x="1167" y="2"/>
                  </a:cubicBezTo>
                  <a:cubicBezTo>
                    <a:pt x="1161" y="1"/>
                    <a:pt x="1154" y="1"/>
                    <a:pt x="11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6"/>
            <p:cNvSpPr/>
            <p:nvPr/>
          </p:nvSpPr>
          <p:spPr>
            <a:xfrm>
              <a:off x="3014075" y="2362738"/>
              <a:ext cx="131575" cy="54500"/>
            </a:xfrm>
            <a:custGeom>
              <a:rect b="b" l="l" r="r" t="t"/>
              <a:pathLst>
                <a:path extrusionOk="0" h="2180" w="5263">
                  <a:moveTo>
                    <a:pt x="71" y="0"/>
                  </a:moveTo>
                  <a:lnTo>
                    <a:pt x="0" y="203"/>
                  </a:lnTo>
                  <a:lnTo>
                    <a:pt x="5179" y="2179"/>
                  </a:lnTo>
                  <a:lnTo>
                    <a:pt x="5263" y="1977"/>
                  </a:lnTo>
                  <a:lnTo>
                    <a:pt x="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7" name="Google Shape;2277;p56"/>
          <p:cNvGrpSpPr/>
          <p:nvPr/>
        </p:nvGrpSpPr>
        <p:grpSpPr>
          <a:xfrm rot="2523835">
            <a:off x="-58556" y="281628"/>
            <a:ext cx="1212232" cy="1980835"/>
            <a:chOff x="4838975" y="1909000"/>
            <a:chExt cx="479850" cy="784050"/>
          </a:xfrm>
        </p:grpSpPr>
        <p:sp>
          <p:nvSpPr>
            <p:cNvPr id="2278" name="Google Shape;2278;p56"/>
            <p:cNvSpPr/>
            <p:nvPr/>
          </p:nvSpPr>
          <p:spPr>
            <a:xfrm>
              <a:off x="4998825" y="1909600"/>
              <a:ext cx="129800" cy="216400"/>
            </a:xfrm>
            <a:custGeom>
              <a:rect b="b" l="l" r="r" t="t"/>
              <a:pathLst>
                <a:path extrusionOk="0" h="8656" w="5192">
                  <a:moveTo>
                    <a:pt x="1906" y="0"/>
                  </a:moveTo>
                  <a:cubicBezTo>
                    <a:pt x="1906" y="0"/>
                    <a:pt x="1" y="4620"/>
                    <a:pt x="584" y="6465"/>
                  </a:cubicBezTo>
                  <a:cubicBezTo>
                    <a:pt x="1155" y="8311"/>
                    <a:pt x="3227" y="8656"/>
                    <a:pt x="3227" y="8656"/>
                  </a:cubicBezTo>
                  <a:cubicBezTo>
                    <a:pt x="3227" y="8656"/>
                    <a:pt x="5192" y="6370"/>
                    <a:pt x="4989" y="5001"/>
                  </a:cubicBezTo>
                  <a:cubicBezTo>
                    <a:pt x="4775" y="3655"/>
                    <a:pt x="1906" y="0"/>
                    <a:pt x="1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6"/>
            <p:cNvSpPr/>
            <p:nvPr/>
          </p:nvSpPr>
          <p:spPr>
            <a:xfrm>
              <a:off x="5005375" y="1909000"/>
              <a:ext cx="128600" cy="784050"/>
            </a:xfrm>
            <a:custGeom>
              <a:rect b="b" l="l" r="r" t="t"/>
              <a:pathLst>
                <a:path extrusionOk="0" h="31362" w="5144">
                  <a:moveTo>
                    <a:pt x="1751" y="0"/>
                  </a:moveTo>
                  <a:lnTo>
                    <a:pt x="1525" y="48"/>
                  </a:lnTo>
                  <a:cubicBezTo>
                    <a:pt x="1536" y="107"/>
                    <a:pt x="2727" y="5418"/>
                    <a:pt x="2906" y="7096"/>
                  </a:cubicBezTo>
                  <a:cubicBezTo>
                    <a:pt x="2941" y="7263"/>
                    <a:pt x="4918" y="23039"/>
                    <a:pt x="1" y="31242"/>
                  </a:cubicBezTo>
                  <a:lnTo>
                    <a:pt x="191" y="31361"/>
                  </a:lnTo>
                  <a:cubicBezTo>
                    <a:pt x="5144" y="23086"/>
                    <a:pt x="3144" y="7227"/>
                    <a:pt x="3132" y="7073"/>
                  </a:cubicBezTo>
                  <a:cubicBezTo>
                    <a:pt x="2953" y="5382"/>
                    <a:pt x="1763" y="60"/>
                    <a:pt x="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6"/>
            <p:cNvSpPr/>
            <p:nvPr/>
          </p:nvSpPr>
          <p:spPr>
            <a:xfrm>
              <a:off x="4838975" y="2365475"/>
              <a:ext cx="219400" cy="231425"/>
            </a:xfrm>
            <a:custGeom>
              <a:rect b="b" l="l" r="r" t="t"/>
              <a:pathLst>
                <a:path extrusionOk="0" h="9257" w="8776">
                  <a:moveTo>
                    <a:pt x="188" y="1"/>
                  </a:moveTo>
                  <a:cubicBezTo>
                    <a:pt x="173" y="1"/>
                    <a:pt x="162" y="2"/>
                    <a:pt x="156" y="5"/>
                  </a:cubicBezTo>
                  <a:cubicBezTo>
                    <a:pt x="1" y="65"/>
                    <a:pt x="1811" y="3911"/>
                    <a:pt x="3501" y="6554"/>
                  </a:cubicBezTo>
                  <a:cubicBezTo>
                    <a:pt x="5204" y="9185"/>
                    <a:pt x="8419" y="9257"/>
                    <a:pt x="8419" y="9257"/>
                  </a:cubicBezTo>
                  <a:cubicBezTo>
                    <a:pt x="8776" y="6804"/>
                    <a:pt x="7228" y="3315"/>
                    <a:pt x="5573" y="2160"/>
                  </a:cubicBezTo>
                  <a:cubicBezTo>
                    <a:pt x="3979" y="1037"/>
                    <a:pt x="584"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6"/>
            <p:cNvSpPr/>
            <p:nvPr/>
          </p:nvSpPr>
          <p:spPr>
            <a:xfrm>
              <a:off x="4896425" y="2110200"/>
              <a:ext cx="190825" cy="278650"/>
            </a:xfrm>
            <a:custGeom>
              <a:rect b="b" l="l" r="r" t="t"/>
              <a:pathLst>
                <a:path extrusionOk="0" h="11146" w="7633">
                  <a:moveTo>
                    <a:pt x="1" y="1"/>
                  </a:moveTo>
                  <a:cubicBezTo>
                    <a:pt x="1" y="1"/>
                    <a:pt x="1489" y="5156"/>
                    <a:pt x="2715" y="7299"/>
                  </a:cubicBezTo>
                  <a:cubicBezTo>
                    <a:pt x="3930" y="9454"/>
                    <a:pt x="7633" y="11145"/>
                    <a:pt x="7633" y="11145"/>
                  </a:cubicBezTo>
                  <a:cubicBezTo>
                    <a:pt x="7633" y="11145"/>
                    <a:pt x="7430" y="6585"/>
                    <a:pt x="6180" y="4275"/>
                  </a:cubicBezTo>
                  <a:cubicBezTo>
                    <a:pt x="4930" y="196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6"/>
            <p:cNvSpPr/>
            <p:nvPr/>
          </p:nvSpPr>
          <p:spPr>
            <a:xfrm>
              <a:off x="5089600" y="2034300"/>
              <a:ext cx="146175" cy="208700"/>
            </a:xfrm>
            <a:custGeom>
              <a:rect b="b" l="l" r="r" t="t"/>
              <a:pathLst>
                <a:path extrusionOk="0" h="8348" w="5847">
                  <a:moveTo>
                    <a:pt x="5646" y="0"/>
                  </a:moveTo>
                  <a:cubicBezTo>
                    <a:pt x="5290" y="0"/>
                    <a:pt x="2667" y="1905"/>
                    <a:pt x="1358" y="3668"/>
                  </a:cubicBezTo>
                  <a:cubicBezTo>
                    <a:pt x="1" y="5525"/>
                    <a:pt x="180" y="8347"/>
                    <a:pt x="180" y="8347"/>
                  </a:cubicBezTo>
                  <a:cubicBezTo>
                    <a:pt x="3406" y="7871"/>
                    <a:pt x="5061" y="5109"/>
                    <a:pt x="5371" y="3668"/>
                  </a:cubicBezTo>
                  <a:cubicBezTo>
                    <a:pt x="5680" y="2215"/>
                    <a:pt x="5847" y="215"/>
                    <a:pt x="5680" y="13"/>
                  </a:cubicBezTo>
                  <a:cubicBezTo>
                    <a:pt x="5674" y="4"/>
                    <a:pt x="5662" y="0"/>
                    <a:pt x="56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6"/>
            <p:cNvSpPr/>
            <p:nvPr/>
          </p:nvSpPr>
          <p:spPr>
            <a:xfrm>
              <a:off x="5081875" y="2257850"/>
              <a:ext cx="235175" cy="186650"/>
            </a:xfrm>
            <a:custGeom>
              <a:rect b="b" l="l" r="r" t="t"/>
              <a:pathLst>
                <a:path extrusionOk="0" h="7466" w="9407">
                  <a:moveTo>
                    <a:pt x="9406" y="0"/>
                  </a:moveTo>
                  <a:cubicBezTo>
                    <a:pt x="9406" y="0"/>
                    <a:pt x="6692" y="572"/>
                    <a:pt x="3941" y="2001"/>
                  </a:cubicBezTo>
                  <a:cubicBezTo>
                    <a:pt x="1167" y="3429"/>
                    <a:pt x="0" y="7466"/>
                    <a:pt x="0" y="7466"/>
                  </a:cubicBezTo>
                  <a:cubicBezTo>
                    <a:pt x="0" y="7466"/>
                    <a:pt x="4501" y="6942"/>
                    <a:pt x="6727" y="5227"/>
                  </a:cubicBezTo>
                  <a:cubicBezTo>
                    <a:pt x="8954" y="3537"/>
                    <a:pt x="9406" y="1"/>
                    <a:pt x="94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6"/>
            <p:cNvSpPr/>
            <p:nvPr/>
          </p:nvSpPr>
          <p:spPr>
            <a:xfrm>
              <a:off x="5019675" y="2508400"/>
              <a:ext cx="267000" cy="157350"/>
            </a:xfrm>
            <a:custGeom>
              <a:rect b="b" l="l" r="r" t="t"/>
              <a:pathLst>
                <a:path extrusionOk="0" h="6294" w="10680">
                  <a:moveTo>
                    <a:pt x="10465" y="1"/>
                  </a:moveTo>
                  <a:cubicBezTo>
                    <a:pt x="9676" y="1"/>
                    <a:pt x="6857" y="95"/>
                    <a:pt x="4417" y="1361"/>
                  </a:cubicBezTo>
                  <a:cubicBezTo>
                    <a:pt x="1548" y="2837"/>
                    <a:pt x="0" y="6111"/>
                    <a:pt x="167" y="6147"/>
                  </a:cubicBezTo>
                  <a:cubicBezTo>
                    <a:pt x="835" y="6249"/>
                    <a:pt x="1447" y="6294"/>
                    <a:pt x="2009" y="6294"/>
                  </a:cubicBezTo>
                  <a:cubicBezTo>
                    <a:pt x="5533" y="6294"/>
                    <a:pt x="7056" y="4505"/>
                    <a:pt x="7703" y="3540"/>
                  </a:cubicBezTo>
                  <a:cubicBezTo>
                    <a:pt x="8453" y="2420"/>
                    <a:pt x="10680" y="3"/>
                    <a:pt x="10680" y="3"/>
                  </a:cubicBezTo>
                  <a:cubicBezTo>
                    <a:pt x="10680" y="3"/>
                    <a:pt x="10604" y="1"/>
                    <a:pt x="104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6"/>
            <p:cNvSpPr/>
            <p:nvPr/>
          </p:nvSpPr>
          <p:spPr>
            <a:xfrm>
              <a:off x="4841375" y="2363225"/>
              <a:ext cx="210750" cy="235175"/>
            </a:xfrm>
            <a:custGeom>
              <a:rect b="b" l="l" r="r" t="t"/>
              <a:pathLst>
                <a:path extrusionOk="0" h="9407" w="8430">
                  <a:moveTo>
                    <a:pt x="131" y="0"/>
                  </a:moveTo>
                  <a:lnTo>
                    <a:pt x="0" y="179"/>
                  </a:lnTo>
                  <a:cubicBezTo>
                    <a:pt x="60" y="215"/>
                    <a:pt x="5156" y="4001"/>
                    <a:pt x="8227" y="9406"/>
                  </a:cubicBezTo>
                  <a:lnTo>
                    <a:pt x="8430" y="9299"/>
                  </a:lnTo>
                  <a:cubicBezTo>
                    <a:pt x="5310" y="3858"/>
                    <a:pt x="179" y="48"/>
                    <a:pt x="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6"/>
            <p:cNvSpPr/>
            <p:nvPr/>
          </p:nvSpPr>
          <p:spPr>
            <a:xfrm>
              <a:off x="5024725" y="2505500"/>
              <a:ext cx="261650" cy="152425"/>
            </a:xfrm>
            <a:custGeom>
              <a:rect b="b" l="l" r="r" t="t"/>
              <a:pathLst>
                <a:path extrusionOk="0" h="6097" w="10466">
                  <a:moveTo>
                    <a:pt x="10442" y="0"/>
                  </a:moveTo>
                  <a:cubicBezTo>
                    <a:pt x="4334" y="786"/>
                    <a:pt x="48" y="5906"/>
                    <a:pt x="0" y="5954"/>
                  </a:cubicBezTo>
                  <a:lnTo>
                    <a:pt x="179" y="6096"/>
                  </a:lnTo>
                  <a:cubicBezTo>
                    <a:pt x="227" y="6037"/>
                    <a:pt x="4465" y="989"/>
                    <a:pt x="10466" y="215"/>
                  </a:cubicBezTo>
                  <a:lnTo>
                    <a:pt x="104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6"/>
            <p:cNvSpPr/>
            <p:nvPr/>
          </p:nvSpPr>
          <p:spPr>
            <a:xfrm>
              <a:off x="4894050" y="2108125"/>
              <a:ext cx="195875" cy="281600"/>
            </a:xfrm>
            <a:custGeom>
              <a:rect b="b" l="l" r="r" t="t"/>
              <a:pathLst>
                <a:path extrusionOk="0" h="11264" w="7835">
                  <a:moveTo>
                    <a:pt x="167" y="1"/>
                  </a:moveTo>
                  <a:lnTo>
                    <a:pt x="1" y="143"/>
                  </a:lnTo>
                  <a:cubicBezTo>
                    <a:pt x="72" y="203"/>
                    <a:pt x="5620" y="6085"/>
                    <a:pt x="7621" y="11264"/>
                  </a:cubicBezTo>
                  <a:lnTo>
                    <a:pt x="7835" y="11169"/>
                  </a:lnTo>
                  <a:cubicBezTo>
                    <a:pt x="5811" y="5966"/>
                    <a:pt x="227" y="60"/>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6"/>
            <p:cNvSpPr/>
            <p:nvPr/>
          </p:nvSpPr>
          <p:spPr>
            <a:xfrm>
              <a:off x="5080375" y="2256050"/>
              <a:ext cx="238450" cy="190825"/>
            </a:xfrm>
            <a:custGeom>
              <a:rect b="b" l="l" r="r" t="t"/>
              <a:pathLst>
                <a:path extrusionOk="0" h="7633" w="9538">
                  <a:moveTo>
                    <a:pt x="9371" y="1"/>
                  </a:moveTo>
                  <a:cubicBezTo>
                    <a:pt x="6073" y="3632"/>
                    <a:pt x="60" y="7395"/>
                    <a:pt x="1" y="7442"/>
                  </a:cubicBezTo>
                  <a:lnTo>
                    <a:pt x="120" y="7633"/>
                  </a:lnTo>
                  <a:cubicBezTo>
                    <a:pt x="168" y="7597"/>
                    <a:pt x="6216" y="3811"/>
                    <a:pt x="9538" y="156"/>
                  </a:cubicBezTo>
                  <a:lnTo>
                    <a:pt x="93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6"/>
            <p:cNvSpPr/>
            <p:nvPr/>
          </p:nvSpPr>
          <p:spPr>
            <a:xfrm>
              <a:off x="5091100" y="2032825"/>
              <a:ext cx="142600" cy="202125"/>
            </a:xfrm>
            <a:custGeom>
              <a:rect b="b" l="l" r="r" t="t"/>
              <a:pathLst>
                <a:path extrusionOk="0" h="8085" w="5704">
                  <a:moveTo>
                    <a:pt x="5561" y="0"/>
                  </a:moveTo>
                  <a:cubicBezTo>
                    <a:pt x="2322" y="2548"/>
                    <a:pt x="24" y="7930"/>
                    <a:pt x="1" y="7989"/>
                  </a:cubicBezTo>
                  <a:lnTo>
                    <a:pt x="203" y="8085"/>
                  </a:lnTo>
                  <a:cubicBezTo>
                    <a:pt x="239" y="8025"/>
                    <a:pt x="2513" y="2679"/>
                    <a:pt x="5704" y="179"/>
                  </a:cubicBezTo>
                  <a:lnTo>
                    <a:pt x="5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0" name="Google Shape;2290;p56"/>
          <p:cNvGrpSpPr/>
          <p:nvPr/>
        </p:nvGrpSpPr>
        <p:grpSpPr>
          <a:xfrm rot="5134762">
            <a:off x="8414725" y="2622165"/>
            <a:ext cx="399590" cy="524810"/>
            <a:chOff x="1984450" y="1119863"/>
            <a:chExt cx="166125" cy="218175"/>
          </a:xfrm>
        </p:grpSpPr>
        <p:sp>
          <p:nvSpPr>
            <p:cNvPr id="2291" name="Google Shape;2291;p56"/>
            <p:cNvSpPr/>
            <p:nvPr/>
          </p:nvSpPr>
          <p:spPr>
            <a:xfrm>
              <a:off x="1984450" y="1119863"/>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6"/>
            <p:cNvSpPr/>
            <p:nvPr/>
          </p:nvSpPr>
          <p:spPr>
            <a:xfrm>
              <a:off x="2049350" y="1165363"/>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6">
    <p:spTree>
      <p:nvGrpSpPr>
        <p:cNvPr id="2293" name="Shape 2293"/>
        <p:cNvGrpSpPr/>
        <p:nvPr/>
      </p:nvGrpSpPr>
      <p:grpSpPr>
        <a:xfrm>
          <a:off x="0" y="0"/>
          <a:ext cx="0" cy="0"/>
          <a:chOff x="0" y="0"/>
          <a:chExt cx="0" cy="0"/>
        </a:xfrm>
      </p:grpSpPr>
      <p:sp>
        <p:nvSpPr>
          <p:cNvPr id="2294" name="Google Shape;2294;p57"/>
          <p:cNvSpPr/>
          <p:nvPr/>
        </p:nvSpPr>
        <p:spPr>
          <a:xfrm flipH="1" rot="10800000">
            <a:off x="0" y="172"/>
            <a:ext cx="1397475" cy="1137952"/>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7"/>
          <p:cNvSpPr/>
          <p:nvPr/>
        </p:nvSpPr>
        <p:spPr>
          <a:xfrm rot="-5400000">
            <a:off x="7861388" y="3860948"/>
            <a:ext cx="622059" cy="1943044"/>
          </a:xfrm>
          <a:custGeom>
            <a:rect b="b" l="l" r="r" t="t"/>
            <a:pathLst>
              <a:path extrusionOk="0" h="61782" w="40328">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6" name="Google Shape;2296;p57"/>
          <p:cNvGrpSpPr/>
          <p:nvPr/>
        </p:nvGrpSpPr>
        <p:grpSpPr>
          <a:xfrm flipH="1" rot="-3182222">
            <a:off x="-2223" y="3517727"/>
            <a:ext cx="284996" cy="541137"/>
            <a:chOff x="2263675" y="890788"/>
            <a:chExt cx="248900" cy="472600"/>
          </a:xfrm>
        </p:grpSpPr>
        <p:sp>
          <p:nvSpPr>
            <p:cNvPr id="2297" name="Google Shape;2297;p57"/>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7"/>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9" name="Google Shape;2299;p57"/>
          <p:cNvGrpSpPr/>
          <p:nvPr/>
        </p:nvGrpSpPr>
        <p:grpSpPr>
          <a:xfrm flipH="1" rot="6658481">
            <a:off x="8991677" y="3410990"/>
            <a:ext cx="285000" cy="374296"/>
            <a:chOff x="2136875" y="1156838"/>
            <a:chExt cx="166125" cy="218175"/>
          </a:xfrm>
        </p:grpSpPr>
        <p:sp>
          <p:nvSpPr>
            <p:cNvPr id="2300" name="Google Shape;2300;p57"/>
            <p:cNvSpPr/>
            <p:nvPr/>
          </p:nvSpPr>
          <p:spPr>
            <a:xfrm>
              <a:off x="2136875" y="1156838"/>
              <a:ext cx="166125" cy="218175"/>
            </a:xfrm>
            <a:custGeom>
              <a:rect b="b" l="l" r="r" t="t"/>
              <a:pathLst>
                <a:path extrusionOk="0" h="8727" w="6645">
                  <a:moveTo>
                    <a:pt x="2150" y="0"/>
                  </a:moveTo>
                  <a:cubicBezTo>
                    <a:pt x="1873" y="0"/>
                    <a:pt x="1619" y="82"/>
                    <a:pt x="1406" y="261"/>
                  </a:cubicBezTo>
                  <a:cubicBezTo>
                    <a:pt x="1" y="1428"/>
                    <a:pt x="2275" y="4845"/>
                    <a:pt x="3965" y="6404"/>
                  </a:cubicBezTo>
                  <a:cubicBezTo>
                    <a:pt x="5644" y="7976"/>
                    <a:pt x="5763" y="8726"/>
                    <a:pt x="5763" y="8726"/>
                  </a:cubicBezTo>
                  <a:cubicBezTo>
                    <a:pt x="5763" y="8726"/>
                    <a:pt x="6644" y="7416"/>
                    <a:pt x="6263" y="4761"/>
                  </a:cubicBezTo>
                  <a:cubicBezTo>
                    <a:pt x="5981" y="2530"/>
                    <a:pt x="3695" y="0"/>
                    <a:pt x="2150" y="0"/>
                  </a:cubicBezTo>
                  <a:close/>
                </a:path>
              </a:pathLst>
            </a:custGeom>
            <a:solidFill>
              <a:srgbClr val="FDB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7"/>
            <p:cNvSpPr/>
            <p:nvPr/>
          </p:nvSpPr>
          <p:spPr>
            <a:xfrm>
              <a:off x="2201775" y="1202338"/>
              <a:ext cx="79500" cy="166425"/>
            </a:xfrm>
            <a:custGeom>
              <a:rect b="b" l="l" r="r" t="t"/>
              <a:pathLst>
                <a:path extrusionOk="0" h="6657" w="3180">
                  <a:moveTo>
                    <a:pt x="131" y="1"/>
                  </a:moveTo>
                  <a:lnTo>
                    <a:pt x="0" y="179"/>
                  </a:lnTo>
                  <a:cubicBezTo>
                    <a:pt x="24" y="203"/>
                    <a:pt x="2953" y="2584"/>
                    <a:pt x="2953" y="6656"/>
                  </a:cubicBezTo>
                  <a:lnTo>
                    <a:pt x="3179" y="6656"/>
                  </a:lnTo>
                  <a:cubicBezTo>
                    <a:pt x="3179" y="2465"/>
                    <a:pt x="155" y="24"/>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2" name="Google Shape;2302;p57"/>
          <p:cNvGrpSpPr/>
          <p:nvPr/>
        </p:nvGrpSpPr>
        <p:grpSpPr>
          <a:xfrm flipH="1" rot="-2851925">
            <a:off x="8615734" y="3447521"/>
            <a:ext cx="862773" cy="1748571"/>
            <a:chOff x="1803775" y="5029925"/>
            <a:chExt cx="655775" cy="1329050"/>
          </a:xfrm>
        </p:grpSpPr>
        <p:sp>
          <p:nvSpPr>
            <p:cNvPr id="2303" name="Google Shape;2303;p57"/>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7"/>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7"/>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7"/>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7"/>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7"/>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7"/>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7"/>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7"/>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7"/>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7"/>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4" name="Google Shape;2314;p57"/>
          <p:cNvGrpSpPr/>
          <p:nvPr/>
        </p:nvGrpSpPr>
        <p:grpSpPr>
          <a:xfrm flipH="1" rot="-4288182">
            <a:off x="8727814" y="4678347"/>
            <a:ext cx="575344" cy="1048582"/>
            <a:chOff x="-214625" y="3943775"/>
            <a:chExt cx="458725" cy="836125"/>
          </a:xfrm>
        </p:grpSpPr>
        <p:sp>
          <p:nvSpPr>
            <p:cNvPr id="2315" name="Google Shape;2315;p57"/>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7"/>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7"/>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7"/>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7"/>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7"/>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7"/>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7"/>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7"/>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7"/>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7"/>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7"/>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7" name="Google Shape;2327;p57"/>
          <p:cNvGrpSpPr/>
          <p:nvPr/>
        </p:nvGrpSpPr>
        <p:grpSpPr>
          <a:xfrm flipH="1" rot="-6486702">
            <a:off x="7299762" y="4490409"/>
            <a:ext cx="779974" cy="1104246"/>
            <a:chOff x="1793075" y="1583538"/>
            <a:chExt cx="552200" cy="781775"/>
          </a:xfrm>
        </p:grpSpPr>
        <p:sp>
          <p:nvSpPr>
            <p:cNvPr id="2328" name="Google Shape;2328;p57"/>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7"/>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7"/>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7"/>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7"/>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7"/>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7"/>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5" name="Google Shape;2335;p57"/>
          <p:cNvSpPr/>
          <p:nvPr/>
        </p:nvSpPr>
        <p:spPr>
          <a:xfrm flipH="1" rot="-3045357">
            <a:off x="8628227" y="2914666"/>
            <a:ext cx="175018" cy="35462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6" name="Google Shape;2336;p57"/>
          <p:cNvGrpSpPr/>
          <p:nvPr/>
        </p:nvGrpSpPr>
        <p:grpSpPr>
          <a:xfrm rot="3442321">
            <a:off x="-249712" y="-78959"/>
            <a:ext cx="779988" cy="1104265"/>
            <a:chOff x="1793075" y="1583538"/>
            <a:chExt cx="552200" cy="781775"/>
          </a:xfrm>
        </p:grpSpPr>
        <p:sp>
          <p:nvSpPr>
            <p:cNvPr id="2337" name="Google Shape;2337;p57"/>
            <p:cNvSpPr/>
            <p:nvPr/>
          </p:nvSpPr>
          <p:spPr>
            <a:xfrm>
              <a:off x="2040150" y="1950063"/>
              <a:ext cx="70250" cy="415250"/>
            </a:xfrm>
            <a:custGeom>
              <a:rect b="b" l="l" r="r" t="t"/>
              <a:pathLst>
                <a:path extrusionOk="0" h="16610" w="2810">
                  <a:moveTo>
                    <a:pt x="226" y="0"/>
                  </a:moveTo>
                  <a:lnTo>
                    <a:pt x="0" y="24"/>
                  </a:lnTo>
                  <a:cubicBezTo>
                    <a:pt x="0" y="143"/>
                    <a:pt x="965" y="12502"/>
                    <a:pt x="2608" y="16609"/>
                  </a:cubicBezTo>
                  <a:lnTo>
                    <a:pt x="2810" y="16538"/>
                  </a:lnTo>
                  <a:cubicBezTo>
                    <a:pt x="1191" y="12466"/>
                    <a:pt x="238" y="119"/>
                    <a:pt x="2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7"/>
            <p:cNvSpPr/>
            <p:nvPr/>
          </p:nvSpPr>
          <p:spPr>
            <a:xfrm>
              <a:off x="1793075" y="1829763"/>
              <a:ext cx="276850" cy="347875"/>
            </a:xfrm>
            <a:custGeom>
              <a:rect b="b" l="l" r="r" t="t"/>
              <a:pathLst>
                <a:path extrusionOk="0" h="13915" w="11074">
                  <a:moveTo>
                    <a:pt x="3644" y="1"/>
                  </a:moveTo>
                  <a:cubicBezTo>
                    <a:pt x="3201" y="1"/>
                    <a:pt x="2634" y="139"/>
                    <a:pt x="1906" y="466"/>
                  </a:cubicBezTo>
                  <a:cubicBezTo>
                    <a:pt x="191" y="1228"/>
                    <a:pt x="1" y="2705"/>
                    <a:pt x="1001" y="3883"/>
                  </a:cubicBezTo>
                  <a:cubicBezTo>
                    <a:pt x="2013" y="5050"/>
                    <a:pt x="1858" y="6455"/>
                    <a:pt x="1656" y="7360"/>
                  </a:cubicBezTo>
                  <a:cubicBezTo>
                    <a:pt x="1442" y="8265"/>
                    <a:pt x="2180" y="9396"/>
                    <a:pt x="3740" y="9467"/>
                  </a:cubicBezTo>
                  <a:cubicBezTo>
                    <a:pt x="5299" y="9551"/>
                    <a:pt x="5013" y="10229"/>
                    <a:pt x="5704" y="11896"/>
                  </a:cubicBezTo>
                  <a:cubicBezTo>
                    <a:pt x="6186" y="13057"/>
                    <a:pt x="8312" y="13914"/>
                    <a:pt x="9675" y="13914"/>
                  </a:cubicBezTo>
                  <a:cubicBezTo>
                    <a:pt x="10298" y="13914"/>
                    <a:pt x="10761" y="13736"/>
                    <a:pt x="10836" y="13325"/>
                  </a:cubicBezTo>
                  <a:cubicBezTo>
                    <a:pt x="11074" y="12015"/>
                    <a:pt x="9955" y="9158"/>
                    <a:pt x="8764" y="8193"/>
                  </a:cubicBezTo>
                  <a:cubicBezTo>
                    <a:pt x="7573" y="7229"/>
                    <a:pt x="8169" y="6455"/>
                    <a:pt x="7835" y="5431"/>
                  </a:cubicBezTo>
                  <a:cubicBezTo>
                    <a:pt x="7490" y="4395"/>
                    <a:pt x="6228" y="4562"/>
                    <a:pt x="5585" y="3729"/>
                  </a:cubicBezTo>
                  <a:cubicBezTo>
                    <a:pt x="5065" y="3051"/>
                    <a:pt x="5726" y="1"/>
                    <a:pt x="36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7"/>
            <p:cNvSpPr/>
            <p:nvPr/>
          </p:nvSpPr>
          <p:spPr>
            <a:xfrm>
              <a:off x="1860950" y="1857188"/>
              <a:ext cx="205100" cy="289925"/>
            </a:xfrm>
            <a:custGeom>
              <a:rect b="b" l="l" r="r" t="t"/>
              <a:pathLst>
                <a:path extrusionOk="0" h="11597" w="8204">
                  <a:moveTo>
                    <a:pt x="203" y="0"/>
                  </a:moveTo>
                  <a:lnTo>
                    <a:pt x="1" y="72"/>
                  </a:lnTo>
                  <a:cubicBezTo>
                    <a:pt x="24" y="143"/>
                    <a:pt x="2858" y="7525"/>
                    <a:pt x="8073" y="11597"/>
                  </a:cubicBezTo>
                  <a:lnTo>
                    <a:pt x="8204" y="11418"/>
                  </a:lnTo>
                  <a:cubicBezTo>
                    <a:pt x="3049" y="7394"/>
                    <a:pt x="239" y="72"/>
                    <a:pt x="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7"/>
            <p:cNvSpPr/>
            <p:nvPr/>
          </p:nvSpPr>
          <p:spPr>
            <a:xfrm>
              <a:off x="2079125" y="1875513"/>
              <a:ext cx="266150" cy="433800"/>
            </a:xfrm>
            <a:custGeom>
              <a:rect b="b" l="l" r="r" t="t"/>
              <a:pathLst>
                <a:path extrusionOk="0" h="17352" w="10646">
                  <a:moveTo>
                    <a:pt x="6601" y="1"/>
                  </a:moveTo>
                  <a:cubicBezTo>
                    <a:pt x="3782" y="1"/>
                    <a:pt x="5166" y="3767"/>
                    <a:pt x="4680" y="4708"/>
                  </a:cubicBezTo>
                  <a:cubicBezTo>
                    <a:pt x="4109" y="5804"/>
                    <a:pt x="2692" y="5828"/>
                    <a:pt x="2489" y="7078"/>
                  </a:cubicBezTo>
                  <a:cubicBezTo>
                    <a:pt x="2287" y="8328"/>
                    <a:pt x="3061" y="9138"/>
                    <a:pt x="1906" y="10471"/>
                  </a:cubicBezTo>
                  <a:cubicBezTo>
                    <a:pt x="763" y="11816"/>
                    <a:pt x="1" y="15341"/>
                    <a:pt x="477" y="16829"/>
                  </a:cubicBezTo>
                  <a:cubicBezTo>
                    <a:pt x="591" y="17194"/>
                    <a:pt x="944" y="17352"/>
                    <a:pt x="1419" y="17352"/>
                  </a:cubicBezTo>
                  <a:cubicBezTo>
                    <a:pt x="2881" y="17352"/>
                    <a:pt x="5502" y="15854"/>
                    <a:pt x="5871" y="14281"/>
                  </a:cubicBezTo>
                  <a:cubicBezTo>
                    <a:pt x="6347" y="12209"/>
                    <a:pt x="5930" y="11471"/>
                    <a:pt x="7621" y="11114"/>
                  </a:cubicBezTo>
                  <a:cubicBezTo>
                    <a:pt x="9335" y="10757"/>
                    <a:pt x="9943" y="9316"/>
                    <a:pt x="9573" y="8280"/>
                  </a:cubicBezTo>
                  <a:cubicBezTo>
                    <a:pt x="9204" y="7256"/>
                    <a:pt x="8811" y="5649"/>
                    <a:pt x="9728" y="4101"/>
                  </a:cubicBezTo>
                  <a:cubicBezTo>
                    <a:pt x="10645" y="2565"/>
                    <a:pt x="10169" y="875"/>
                    <a:pt x="8180" y="279"/>
                  </a:cubicBezTo>
                  <a:cubicBezTo>
                    <a:pt x="7545" y="86"/>
                    <a:pt x="7025" y="1"/>
                    <a:pt x="6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7"/>
            <p:cNvSpPr/>
            <p:nvPr/>
          </p:nvSpPr>
          <p:spPr>
            <a:xfrm>
              <a:off x="2085975" y="1893188"/>
              <a:ext cx="181600" cy="383725"/>
            </a:xfrm>
            <a:custGeom>
              <a:rect b="b" l="l" r="r" t="t"/>
              <a:pathLst>
                <a:path extrusionOk="0" h="15349" w="7264">
                  <a:moveTo>
                    <a:pt x="7037" y="1"/>
                  </a:moveTo>
                  <a:cubicBezTo>
                    <a:pt x="7025" y="96"/>
                    <a:pt x="5013" y="9597"/>
                    <a:pt x="1" y="15193"/>
                  </a:cubicBezTo>
                  <a:lnTo>
                    <a:pt x="167" y="15348"/>
                  </a:lnTo>
                  <a:cubicBezTo>
                    <a:pt x="5228" y="9704"/>
                    <a:pt x="7228" y="132"/>
                    <a:pt x="7264" y="49"/>
                  </a:cubicBezTo>
                  <a:lnTo>
                    <a:pt x="70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7"/>
            <p:cNvSpPr/>
            <p:nvPr/>
          </p:nvSpPr>
          <p:spPr>
            <a:xfrm>
              <a:off x="1971675" y="1583538"/>
              <a:ext cx="261375" cy="375175"/>
            </a:xfrm>
            <a:custGeom>
              <a:rect b="b" l="l" r="r" t="t"/>
              <a:pathLst>
                <a:path extrusionOk="0" h="15007" w="10455">
                  <a:moveTo>
                    <a:pt x="4852" y="0"/>
                  </a:moveTo>
                  <a:cubicBezTo>
                    <a:pt x="4797" y="0"/>
                    <a:pt x="4740" y="2"/>
                    <a:pt x="4680" y="4"/>
                  </a:cubicBezTo>
                  <a:cubicBezTo>
                    <a:pt x="3132" y="76"/>
                    <a:pt x="3406" y="1695"/>
                    <a:pt x="3513" y="3017"/>
                  </a:cubicBezTo>
                  <a:cubicBezTo>
                    <a:pt x="3620" y="4303"/>
                    <a:pt x="2906" y="4314"/>
                    <a:pt x="1465" y="4779"/>
                  </a:cubicBezTo>
                  <a:cubicBezTo>
                    <a:pt x="1" y="5231"/>
                    <a:pt x="1775" y="8851"/>
                    <a:pt x="2334" y="10160"/>
                  </a:cubicBezTo>
                  <a:cubicBezTo>
                    <a:pt x="2906" y="11470"/>
                    <a:pt x="2680" y="15006"/>
                    <a:pt x="2680" y="15006"/>
                  </a:cubicBezTo>
                  <a:cubicBezTo>
                    <a:pt x="2680" y="15006"/>
                    <a:pt x="5001" y="12780"/>
                    <a:pt x="5597" y="12006"/>
                  </a:cubicBezTo>
                  <a:cubicBezTo>
                    <a:pt x="6192" y="11232"/>
                    <a:pt x="5037" y="10589"/>
                    <a:pt x="5454" y="9958"/>
                  </a:cubicBezTo>
                  <a:cubicBezTo>
                    <a:pt x="5870" y="9339"/>
                    <a:pt x="7799" y="7577"/>
                    <a:pt x="7621" y="6422"/>
                  </a:cubicBezTo>
                  <a:cubicBezTo>
                    <a:pt x="7442" y="5255"/>
                    <a:pt x="7418" y="4803"/>
                    <a:pt x="8930" y="3588"/>
                  </a:cubicBezTo>
                  <a:cubicBezTo>
                    <a:pt x="10454" y="2386"/>
                    <a:pt x="10133" y="1826"/>
                    <a:pt x="9335" y="1076"/>
                  </a:cubicBezTo>
                  <a:cubicBezTo>
                    <a:pt x="9046" y="812"/>
                    <a:pt x="8704" y="731"/>
                    <a:pt x="8356" y="731"/>
                  </a:cubicBezTo>
                  <a:cubicBezTo>
                    <a:pt x="7795" y="731"/>
                    <a:pt x="7220" y="942"/>
                    <a:pt x="6832" y="942"/>
                  </a:cubicBezTo>
                  <a:cubicBezTo>
                    <a:pt x="6786" y="942"/>
                    <a:pt x="6744" y="940"/>
                    <a:pt x="6704" y="933"/>
                  </a:cubicBezTo>
                  <a:cubicBezTo>
                    <a:pt x="6109" y="830"/>
                    <a:pt x="6229" y="0"/>
                    <a:pt x="4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7"/>
            <p:cNvSpPr/>
            <p:nvPr/>
          </p:nvSpPr>
          <p:spPr>
            <a:xfrm>
              <a:off x="2035675" y="1603538"/>
              <a:ext cx="106575" cy="358150"/>
            </a:xfrm>
            <a:custGeom>
              <a:rect b="b" l="l" r="r" t="t"/>
              <a:pathLst>
                <a:path extrusionOk="0" h="14326" w="4263">
                  <a:moveTo>
                    <a:pt x="4137" y="0"/>
                  </a:moveTo>
                  <a:cubicBezTo>
                    <a:pt x="4084" y="0"/>
                    <a:pt x="4036" y="44"/>
                    <a:pt x="4025" y="97"/>
                  </a:cubicBezTo>
                  <a:cubicBezTo>
                    <a:pt x="4001" y="205"/>
                    <a:pt x="1739" y="10503"/>
                    <a:pt x="12" y="14159"/>
                  </a:cubicBezTo>
                  <a:cubicBezTo>
                    <a:pt x="1" y="14218"/>
                    <a:pt x="12" y="14278"/>
                    <a:pt x="72" y="14313"/>
                  </a:cubicBezTo>
                  <a:cubicBezTo>
                    <a:pt x="96" y="14325"/>
                    <a:pt x="108" y="14325"/>
                    <a:pt x="120" y="14325"/>
                  </a:cubicBezTo>
                  <a:cubicBezTo>
                    <a:pt x="167" y="14325"/>
                    <a:pt x="191" y="14302"/>
                    <a:pt x="227" y="14254"/>
                  </a:cubicBezTo>
                  <a:cubicBezTo>
                    <a:pt x="1953" y="10575"/>
                    <a:pt x="4215" y="240"/>
                    <a:pt x="4239" y="145"/>
                  </a:cubicBezTo>
                  <a:cubicBezTo>
                    <a:pt x="4263" y="86"/>
                    <a:pt x="4215" y="26"/>
                    <a:pt x="4156" y="2"/>
                  </a:cubicBezTo>
                  <a:cubicBezTo>
                    <a:pt x="4150" y="1"/>
                    <a:pt x="4143" y="0"/>
                    <a:pt x="4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4" name="Google Shape;2344;p57"/>
          <p:cNvGrpSpPr/>
          <p:nvPr/>
        </p:nvGrpSpPr>
        <p:grpSpPr>
          <a:xfrm flipH="1" rot="7617778">
            <a:off x="974915" y="-146998"/>
            <a:ext cx="284996" cy="541137"/>
            <a:chOff x="2263675" y="890788"/>
            <a:chExt cx="248900" cy="472600"/>
          </a:xfrm>
        </p:grpSpPr>
        <p:sp>
          <p:nvSpPr>
            <p:cNvPr id="2345" name="Google Shape;2345;p57"/>
            <p:cNvSpPr/>
            <p:nvPr/>
          </p:nvSpPr>
          <p:spPr>
            <a:xfrm>
              <a:off x="2263675" y="890788"/>
              <a:ext cx="248900" cy="472600"/>
            </a:xfrm>
            <a:custGeom>
              <a:rect b="b" l="l" r="r" t="t"/>
              <a:pathLst>
                <a:path extrusionOk="0" h="18904" w="9956">
                  <a:moveTo>
                    <a:pt x="4075" y="0"/>
                  </a:moveTo>
                  <a:cubicBezTo>
                    <a:pt x="3898" y="0"/>
                    <a:pt x="3718" y="22"/>
                    <a:pt x="3537" y="68"/>
                  </a:cubicBezTo>
                  <a:cubicBezTo>
                    <a:pt x="1" y="961"/>
                    <a:pt x="1215" y="9010"/>
                    <a:pt x="2882" y="13236"/>
                  </a:cubicBezTo>
                  <a:cubicBezTo>
                    <a:pt x="4537" y="17463"/>
                    <a:pt x="4132" y="18904"/>
                    <a:pt x="4132" y="18904"/>
                  </a:cubicBezTo>
                  <a:cubicBezTo>
                    <a:pt x="4132" y="18904"/>
                    <a:pt x="6811" y="17285"/>
                    <a:pt x="8430" y="12284"/>
                  </a:cubicBezTo>
                  <a:cubicBezTo>
                    <a:pt x="9955" y="7540"/>
                    <a:pt x="7355" y="0"/>
                    <a:pt x="4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7"/>
            <p:cNvSpPr/>
            <p:nvPr/>
          </p:nvSpPr>
          <p:spPr>
            <a:xfrm>
              <a:off x="2365475" y="990113"/>
              <a:ext cx="93200" cy="360175"/>
            </a:xfrm>
            <a:custGeom>
              <a:rect b="b" l="l" r="r" t="t"/>
              <a:pathLst>
                <a:path extrusionOk="0" h="14407" w="3728">
                  <a:moveTo>
                    <a:pt x="394" y="0"/>
                  </a:moveTo>
                  <a:lnTo>
                    <a:pt x="191" y="108"/>
                  </a:lnTo>
                  <a:cubicBezTo>
                    <a:pt x="215" y="179"/>
                    <a:pt x="3477" y="7001"/>
                    <a:pt x="1" y="14324"/>
                  </a:cubicBezTo>
                  <a:lnTo>
                    <a:pt x="203" y="14407"/>
                  </a:lnTo>
                  <a:cubicBezTo>
                    <a:pt x="3727" y="6989"/>
                    <a:pt x="429" y="84"/>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7" name="Google Shape;2347;p57"/>
          <p:cNvGrpSpPr/>
          <p:nvPr/>
        </p:nvGrpSpPr>
        <p:grpSpPr>
          <a:xfrm flipH="1" rot="-1978607">
            <a:off x="8835793" y="95365"/>
            <a:ext cx="423330" cy="1316135"/>
            <a:chOff x="-863525" y="1017825"/>
            <a:chExt cx="601300" cy="1869300"/>
          </a:xfrm>
        </p:grpSpPr>
        <p:sp>
          <p:nvSpPr>
            <p:cNvPr id="2348" name="Google Shape;2348;p57"/>
            <p:cNvSpPr/>
            <p:nvPr/>
          </p:nvSpPr>
          <p:spPr>
            <a:xfrm>
              <a:off x="-698900" y="1017825"/>
              <a:ext cx="270000" cy="175325"/>
            </a:xfrm>
            <a:custGeom>
              <a:rect b="b" l="l" r="r" t="t"/>
              <a:pathLst>
                <a:path extrusionOk="0" h="7013" w="10800">
                  <a:moveTo>
                    <a:pt x="667" y="0"/>
                  </a:moveTo>
                  <a:cubicBezTo>
                    <a:pt x="286" y="0"/>
                    <a:pt x="0" y="298"/>
                    <a:pt x="0" y="655"/>
                  </a:cubicBezTo>
                  <a:lnTo>
                    <a:pt x="0" y="6358"/>
                  </a:lnTo>
                  <a:cubicBezTo>
                    <a:pt x="0" y="6727"/>
                    <a:pt x="298" y="7013"/>
                    <a:pt x="667" y="7013"/>
                  </a:cubicBezTo>
                  <a:lnTo>
                    <a:pt x="10144" y="7013"/>
                  </a:lnTo>
                  <a:cubicBezTo>
                    <a:pt x="10501" y="7013"/>
                    <a:pt x="10799" y="6727"/>
                    <a:pt x="10799" y="6370"/>
                  </a:cubicBezTo>
                  <a:lnTo>
                    <a:pt x="10799" y="655"/>
                  </a:lnTo>
                  <a:cubicBezTo>
                    <a:pt x="10799" y="286"/>
                    <a:pt x="10501" y="0"/>
                    <a:pt x="10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7"/>
            <p:cNvSpPr/>
            <p:nvPr/>
          </p:nvSpPr>
          <p:spPr>
            <a:xfrm>
              <a:off x="-863525" y="1189275"/>
              <a:ext cx="601300" cy="1697850"/>
            </a:xfrm>
            <a:custGeom>
              <a:rect b="b" l="l" r="r" t="t"/>
              <a:pathLst>
                <a:path extrusionOk="0" h="67914" w="24052">
                  <a:moveTo>
                    <a:pt x="8002" y="0"/>
                  </a:moveTo>
                  <a:lnTo>
                    <a:pt x="8002" y="2000"/>
                  </a:lnTo>
                  <a:cubicBezTo>
                    <a:pt x="8002" y="2346"/>
                    <a:pt x="7895" y="2667"/>
                    <a:pt x="7704" y="2953"/>
                  </a:cubicBezTo>
                  <a:lnTo>
                    <a:pt x="799" y="12799"/>
                  </a:lnTo>
                  <a:cubicBezTo>
                    <a:pt x="275" y="13561"/>
                    <a:pt x="1" y="14454"/>
                    <a:pt x="1" y="15359"/>
                  </a:cubicBezTo>
                  <a:lnTo>
                    <a:pt x="1" y="24848"/>
                  </a:lnTo>
                  <a:lnTo>
                    <a:pt x="156" y="25146"/>
                  </a:lnTo>
                  <a:cubicBezTo>
                    <a:pt x="489" y="25753"/>
                    <a:pt x="656" y="26420"/>
                    <a:pt x="656" y="27111"/>
                  </a:cubicBezTo>
                  <a:lnTo>
                    <a:pt x="656" y="47827"/>
                  </a:lnTo>
                  <a:cubicBezTo>
                    <a:pt x="656" y="48280"/>
                    <a:pt x="561" y="48732"/>
                    <a:pt x="370" y="49161"/>
                  </a:cubicBezTo>
                  <a:lnTo>
                    <a:pt x="1" y="50006"/>
                  </a:lnTo>
                  <a:lnTo>
                    <a:pt x="1" y="63651"/>
                  </a:lnTo>
                  <a:lnTo>
                    <a:pt x="120" y="63651"/>
                  </a:lnTo>
                  <a:cubicBezTo>
                    <a:pt x="120" y="66008"/>
                    <a:pt x="2025" y="67913"/>
                    <a:pt x="4371" y="67913"/>
                  </a:cubicBezTo>
                  <a:cubicBezTo>
                    <a:pt x="5906" y="67913"/>
                    <a:pt x="7264" y="67092"/>
                    <a:pt x="8002" y="65877"/>
                  </a:cubicBezTo>
                  <a:cubicBezTo>
                    <a:pt x="8752" y="67092"/>
                    <a:pt x="10109" y="67913"/>
                    <a:pt x="11633" y="67913"/>
                  </a:cubicBezTo>
                  <a:cubicBezTo>
                    <a:pt x="13562" y="67913"/>
                    <a:pt x="15181" y="66651"/>
                    <a:pt x="15717" y="64901"/>
                  </a:cubicBezTo>
                  <a:cubicBezTo>
                    <a:pt x="16253" y="66651"/>
                    <a:pt x="17872" y="67913"/>
                    <a:pt x="19789" y="67913"/>
                  </a:cubicBezTo>
                  <a:cubicBezTo>
                    <a:pt x="22147" y="67913"/>
                    <a:pt x="24052" y="66008"/>
                    <a:pt x="24052" y="63651"/>
                  </a:cubicBezTo>
                  <a:lnTo>
                    <a:pt x="24052" y="50006"/>
                  </a:lnTo>
                  <a:lnTo>
                    <a:pt x="23683" y="49161"/>
                  </a:lnTo>
                  <a:cubicBezTo>
                    <a:pt x="23504" y="48744"/>
                    <a:pt x="23397" y="48280"/>
                    <a:pt x="23397" y="47827"/>
                  </a:cubicBezTo>
                  <a:lnTo>
                    <a:pt x="23397" y="27122"/>
                  </a:lnTo>
                  <a:cubicBezTo>
                    <a:pt x="23361" y="26432"/>
                    <a:pt x="23528" y="25753"/>
                    <a:pt x="23849" y="25158"/>
                  </a:cubicBezTo>
                  <a:lnTo>
                    <a:pt x="24016" y="24860"/>
                  </a:lnTo>
                  <a:lnTo>
                    <a:pt x="24016" y="15383"/>
                  </a:lnTo>
                  <a:cubicBezTo>
                    <a:pt x="24016" y="14454"/>
                    <a:pt x="23730" y="13561"/>
                    <a:pt x="23218" y="12823"/>
                  </a:cubicBezTo>
                  <a:lnTo>
                    <a:pt x="16313" y="2965"/>
                  </a:lnTo>
                  <a:cubicBezTo>
                    <a:pt x="16110" y="2679"/>
                    <a:pt x="16015" y="2357"/>
                    <a:pt x="16015" y="2012"/>
                  </a:cubicBezTo>
                  <a:lnTo>
                    <a:pt x="16015"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1" name="Shape 261"/>
        <p:cNvGrpSpPr/>
        <p:nvPr/>
      </p:nvGrpSpPr>
      <p:grpSpPr>
        <a:xfrm>
          <a:off x="0" y="0"/>
          <a:ext cx="0" cy="0"/>
          <a:chOff x="0" y="0"/>
          <a:chExt cx="0" cy="0"/>
        </a:xfrm>
      </p:grpSpPr>
      <p:sp>
        <p:nvSpPr>
          <p:cNvPr id="262" name="Google Shape;262;p7"/>
          <p:cNvSpPr txBox="1"/>
          <p:nvPr>
            <p:ph type="title"/>
          </p:nvPr>
        </p:nvSpPr>
        <p:spPr>
          <a:xfrm>
            <a:off x="4461075" y="1186500"/>
            <a:ext cx="3729900" cy="11082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3" name="Google Shape;263;p7"/>
          <p:cNvSpPr txBox="1"/>
          <p:nvPr>
            <p:ph idx="1" type="subTitle"/>
          </p:nvPr>
        </p:nvSpPr>
        <p:spPr>
          <a:xfrm>
            <a:off x="4462115" y="2294700"/>
            <a:ext cx="3729000" cy="16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grpSp>
        <p:nvGrpSpPr>
          <p:cNvPr id="264" name="Google Shape;264;p7"/>
          <p:cNvGrpSpPr/>
          <p:nvPr/>
        </p:nvGrpSpPr>
        <p:grpSpPr>
          <a:xfrm rot="1073015">
            <a:off x="-196801" y="2873525"/>
            <a:ext cx="820942" cy="1558567"/>
            <a:chOff x="2876825" y="1865250"/>
            <a:chExt cx="422700" cy="802500"/>
          </a:xfrm>
        </p:grpSpPr>
        <p:sp>
          <p:nvSpPr>
            <p:cNvPr id="265" name="Google Shape;265;p7"/>
            <p:cNvSpPr/>
            <p:nvPr/>
          </p:nvSpPr>
          <p:spPr>
            <a:xfrm>
              <a:off x="3011075" y="2148900"/>
              <a:ext cx="133375" cy="518850"/>
            </a:xfrm>
            <a:custGeom>
              <a:rect b="b" l="l" r="r" t="t"/>
              <a:pathLst>
                <a:path extrusionOk="0" h="20754" w="5335">
                  <a:moveTo>
                    <a:pt x="5120" y="1"/>
                  </a:moveTo>
                  <a:cubicBezTo>
                    <a:pt x="1" y="13336"/>
                    <a:pt x="3549" y="20670"/>
                    <a:pt x="3573" y="20753"/>
                  </a:cubicBezTo>
                  <a:lnTo>
                    <a:pt x="3787" y="20646"/>
                  </a:lnTo>
                  <a:cubicBezTo>
                    <a:pt x="3739" y="20575"/>
                    <a:pt x="251" y="13312"/>
                    <a:pt x="5335" y="72"/>
                  </a:cubicBezTo>
                  <a:lnTo>
                    <a:pt x="5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28650" y="2256950"/>
              <a:ext cx="50625" cy="182500"/>
            </a:xfrm>
            <a:custGeom>
              <a:rect b="b" l="l" r="r" t="t"/>
              <a:pathLst>
                <a:path extrusionOk="0" h="7300" w="2025">
                  <a:moveTo>
                    <a:pt x="226" y="1"/>
                  </a:moveTo>
                  <a:lnTo>
                    <a:pt x="0" y="36"/>
                  </a:lnTo>
                  <a:cubicBezTo>
                    <a:pt x="36" y="263"/>
                    <a:pt x="905" y="5370"/>
                    <a:pt x="1822" y="7299"/>
                  </a:cubicBezTo>
                  <a:lnTo>
                    <a:pt x="2024" y="7204"/>
                  </a:lnTo>
                  <a:cubicBezTo>
                    <a:pt x="1131" y="5299"/>
                    <a:pt x="238" y="60"/>
                    <a:pt x="2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2876825" y="2343050"/>
              <a:ext cx="202150" cy="216950"/>
            </a:xfrm>
            <a:custGeom>
              <a:rect b="b" l="l" r="r" t="t"/>
              <a:pathLst>
                <a:path extrusionOk="0" h="8678" w="8086">
                  <a:moveTo>
                    <a:pt x="261" y="0"/>
                  </a:moveTo>
                  <a:cubicBezTo>
                    <a:pt x="174" y="0"/>
                    <a:pt x="120" y="26"/>
                    <a:pt x="108" y="81"/>
                  </a:cubicBezTo>
                  <a:cubicBezTo>
                    <a:pt x="1" y="617"/>
                    <a:pt x="358" y="7225"/>
                    <a:pt x="8085" y="8677"/>
                  </a:cubicBezTo>
                  <a:cubicBezTo>
                    <a:pt x="8085" y="8677"/>
                    <a:pt x="6835" y="4486"/>
                    <a:pt x="5537" y="3141"/>
                  </a:cubicBezTo>
                  <a:cubicBezTo>
                    <a:pt x="4373" y="1944"/>
                    <a:pt x="1023" y="0"/>
                    <a:pt x="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081025" y="2402800"/>
              <a:ext cx="189325" cy="246200"/>
            </a:xfrm>
            <a:custGeom>
              <a:rect b="b" l="l" r="r" t="t"/>
              <a:pathLst>
                <a:path extrusionOk="0" h="9848" w="7573">
                  <a:moveTo>
                    <a:pt x="7573" y="1"/>
                  </a:moveTo>
                  <a:cubicBezTo>
                    <a:pt x="7573" y="1"/>
                    <a:pt x="4620" y="1287"/>
                    <a:pt x="2310" y="3870"/>
                  </a:cubicBezTo>
                  <a:cubicBezTo>
                    <a:pt x="1" y="6442"/>
                    <a:pt x="632" y="9847"/>
                    <a:pt x="632" y="9847"/>
                  </a:cubicBezTo>
                  <a:cubicBezTo>
                    <a:pt x="632" y="9847"/>
                    <a:pt x="3775" y="8907"/>
                    <a:pt x="4835" y="7835"/>
                  </a:cubicBezTo>
                  <a:cubicBezTo>
                    <a:pt x="5906" y="6764"/>
                    <a:pt x="7573"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2895875" y="2019725"/>
              <a:ext cx="152125" cy="237950"/>
            </a:xfrm>
            <a:custGeom>
              <a:rect b="b" l="l" r="r" t="t"/>
              <a:pathLst>
                <a:path extrusionOk="0" h="9518" w="6085">
                  <a:moveTo>
                    <a:pt x="1" y="0"/>
                  </a:moveTo>
                  <a:cubicBezTo>
                    <a:pt x="1" y="1"/>
                    <a:pt x="1132" y="4013"/>
                    <a:pt x="1608" y="6001"/>
                  </a:cubicBezTo>
                  <a:cubicBezTo>
                    <a:pt x="2071" y="7945"/>
                    <a:pt x="5063" y="9518"/>
                    <a:pt x="5418" y="9518"/>
                  </a:cubicBezTo>
                  <a:cubicBezTo>
                    <a:pt x="5428" y="9518"/>
                    <a:pt x="5436" y="9516"/>
                    <a:pt x="5442" y="9514"/>
                  </a:cubicBezTo>
                  <a:cubicBezTo>
                    <a:pt x="5656" y="9442"/>
                    <a:pt x="6085" y="5215"/>
                    <a:pt x="4478" y="3418"/>
                  </a:cubicBezTo>
                  <a:cubicBezTo>
                    <a:pt x="2870" y="1632"/>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3104850" y="1866800"/>
              <a:ext cx="124125" cy="286900"/>
            </a:xfrm>
            <a:custGeom>
              <a:rect b="b" l="l" r="r" t="t"/>
              <a:pathLst>
                <a:path extrusionOk="0" h="11476" w="4965">
                  <a:moveTo>
                    <a:pt x="4537" y="1"/>
                  </a:moveTo>
                  <a:cubicBezTo>
                    <a:pt x="4134" y="1"/>
                    <a:pt x="981" y="4103"/>
                    <a:pt x="500" y="5820"/>
                  </a:cubicBezTo>
                  <a:cubicBezTo>
                    <a:pt x="0" y="7606"/>
                    <a:pt x="1417" y="11475"/>
                    <a:pt x="1417" y="11475"/>
                  </a:cubicBezTo>
                  <a:cubicBezTo>
                    <a:pt x="1417" y="11475"/>
                    <a:pt x="4191" y="7403"/>
                    <a:pt x="4572" y="6391"/>
                  </a:cubicBezTo>
                  <a:cubicBezTo>
                    <a:pt x="4965" y="5391"/>
                    <a:pt x="4751" y="379"/>
                    <a:pt x="4572" y="21"/>
                  </a:cubicBezTo>
                  <a:cubicBezTo>
                    <a:pt x="4565" y="8"/>
                    <a:pt x="4553" y="1"/>
                    <a:pt x="45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3096500" y="2117000"/>
              <a:ext cx="203025" cy="184025"/>
            </a:xfrm>
            <a:custGeom>
              <a:rect b="b" l="l" r="r" t="t"/>
              <a:pathLst>
                <a:path extrusionOk="0" h="7361" w="8121">
                  <a:moveTo>
                    <a:pt x="7707" y="0"/>
                  </a:moveTo>
                  <a:cubicBezTo>
                    <a:pt x="7169" y="0"/>
                    <a:pt x="3407" y="1466"/>
                    <a:pt x="2442" y="2432"/>
                  </a:cubicBezTo>
                  <a:cubicBezTo>
                    <a:pt x="1441" y="3432"/>
                    <a:pt x="1" y="7361"/>
                    <a:pt x="1" y="7361"/>
                  </a:cubicBezTo>
                  <a:cubicBezTo>
                    <a:pt x="1" y="7361"/>
                    <a:pt x="4489" y="6027"/>
                    <a:pt x="5656" y="5087"/>
                  </a:cubicBezTo>
                  <a:cubicBezTo>
                    <a:pt x="6847" y="4146"/>
                    <a:pt x="8121" y="74"/>
                    <a:pt x="7740" y="3"/>
                  </a:cubicBezTo>
                  <a:cubicBezTo>
                    <a:pt x="7731" y="1"/>
                    <a:pt x="7720" y="0"/>
                    <a:pt x="77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876825" y="2343875"/>
              <a:ext cx="203625" cy="218500"/>
            </a:xfrm>
            <a:custGeom>
              <a:rect b="b" l="l" r="r" t="t"/>
              <a:pathLst>
                <a:path extrusionOk="0" h="8740" w="8145">
                  <a:moveTo>
                    <a:pt x="215" y="0"/>
                  </a:moveTo>
                  <a:lnTo>
                    <a:pt x="1" y="96"/>
                  </a:lnTo>
                  <a:cubicBezTo>
                    <a:pt x="13" y="131"/>
                    <a:pt x="1787" y="4084"/>
                    <a:pt x="8014" y="8739"/>
                  </a:cubicBezTo>
                  <a:lnTo>
                    <a:pt x="8145" y="8561"/>
                  </a:lnTo>
                  <a:cubicBezTo>
                    <a:pt x="1977" y="3941"/>
                    <a:pt x="227" y="48"/>
                    <a:pt x="2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893500" y="2018825"/>
              <a:ext cx="141125" cy="239950"/>
            </a:xfrm>
            <a:custGeom>
              <a:rect b="b" l="l" r="r" t="t"/>
              <a:pathLst>
                <a:path extrusionOk="0" h="9598" w="5645">
                  <a:moveTo>
                    <a:pt x="179" y="1"/>
                  </a:moveTo>
                  <a:lnTo>
                    <a:pt x="1" y="120"/>
                  </a:lnTo>
                  <a:cubicBezTo>
                    <a:pt x="36" y="179"/>
                    <a:pt x="4346" y="6573"/>
                    <a:pt x="5442" y="9597"/>
                  </a:cubicBezTo>
                  <a:lnTo>
                    <a:pt x="5644" y="9538"/>
                  </a:lnTo>
                  <a:cubicBezTo>
                    <a:pt x="4561" y="6490"/>
                    <a:pt x="227" y="48"/>
                    <a:pt x="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3138775" y="1865250"/>
              <a:ext cx="82175" cy="285175"/>
            </a:xfrm>
            <a:custGeom>
              <a:rect b="b" l="l" r="r" t="t"/>
              <a:pathLst>
                <a:path extrusionOk="0" h="11407" w="3287">
                  <a:moveTo>
                    <a:pt x="3132" y="0"/>
                  </a:moveTo>
                  <a:cubicBezTo>
                    <a:pt x="1798" y="1488"/>
                    <a:pt x="72" y="10966"/>
                    <a:pt x="0" y="11359"/>
                  </a:cubicBezTo>
                  <a:lnTo>
                    <a:pt x="227" y="11406"/>
                  </a:lnTo>
                  <a:cubicBezTo>
                    <a:pt x="239" y="11323"/>
                    <a:pt x="2024" y="1619"/>
                    <a:pt x="3287" y="155"/>
                  </a:cubicBezTo>
                  <a:lnTo>
                    <a:pt x="3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3095025" y="2116450"/>
              <a:ext cx="197950" cy="187250"/>
            </a:xfrm>
            <a:custGeom>
              <a:rect b="b" l="l" r="r" t="t"/>
              <a:pathLst>
                <a:path extrusionOk="0" h="7490" w="7918">
                  <a:moveTo>
                    <a:pt x="7704" y="1"/>
                  </a:moveTo>
                  <a:cubicBezTo>
                    <a:pt x="7061" y="2061"/>
                    <a:pt x="72" y="7252"/>
                    <a:pt x="0" y="7311"/>
                  </a:cubicBezTo>
                  <a:lnTo>
                    <a:pt x="131" y="7490"/>
                  </a:lnTo>
                  <a:cubicBezTo>
                    <a:pt x="417" y="7264"/>
                    <a:pt x="7263" y="2192"/>
                    <a:pt x="7918" y="60"/>
                  </a:cubicBezTo>
                  <a:lnTo>
                    <a:pt x="77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3094125" y="2400125"/>
              <a:ext cx="177425" cy="250050"/>
            </a:xfrm>
            <a:custGeom>
              <a:rect b="b" l="l" r="r" t="t"/>
              <a:pathLst>
                <a:path extrusionOk="0" h="10002" w="7097">
                  <a:moveTo>
                    <a:pt x="7013" y="1"/>
                  </a:moveTo>
                  <a:cubicBezTo>
                    <a:pt x="3203" y="1596"/>
                    <a:pt x="131" y="9585"/>
                    <a:pt x="0" y="9930"/>
                  </a:cubicBezTo>
                  <a:lnTo>
                    <a:pt x="215" y="10002"/>
                  </a:lnTo>
                  <a:cubicBezTo>
                    <a:pt x="239" y="9907"/>
                    <a:pt x="3382" y="1739"/>
                    <a:pt x="7097" y="203"/>
                  </a:cubicBezTo>
                  <a:lnTo>
                    <a:pt x="70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7"/>
          <p:cNvGrpSpPr/>
          <p:nvPr/>
        </p:nvGrpSpPr>
        <p:grpSpPr>
          <a:xfrm rot="884265">
            <a:off x="7984904" y="3503486"/>
            <a:ext cx="960441" cy="2788755"/>
            <a:chOff x="6512944" y="2975654"/>
            <a:chExt cx="1594853" cy="4630848"/>
          </a:xfrm>
        </p:grpSpPr>
        <p:grpSp>
          <p:nvGrpSpPr>
            <p:cNvPr id="278" name="Google Shape;278;p7"/>
            <p:cNvGrpSpPr/>
            <p:nvPr/>
          </p:nvGrpSpPr>
          <p:grpSpPr>
            <a:xfrm>
              <a:off x="6512944" y="2975654"/>
              <a:ext cx="1594853" cy="4630848"/>
              <a:chOff x="1460575" y="5630575"/>
              <a:chExt cx="645350" cy="1873775"/>
            </a:xfrm>
          </p:grpSpPr>
          <p:sp>
            <p:nvSpPr>
              <p:cNvPr id="279" name="Google Shape;279;p7"/>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7"/>
            <p:cNvSpPr/>
            <p:nvPr/>
          </p:nvSpPr>
          <p:spPr>
            <a:xfrm rot="-2201684">
              <a:off x="6715182" y="3752894"/>
              <a:ext cx="647643" cy="457262"/>
            </a:xfrm>
            <a:prstGeom prst="ellipse">
              <a:avLst/>
            </a:pr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2" name="Shape 282"/>
        <p:cNvGrpSpPr/>
        <p:nvPr/>
      </p:nvGrpSpPr>
      <p:grpSpPr>
        <a:xfrm>
          <a:off x="0" y="0"/>
          <a:ext cx="0" cy="0"/>
          <a:chOff x="0" y="0"/>
          <a:chExt cx="0" cy="0"/>
        </a:xfrm>
      </p:grpSpPr>
      <p:sp>
        <p:nvSpPr>
          <p:cNvPr id="283" name="Google Shape;283;p8"/>
          <p:cNvSpPr txBox="1"/>
          <p:nvPr>
            <p:ph type="title"/>
          </p:nvPr>
        </p:nvSpPr>
        <p:spPr>
          <a:xfrm>
            <a:off x="1504700" y="2231150"/>
            <a:ext cx="6134700" cy="166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84" name="Google Shape;284;p8"/>
          <p:cNvGrpSpPr/>
          <p:nvPr/>
        </p:nvGrpSpPr>
        <p:grpSpPr>
          <a:xfrm rot="4458764">
            <a:off x="-461166" y="-607720"/>
            <a:ext cx="2631211" cy="2631751"/>
            <a:chOff x="494881" y="2817898"/>
            <a:chExt cx="2631079" cy="2631619"/>
          </a:xfrm>
        </p:grpSpPr>
        <p:grpSp>
          <p:nvGrpSpPr>
            <p:cNvPr id="285" name="Google Shape;285;p8"/>
            <p:cNvGrpSpPr/>
            <p:nvPr/>
          </p:nvGrpSpPr>
          <p:grpSpPr>
            <a:xfrm rot="-872865">
              <a:off x="758334" y="2920740"/>
              <a:ext cx="1104590" cy="2238658"/>
              <a:chOff x="1803775" y="5029925"/>
              <a:chExt cx="655775" cy="1329050"/>
            </a:xfrm>
          </p:grpSpPr>
          <p:sp>
            <p:nvSpPr>
              <p:cNvPr id="286" name="Google Shape;286;p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8"/>
            <p:cNvGrpSpPr/>
            <p:nvPr/>
          </p:nvGrpSpPr>
          <p:grpSpPr>
            <a:xfrm rot="2700000">
              <a:off x="2022629" y="4043249"/>
              <a:ext cx="736574" cy="1342446"/>
              <a:chOff x="-214625" y="3943775"/>
              <a:chExt cx="458725" cy="836125"/>
            </a:xfrm>
          </p:grpSpPr>
          <p:sp>
            <p:nvSpPr>
              <p:cNvPr id="298" name="Google Shape;298;p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0" name="Google Shape;310;p8"/>
          <p:cNvGrpSpPr/>
          <p:nvPr/>
        </p:nvGrpSpPr>
        <p:grpSpPr>
          <a:xfrm rot="-7214108">
            <a:off x="7782042" y="3822721"/>
            <a:ext cx="1104614" cy="2238706"/>
            <a:chOff x="1803775" y="5029925"/>
            <a:chExt cx="655775" cy="1329050"/>
          </a:xfrm>
        </p:grpSpPr>
        <p:sp>
          <p:nvSpPr>
            <p:cNvPr id="311" name="Google Shape;311;p8"/>
            <p:cNvSpPr/>
            <p:nvPr/>
          </p:nvSpPr>
          <p:spPr>
            <a:xfrm>
              <a:off x="1955600" y="5030950"/>
              <a:ext cx="183975" cy="658600"/>
            </a:xfrm>
            <a:custGeom>
              <a:rect b="b" l="l" r="r" t="t"/>
              <a:pathLst>
                <a:path extrusionOk="0" h="26344" w="7359">
                  <a:moveTo>
                    <a:pt x="2447" y="1"/>
                  </a:moveTo>
                  <a:cubicBezTo>
                    <a:pt x="2378" y="1"/>
                    <a:pt x="2308" y="6"/>
                    <a:pt x="2238" y="19"/>
                  </a:cubicBezTo>
                  <a:cubicBezTo>
                    <a:pt x="1441" y="138"/>
                    <a:pt x="988" y="959"/>
                    <a:pt x="714" y="1709"/>
                  </a:cubicBezTo>
                  <a:cubicBezTo>
                    <a:pt x="12" y="3769"/>
                    <a:pt x="0" y="6031"/>
                    <a:pt x="655" y="8079"/>
                  </a:cubicBezTo>
                  <a:cubicBezTo>
                    <a:pt x="1107" y="9448"/>
                    <a:pt x="1846" y="10722"/>
                    <a:pt x="2262" y="12103"/>
                  </a:cubicBezTo>
                  <a:cubicBezTo>
                    <a:pt x="3131" y="14925"/>
                    <a:pt x="2631" y="18045"/>
                    <a:pt x="3572" y="20855"/>
                  </a:cubicBezTo>
                  <a:cubicBezTo>
                    <a:pt x="3822" y="21640"/>
                    <a:pt x="5763" y="26343"/>
                    <a:pt x="5763" y="26343"/>
                  </a:cubicBezTo>
                  <a:cubicBezTo>
                    <a:pt x="5763" y="26343"/>
                    <a:pt x="5977" y="23295"/>
                    <a:pt x="6227" y="22533"/>
                  </a:cubicBezTo>
                  <a:cubicBezTo>
                    <a:pt x="6882" y="20462"/>
                    <a:pt x="7358" y="18247"/>
                    <a:pt x="6858" y="16092"/>
                  </a:cubicBezTo>
                  <a:cubicBezTo>
                    <a:pt x="6620" y="15020"/>
                    <a:pt x="6144" y="14008"/>
                    <a:pt x="5834" y="12949"/>
                  </a:cubicBezTo>
                  <a:cubicBezTo>
                    <a:pt x="5120" y="10603"/>
                    <a:pt x="5179" y="8079"/>
                    <a:pt x="5167" y="5626"/>
                  </a:cubicBezTo>
                  <a:cubicBezTo>
                    <a:pt x="5167" y="3841"/>
                    <a:pt x="5036" y="1852"/>
                    <a:pt x="3739" y="614"/>
                  </a:cubicBezTo>
                  <a:cubicBezTo>
                    <a:pt x="3385" y="271"/>
                    <a:pt x="2923" y="1"/>
                    <a:pt x="2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2114250" y="5235650"/>
              <a:ext cx="231000" cy="585750"/>
            </a:xfrm>
            <a:custGeom>
              <a:rect b="b" l="l" r="r" t="t"/>
              <a:pathLst>
                <a:path extrusionOk="0" h="23430" w="9240">
                  <a:moveTo>
                    <a:pt x="7573" y="1"/>
                  </a:moveTo>
                  <a:cubicBezTo>
                    <a:pt x="7215" y="1"/>
                    <a:pt x="6845" y="121"/>
                    <a:pt x="6549" y="332"/>
                  </a:cubicBezTo>
                  <a:cubicBezTo>
                    <a:pt x="6013" y="701"/>
                    <a:pt x="5667" y="1296"/>
                    <a:pt x="5417" y="1891"/>
                  </a:cubicBezTo>
                  <a:cubicBezTo>
                    <a:pt x="3715" y="5785"/>
                    <a:pt x="4584" y="10476"/>
                    <a:pt x="2643" y="14274"/>
                  </a:cubicBezTo>
                  <a:cubicBezTo>
                    <a:pt x="2286" y="14988"/>
                    <a:pt x="1822" y="15643"/>
                    <a:pt x="1465" y="16369"/>
                  </a:cubicBezTo>
                  <a:cubicBezTo>
                    <a:pt x="857" y="17572"/>
                    <a:pt x="0" y="21299"/>
                    <a:pt x="274" y="23430"/>
                  </a:cubicBezTo>
                  <a:cubicBezTo>
                    <a:pt x="1167" y="21251"/>
                    <a:pt x="2346" y="18858"/>
                    <a:pt x="3548" y="16810"/>
                  </a:cubicBezTo>
                  <a:cubicBezTo>
                    <a:pt x="5834" y="12976"/>
                    <a:pt x="7572" y="8821"/>
                    <a:pt x="8715" y="4511"/>
                  </a:cubicBezTo>
                  <a:cubicBezTo>
                    <a:pt x="9001" y="3451"/>
                    <a:pt x="9239" y="2332"/>
                    <a:pt x="8966" y="1260"/>
                  </a:cubicBezTo>
                  <a:cubicBezTo>
                    <a:pt x="8870" y="879"/>
                    <a:pt x="8692" y="486"/>
                    <a:pt x="8370" y="248"/>
                  </a:cubicBezTo>
                  <a:cubicBezTo>
                    <a:pt x="8142" y="78"/>
                    <a:pt x="7861" y="1"/>
                    <a:pt x="75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2142525" y="5476450"/>
              <a:ext cx="239625" cy="558375"/>
            </a:xfrm>
            <a:custGeom>
              <a:rect b="b" l="l" r="r" t="t"/>
              <a:pathLst>
                <a:path extrusionOk="0" h="22335" w="9585">
                  <a:moveTo>
                    <a:pt x="8295" y="0"/>
                  </a:moveTo>
                  <a:cubicBezTo>
                    <a:pt x="7885" y="0"/>
                    <a:pt x="7450" y="190"/>
                    <a:pt x="7120" y="475"/>
                  </a:cubicBezTo>
                  <a:cubicBezTo>
                    <a:pt x="5120" y="2201"/>
                    <a:pt x="6096" y="5952"/>
                    <a:pt x="4025" y="7607"/>
                  </a:cubicBezTo>
                  <a:cubicBezTo>
                    <a:pt x="3655" y="7904"/>
                    <a:pt x="3227" y="8095"/>
                    <a:pt x="2882" y="8404"/>
                  </a:cubicBezTo>
                  <a:cubicBezTo>
                    <a:pt x="2048" y="9130"/>
                    <a:pt x="1810" y="10309"/>
                    <a:pt x="1762" y="11428"/>
                  </a:cubicBezTo>
                  <a:cubicBezTo>
                    <a:pt x="1727" y="12524"/>
                    <a:pt x="1822" y="13655"/>
                    <a:pt x="1465" y="14703"/>
                  </a:cubicBezTo>
                  <a:cubicBezTo>
                    <a:pt x="1286" y="15226"/>
                    <a:pt x="1012" y="15703"/>
                    <a:pt x="798" y="16203"/>
                  </a:cubicBezTo>
                  <a:cubicBezTo>
                    <a:pt x="12" y="18048"/>
                    <a:pt x="0" y="20406"/>
                    <a:pt x="417" y="22335"/>
                  </a:cubicBezTo>
                  <a:cubicBezTo>
                    <a:pt x="572" y="19632"/>
                    <a:pt x="2155" y="17393"/>
                    <a:pt x="3477" y="15131"/>
                  </a:cubicBezTo>
                  <a:cubicBezTo>
                    <a:pt x="5156" y="12286"/>
                    <a:pt x="6453" y="9226"/>
                    <a:pt x="7739" y="6178"/>
                  </a:cubicBezTo>
                  <a:cubicBezTo>
                    <a:pt x="8251" y="4940"/>
                    <a:pt x="8775" y="3701"/>
                    <a:pt x="9192" y="2415"/>
                  </a:cubicBezTo>
                  <a:cubicBezTo>
                    <a:pt x="9442" y="1641"/>
                    <a:pt x="9585" y="653"/>
                    <a:pt x="8930" y="189"/>
                  </a:cubicBezTo>
                  <a:cubicBezTo>
                    <a:pt x="8740" y="58"/>
                    <a:pt x="8521" y="0"/>
                    <a:pt x="8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2187475" y="5688250"/>
              <a:ext cx="272075" cy="546300"/>
            </a:xfrm>
            <a:custGeom>
              <a:rect b="b" l="l" r="r" t="t"/>
              <a:pathLst>
                <a:path extrusionOk="0" h="21852" w="10883">
                  <a:moveTo>
                    <a:pt x="9750" y="1"/>
                  </a:moveTo>
                  <a:cubicBezTo>
                    <a:pt x="9429" y="1"/>
                    <a:pt x="9097" y="124"/>
                    <a:pt x="8823" y="289"/>
                  </a:cubicBezTo>
                  <a:cubicBezTo>
                    <a:pt x="7382" y="1182"/>
                    <a:pt x="6965" y="3075"/>
                    <a:pt x="5941" y="4433"/>
                  </a:cubicBezTo>
                  <a:cubicBezTo>
                    <a:pt x="5417" y="5123"/>
                    <a:pt x="4715" y="5707"/>
                    <a:pt x="4310" y="6481"/>
                  </a:cubicBezTo>
                  <a:cubicBezTo>
                    <a:pt x="3751" y="7588"/>
                    <a:pt x="3881" y="8874"/>
                    <a:pt x="3774" y="10112"/>
                  </a:cubicBezTo>
                  <a:cubicBezTo>
                    <a:pt x="3751" y="10422"/>
                    <a:pt x="3703" y="10743"/>
                    <a:pt x="3560" y="11017"/>
                  </a:cubicBezTo>
                  <a:cubicBezTo>
                    <a:pt x="3358" y="11374"/>
                    <a:pt x="3000" y="11612"/>
                    <a:pt x="2727" y="11898"/>
                  </a:cubicBezTo>
                  <a:cubicBezTo>
                    <a:pt x="1798" y="12850"/>
                    <a:pt x="1655" y="14279"/>
                    <a:pt x="1488" y="15601"/>
                  </a:cubicBezTo>
                  <a:cubicBezTo>
                    <a:pt x="1357" y="16732"/>
                    <a:pt x="1143" y="17851"/>
                    <a:pt x="905" y="18958"/>
                  </a:cubicBezTo>
                  <a:cubicBezTo>
                    <a:pt x="738" y="19673"/>
                    <a:pt x="0" y="21232"/>
                    <a:pt x="369" y="21852"/>
                  </a:cubicBezTo>
                  <a:cubicBezTo>
                    <a:pt x="2941" y="15696"/>
                    <a:pt x="6489" y="10279"/>
                    <a:pt x="9751" y="4457"/>
                  </a:cubicBezTo>
                  <a:cubicBezTo>
                    <a:pt x="10239" y="3576"/>
                    <a:pt x="10716" y="2671"/>
                    <a:pt x="10823" y="1671"/>
                  </a:cubicBezTo>
                  <a:cubicBezTo>
                    <a:pt x="10882" y="1075"/>
                    <a:pt x="10739" y="397"/>
                    <a:pt x="10228" y="111"/>
                  </a:cubicBezTo>
                  <a:cubicBezTo>
                    <a:pt x="10078" y="34"/>
                    <a:pt x="9915" y="1"/>
                    <a:pt x="97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1875225" y="5439475"/>
              <a:ext cx="275350" cy="581350"/>
            </a:xfrm>
            <a:custGeom>
              <a:rect b="b" l="l" r="r" t="t"/>
              <a:pathLst>
                <a:path extrusionOk="0" h="23254" w="11014">
                  <a:moveTo>
                    <a:pt x="1532" y="0"/>
                  </a:moveTo>
                  <a:cubicBezTo>
                    <a:pt x="1396" y="0"/>
                    <a:pt x="1258" y="23"/>
                    <a:pt x="1120" y="72"/>
                  </a:cubicBezTo>
                  <a:cubicBezTo>
                    <a:pt x="167" y="418"/>
                    <a:pt x="0" y="1668"/>
                    <a:pt x="72" y="2668"/>
                  </a:cubicBezTo>
                  <a:cubicBezTo>
                    <a:pt x="405" y="6859"/>
                    <a:pt x="2215" y="10836"/>
                    <a:pt x="4501" y="14396"/>
                  </a:cubicBezTo>
                  <a:cubicBezTo>
                    <a:pt x="6465" y="17444"/>
                    <a:pt x="8692" y="20456"/>
                    <a:pt x="11014" y="23254"/>
                  </a:cubicBezTo>
                  <a:cubicBezTo>
                    <a:pt x="10966" y="22111"/>
                    <a:pt x="9954" y="20718"/>
                    <a:pt x="9335" y="19801"/>
                  </a:cubicBezTo>
                  <a:cubicBezTo>
                    <a:pt x="8763" y="18968"/>
                    <a:pt x="8132" y="18158"/>
                    <a:pt x="7906" y="17182"/>
                  </a:cubicBezTo>
                  <a:cubicBezTo>
                    <a:pt x="7632" y="15967"/>
                    <a:pt x="8073" y="14598"/>
                    <a:pt x="7454" y="13515"/>
                  </a:cubicBezTo>
                  <a:cubicBezTo>
                    <a:pt x="7001" y="12681"/>
                    <a:pt x="6025" y="12253"/>
                    <a:pt x="5346" y="11586"/>
                  </a:cubicBezTo>
                  <a:cubicBezTo>
                    <a:pt x="4108" y="10371"/>
                    <a:pt x="3858" y="8478"/>
                    <a:pt x="3858" y="6764"/>
                  </a:cubicBezTo>
                  <a:cubicBezTo>
                    <a:pt x="3858" y="5025"/>
                    <a:pt x="4037" y="3240"/>
                    <a:pt x="3406" y="1632"/>
                  </a:cubicBezTo>
                  <a:cubicBezTo>
                    <a:pt x="3089" y="816"/>
                    <a:pt x="2345" y="0"/>
                    <a:pt x="15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1803775" y="5791475"/>
              <a:ext cx="395625" cy="436825"/>
            </a:xfrm>
            <a:custGeom>
              <a:rect b="b" l="l" r="r" t="t"/>
              <a:pathLst>
                <a:path extrusionOk="0" h="17473" w="15825">
                  <a:moveTo>
                    <a:pt x="1787" y="0"/>
                  </a:moveTo>
                  <a:cubicBezTo>
                    <a:pt x="1712" y="0"/>
                    <a:pt x="1636" y="6"/>
                    <a:pt x="1561" y="18"/>
                  </a:cubicBezTo>
                  <a:cubicBezTo>
                    <a:pt x="489" y="197"/>
                    <a:pt x="1" y="1471"/>
                    <a:pt x="1" y="2566"/>
                  </a:cubicBezTo>
                  <a:cubicBezTo>
                    <a:pt x="13" y="4554"/>
                    <a:pt x="1001" y="6447"/>
                    <a:pt x="2335" y="7924"/>
                  </a:cubicBezTo>
                  <a:cubicBezTo>
                    <a:pt x="3680" y="9388"/>
                    <a:pt x="5347" y="10519"/>
                    <a:pt x="7002" y="11638"/>
                  </a:cubicBezTo>
                  <a:cubicBezTo>
                    <a:pt x="8442" y="12627"/>
                    <a:pt x="9895" y="13591"/>
                    <a:pt x="11371" y="14556"/>
                  </a:cubicBezTo>
                  <a:cubicBezTo>
                    <a:pt x="12752" y="15484"/>
                    <a:pt x="14288" y="16877"/>
                    <a:pt x="15824" y="17473"/>
                  </a:cubicBezTo>
                  <a:cubicBezTo>
                    <a:pt x="15670" y="16258"/>
                    <a:pt x="14824" y="14734"/>
                    <a:pt x="13931" y="13901"/>
                  </a:cubicBezTo>
                  <a:cubicBezTo>
                    <a:pt x="13276" y="13305"/>
                    <a:pt x="12479" y="12901"/>
                    <a:pt x="11836" y="12305"/>
                  </a:cubicBezTo>
                  <a:cubicBezTo>
                    <a:pt x="10395" y="10936"/>
                    <a:pt x="9931" y="8614"/>
                    <a:pt x="8157" y="7721"/>
                  </a:cubicBezTo>
                  <a:cubicBezTo>
                    <a:pt x="7276" y="7293"/>
                    <a:pt x="6180" y="7245"/>
                    <a:pt x="5525" y="6519"/>
                  </a:cubicBezTo>
                  <a:cubicBezTo>
                    <a:pt x="5192" y="6162"/>
                    <a:pt x="5049" y="5673"/>
                    <a:pt x="4894" y="5209"/>
                  </a:cubicBezTo>
                  <a:cubicBezTo>
                    <a:pt x="4644" y="4364"/>
                    <a:pt x="4382" y="3530"/>
                    <a:pt x="4120" y="2685"/>
                  </a:cubicBezTo>
                  <a:cubicBezTo>
                    <a:pt x="3918" y="2030"/>
                    <a:pt x="3728" y="1375"/>
                    <a:pt x="3311" y="840"/>
                  </a:cubicBezTo>
                  <a:cubicBezTo>
                    <a:pt x="2951" y="364"/>
                    <a:pt x="2385"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2005900" y="5029925"/>
              <a:ext cx="226525" cy="1329050"/>
            </a:xfrm>
            <a:custGeom>
              <a:rect b="b" l="l" r="r" t="t"/>
              <a:pathLst>
                <a:path extrusionOk="0" h="53162" w="9061">
                  <a:moveTo>
                    <a:pt x="441" y="0"/>
                  </a:moveTo>
                  <a:lnTo>
                    <a:pt x="0" y="83"/>
                  </a:lnTo>
                  <a:cubicBezTo>
                    <a:pt x="1381" y="6787"/>
                    <a:pt x="2286" y="14180"/>
                    <a:pt x="3239" y="22015"/>
                  </a:cubicBezTo>
                  <a:cubicBezTo>
                    <a:pt x="4548" y="32754"/>
                    <a:pt x="5906" y="43875"/>
                    <a:pt x="8632" y="53161"/>
                  </a:cubicBezTo>
                  <a:lnTo>
                    <a:pt x="9061" y="53042"/>
                  </a:lnTo>
                  <a:cubicBezTo>
                    <a:pt x="6358" y="43779"/>
                    <a:pt x="5001" y="32695"/>
                    <a:pt x="3691" y="21967"/>
                  </a:cubicBezTo>
                  <a:cubicBezTo>
                    <a:pt x="2739" y="14121"/>
                    <a:pt x="1846" y="6727"/>
                    <a:pt x="4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2117225" y="5235900"/>
              <a:ext cx="205700" cy="572100"/>
            </a:xfrm>
            <a:custGeom>
              <a:rect b="b" l="l" r="r" t="t"/>
              <a:pathLst>
                <a:path extrusionOk="0" h="22884" w="8228">
                  <a:moveTo>
                    <a:pt x="7834" y="0"/>
                  </a:moveTo>
                  <a:cubicBezTo>
                    <a:pt x="6584" y="1989"/>
                    <a:pt x="6037" y="4596"/>
                    <a:pt x="5513" y="7132"/>
                  </a:cubicBezTo>
                  <a:cubicBezTo>
                    <a:pt x="5215" y="8561"/>
                    <a:pt x="4929" y="9906"/>
                    <a:pt x="4548" y="11109"/>
                  </a:cubicBezTo>
                  <a:cubicBezTo>
                    <a:pt x="4024" y="12704"/>
                    <a:pt x="3286" y="14228"/>
                    <a:pt x="2572" y="15716"/>
                  </a:cubicBezTo>
                  <a:cubicBezTo>
                    <a:pt x="1465" y="17967"/>
                    <a:pt x="357" y="20288"/>
                    <a:pt x="0" y="22824"/>
                  </a:cubicBezTo>
                  <a:lnTo>
                    <a:pt x="453" y="22884"/>
                  </a:lnTo>
                  <a:cubicBezTo>
                    <a:pt x="798" y="20419"/>
                    <a:pt x="1917" y="18133"/>
                    <a:pt x="2989" y="15907"/>
                  </a:cubicBezTo>
                  <a:cubicBezTo>
                    <a:pt x="3703" y="14407"/>
                    <a:pt x="4453" y="12859"/>
                    <a:pt x="4977" y="11252"/>
                  </a:cubicBezTo>
                  <a:cubicBezTo>
                    <a:pt x="5382" y="10025"/>
                    <a:pt x="5668" y="8668"/>
                    <a:pt x="5965" y="7239"/>
                  </a:cubicBezTo>
                  <a:cubicBezTo>
                    <a:pt x="6477" y="4751"/>
                    <a:pt x="7001" y="2179"/>
                    <a:pt x="8227" y="250"/>
                  </a:cubicBezTo>
                  <a:lnTo>
                    <a:pt x="78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2144900" y="5476700"/>
              <a:ext cx="224750" cy="525675"/>
            </a:xfrm>
            <a:custGeom>
              <a:rect b="b" l="l" r="r" t="t"/>
              <a:pathLst>
                <a:path extrusionOk="0" h="21027" w="8990">
                  <a:moveTo>
                    <a:pt x="8680" y="0"/>
                  </a:moveTo>
                  <a:cubicBezTo>
                    <a:pt x="7239" y="1358"/>
                    <a:pt x="6096" y="3620"/>
                    <a:pt x="5715" y="5930"/>
                  </a:cubicBezTo>
                  <a:cubicBezTo>
                    <a:pt x="5692" y="6084"/>
                    <a:pt x="5680" y="6251"/>
                    <a:pt x="5644" y="6418"/>
                  </a:cubicBezTo>
                  <a:cubicBezTo>
                    <a:pt x="5442" y="7692"/>
                    <a:pt x="5227" y="9001"/>
                    <a:pt x="4513" y="10049"/>
                  </a:cubicBezTo>
                  <a:cubicBezTo>
                    <a:pt x="4394" y="10216"/>
                    <a:pt x="4275" y="10371"/>
                    <a:pt x="4144" y="10537"/>
                  </a:cubicBezTo>
                  <a:cubicBezTo>
                    <a:pt x="3918" y="10823"/>
                    <a:pt x="3679" y="11121"/>
                    <a:pt x="3513" y="11442"/>
                  </a:cubicBezTo>
                  <a:cubicBezTo>
                    <a:pt x="3263" y="11918"/>
                    <a:pt x="3168" y="12442"/>
                    <a:pt x="3084" y="12954"/>
                  </a:cubicBezTo>
                  <a:cubicBezTo>
                    <a:pt x="3037" y="13157"/>
                    <a:pt x="3013" y="13395"/>
                    <a:pt x="2953" y="13609"/>
                  </a:cubicBezTo>
                  <a:cubicBezTo>
                    <a:pt x="2703" y="14621"/>
                    <a:pt x="2144" y="15574"/>
                    <a:pt x="1632" y="16479"/>
                  </a:cubicBezTo>
                  <a:cubicBezTo>
                    <a:pt x="1513" y="16705"/>
                    <a:pt x="1370" y="16907"/>
                    <a:pt x="1251" y="17133"/>
                  </a:cubicBezTo>
                  <a:cubicBezTo>
                    <a:pt x="679" y="18193"/>
                    <a:pt x="0" y="19586"/>
                    <a:pt x="143" y="21027"/>
                  </a:cubicBezTo>
                  <a:lnTo>
                    <a:pt x="584" y="20967"/>
                  </a:lnTo>
                  <a:cubicBezTo>
                    <a:pt x="477" y="19658"/>
                    <a:pt x="1060" y="18395"/>
                    <a:pt x="1655" y="17336"/>
                  </a:cubicBezTo>
                  <a:cubicBezTo>
                    <a:pt x="1774" y="17133"/>
                    <a:pt x="1905" y="16907"/>
                    <a:pt x="2025" y="16705"/>
                  </a:cubicBezTo>
                  <a:cubicBezTo>
                    <a:pt x="2572" y="15764"/>
                    <a:pt x="3132" y="14800"/>
                    <a:pt x="3394" y="13704"/>
                  </a:cubicBezTo>
                  <a:cubicBezTo>
                    <a:pt x="3441" y="13490"/>
                    <a:pt x="3489" y="13252"/>
                    <a:pt x="3525" y="13026"/>
                  </a:cubicBezTo>
                  <a:cubicBezTo>
                    <a:pt x="3620" y="12538"/>
                    <a:pt x="3715" y="12073"/>
                    <a:pt x="3918" y="11657"/>
                  </a:cubicBezTo>
                  <a:cubicBezTo>
                    <a:pt x="4060" y="11371"/>
                    <a:pt x="4275" y="11109"/>
                    <a:pt x="4501" y="10835"/>
                  </a:cubicBezTo>
                  <a:cubicBezTo>
                    <a:pt x="4632" y="10668"/>
                    <a:pt x="4763" y="10514"/>
                    <a:pt x="4882" y="10335"/>
                  </a:cubicBezTo>
                  <a:cubicBezTo>
                    <a:pt x="5680" y="9192"/>
                    <a:pt x="5882" y="7835"/>
                    <a:pt x="6096" y="6501"/>
                  </a:cubicBezTo>
                  <a:cubicBezTo>
                    <a:pt x="6120" y="6346"/>
                    <a:pt x="6132" y="6180"/>
                    <a:pt x="6168" y="6013"/>
                  </a:cubicBezTo>
                  <a:cubicBezTo>
                    <a:pt x="6537" y="3810"/>
                    <a:pt x="7609" y="1643"/>
                    <a:pt x="8990" y="346"/>
                  </a:cubicBezTo>
                  <a:lnTo>
                    <a:pt x="86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1821950" y="5686250"/>
              <a:ext cx="624500" cy="553650"/>
            </a:xfrm>
            <a:custGeom>
              <a:rect b="b" l="l" r="r" t="t"/>
              <a:pathLst>
                <a:path extrusionOk="0" h="22146" w="24980">
                  <a:moveTo>
                    <a:pt x="24694" y="0"/>
                  </a:moveTo>
                  <a:cubicBezTo>
                    <a:pt x="23420" y="1012"/>
                    <a:pt x="22610" y="2810"/>
                    <a:pt x="22241" y="3798"/>
                  </a:cubicBezTo>
                  <a:cubicBezTo>
                    <a:pt x="22110" y="4120"/>
                    <a:pt x="22003" y="4453"/>
                    <a:pt x="21884" y="4775"/>
                  </a:cubicBezTo>
                  <a:cubicBezTo>
                    <a:pt x="21539" y="5739"/>
                    <a:pt x="21193" y="6727"/>
                    <a:pt x="20681" y="7608"/>
                  </a:cubicBezTo>
                  <a:cubicBezTo>
                    <a:pt x="20455" y="7977"/>
                    <a:pt x="20181" y="8335"/>
                    <a:pt x="19931" y="8692"/>
                  </a:cubicBezTo>
                  <a:cubicBezTo>
                    <a:pt x="19586" y="9168"/>
                    <a:pt x="19229" y="9668"/>
                    <a:pt x="18955" y="10204"/>
                  </a:cubicBezTo>
                  <a:cubicBezTo>
                    <a:pt x="18610" y="10883"/>
                    <a:pt x="18395" y="11609"/>
                    <a:pt x="18193" y="12323"/>
                  </a:cubicBezTo>
                  <a:cubicBezTo>
                    <a:pt x="18062" y="12788"/>
                    <a:pt x="17919" y="13276"/>
                    <a:pt x="17740" y="13716"/>
                  </a:cubicBezTo>
                  <a:cubicBezTo>
                    <a:pt x="17550" y="14216"/>
                    <a:pt x="17312" y="14693"/>
                    <a:pt x="17086" y="15145"/>
                  </a:cubicBezTo>
                  <a:cubicBezTo>
                    <a:pt x="16931" y="15466"/>
                    <a:pt x="16764" y="15800"/>
                    <a:pt x="16609" y="16133"/>
                  </a:cubicBezTo>
                  <a:cubicBezTo>
                    <a:pt x="16216" y="17026"/>
                    <a:pt x="15919" y="17979"/>
                    <a:pt x="15633" y="18884"/>
                  </a:cubicBezTo>
                  <a:lnTo>
                    <a:pt x="14883" y="21265"/>
                  </a:lnTo>
                  <a:cubicBezTo>
                    <a:pt x="14740" y="21122"/>
                    <a:pt x="14585" y="20967"/>
                    <a:pt x="14442" y="20800"/>
                  </a:cubicBezTo>
                  <a:cubicBezTo>
                    <a:pt x="13311" y="19634"/>
                    <a:pt x="12025" y="18324"/>
                    <a:pt x="10799" y="17407"/>
                  </a:cubicBezTo>
                  <a:lnTo>
                    <a:pt x="10466" y="17169"/>
                  </a:lnTo>
                  <a:cubicBezTo>
                    <a:pt x="9847" y="16717"/>
                    <a:pt x="9204" y="16252"/>
                    <a:pt x="8680" y="15681"/>
                  </a:cubicBezTo>
                  <a:cubicBezTo>
                    <a:pt x="8489" y="15466"/>
                    <a:pt x="8299" y="15205"/>
                    <a:pt x="8096" y="14966"/>
                  </a:cubicBezTo>
                  <a:cubicBezTo>
                    <a:pt x="7858" y="14669"/>
                    <a:pt x="7620" y="14371"/>
                    <a:pt x="7358" y="14097"/>
                  </a:cubicBezTo>
                  <a:cubicBezTo>
                    <a:pt x="6930" y="13657"/>
                    <a:pt x="6418" y="13300"/>
                    <a:pt x="5929" y="12966"/>
                  </a:cubicBezTo>
                  <a:cubicBezTo>
                    <a:pt x="5739" y="12823"/>
                    <a:pt x="5537" y="12692"/>
                    <a:pt x="5358" y="12561"/>
                  </a:cubicBezTo>
                  <a:cubicBezTo>
                    <a:pt x="2822" y="10680"/>
                    <a:pt x="929" y="7561"/>
                    <a:pt x="453" y="4418"/>
                  </a:cubicBezTo>
                  <a:lnTo>
                    <a:pt x="0" y="4489"/>
                  </a:lnTo>
                  <a:cubicBezTo>
                    <a:pt x="512" y="7739"/>
                    <a:pt x="2465" y="10978"/>
                    <a:pt x="5096" y="12930"/>
                  </a:cubicBezTo>
                  <a:cubicBezTo>
                    <a:pt x="5287" y="13085"/>
                    <a:pt x="5477" y="13216"/>
                    <a:pt x="5679" y="13347"/>
                  </a:cubicBezTo>
                  <a:cubicBezTo>
                    <a:pt x="6180" y="13704"/>
                    <a:pt x="6644" y="14038"/>
                    <a:pt x="7049" y="14431"/>
                  </a:cubicBezTo>
                  <a:cubicBezTo>
                    <a:pt x="7299" y="14693"/>
                    <a:pt x="7501" y="14966"/>
                    <a:pt x="7739" y="15264"/>
                  </a:cubicBezTo>
                  <a:cubicBezTo>
                    <a:pt x="7942" y="15526"/>
                    <a:pt x="8132" y="15776"/>
                    <a:pt x="8358" y="16014"/>
                  </a:cubicBezTo>
                  <a:cubicBezTo>
                    <a:pt x="8906" y="16621"/>
                    <a:pt x="9573" y="17098"/>
                    <a:pt x="10216" y="17562"/>
                  </a:cubicBezTo>
                  <a:lnTo>
                    <a:pt x="10537" y="17800"/>
                  </a:lnTo>
                  <a:cubicBezTo>
                    <a:pt x="11752" y="18681"/>
                    <a:pt x="13014" y="19991"/>
                    <a:pt x="14133" y="21134"/>
                  </a:cubicBezTo>
                  <a:cubicBezTo>
                    <a:pt x="14371" y="21396"/>
                    <a:pt x="14609" y="21634"/>
                    <a:pt x="14847" y="21872"/>
                  </a:cubicBezTo>
                  <a:lnTo>
                    <a:pt x="15109" y="22146"/>
                  </a:lnTo>
                  <a:lnTo>
                    <a:pt x="16097" y="18991"/>
                  </a:lnTo>
                  <a:cubicBezTo>
                    <a:pt x="16371" y="18074"/>
                    <a:pt x="16657" y="17157"/>
                    <a:pt x="17050" y="16276"/>
                  </a:cubicBezTo>
                  <a:cubicBezTo>
                    <a:pt x="17193" y="15955"/>
                    <a:pt x="17348" y="15621"/>
                    <a:pt x="17502" y="15312"/>
                  </a:cubicBezTo>
                  <a:cubicBezTo>
                    <a:pt x="17740" y="14835"/>
                    <a:pt x="17979" y="14347"/>
                    <a:pt x="18181" y="13835"/>
                  </a:cubicBezTo>
                  <a:cubicBezTo>
                    <a:pt x="18360" y="13383"/>
                    <a:pt x="18502" y="12883"/>
                    <a:pt x="18633" y="12407"/>
                  </a:cubicBezTo>
                  <a:cubicBezTo>
                    <a:pt x="18836" y="11728"/>
                    <a:pt x="19038" y="11025"/>
                    <a:pt x="19372" y="10383"/>
                  </a:cubicBezTo>
                  <a:cubicBezTo>
                    <a:pt x="19634" y="9871"/>
                    <a:pt x="19979" y="9394"/>
                    <a:pt x="20324" y="8930"/>
                  </a:cubicBezTo>
                  <a:cubicBezTo>
                    <a:pt x="20574" y="8573"/>
                    <a:pt x="20836" y="8204"/>
                    <a:pt x="21074" y="7811"/>
                  </a:cubicBezTo>
                  <a:cubicBezTo>
                    <a:pt x="21634" y="6906"/>
                    <a:pt x="21991" y="5894"/>
                    <a:pt x="22324" y="4906"/>
                  </a:cubicBezTo>
                  <a:cubicBezTo>
                    <a:pt x="22432" y="4584"/>
                    <a:pt x="22551" y="4275"/>
                    <a:pt x="22670" y="3941"/>
                  </a:cubicBezTo>
                  <a:cubicBezTo>
                    <a:pt x="23015" y="3001"/>
                    <a:pt x="23789" y="1298"/>
                    <a:pt x="24979" y="357"/>
                  </a:cubicBezTo>
                  <a:lnTo>
                    <a:pt x="246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1896650" y="5436500"/>
              <a:ext cx="263450" cy="569750"/>
            </a:xfrm>
            <a:custGeom>
              <a:rect b="b" l="l" r="r" t="t"/>
              <a:pathLst>
                <a:path extrusionOk="0" h="22790" w="10538">
                  <a:moveTo>
                    <a:pt x="322" y="1"/>
                  </a:moveTo>
                  <a:lnTo>
                    <a:pt x="322" y="1"/>
                  </a:lnTo>
                  <a:cubicBezTo>
                    <a:pt x="1" y="1382"/>
                    <a:pt x="215" y="2751"/>
                    <a:pt x="501" y="4275"/>
                  </a:cubicBezTo>
                  <a:cubicBezTo>
                    <a:pt x="977" y="6895"/>
                    <a:pt x="1572" y="9657"/>
                    <a:pt x="3037" y="11955"/>
                  </a:cubicBezTo>
                  <a:cubicBezTo>
                    <a:pt x="3239" y="12252"/>
                    <a:pt x="3442" y="12550"/>
                    <a:pt x="3656" y="12848"/>
                  </a:cubicBezTo>
                  <a:cubicBezTo>
                    <a:pt x="3954" y="13253"/>
                    <a:pt x="4239" y="13669"/>
                    <a:pt x="4489" y="14098"/>
                  </a:cubicBezTo>
                  <a:cubicBezTo>
                    <a:pt x="4763" y="14586"/>
                    <a:pt x="5013" y="15110"/>
                    <a:pt x="5227" y="15634"/>
                  </a:cubicBezTo>
                  <a:cubicBezTo>
                    <a:pt x="5347" y="15932"/>
                    <a:pt x="5489" y="16241"/>
                    <a:pt x="5632" y="16539"/>
                  </a:cubicBezTo>
                  <a:cubicBezTo>
                    <a:pt x="6763" y="18908"/>
                    <a:pt x="8514" y="20885"/>
                    <a:pt x="10204" y="22790"/>
                  </a:cubicBezTo>
                  <a:lnTo>
                    <a:pt x="10538" y="22480"/>
                  </a:lnTo>
                  <a:cubicBezTo>
                    <a:pt x="8871" y="20599"/>
                    <a:pt x="7144" y="18646"/>
                    <a:pt x="6049" y="16348"/>
                  </a:cubicBezTo>
                  <a:lnTo>
                    <a:pt x="5644" y="15455"/>
                  </a:lnTo>
                  <a:cubicBezTo>
                    <a:pt x="5418" y="14931"/>
                    <a:pt x="5180" y="14384"/>
                    <a:pt x="4882" y="13872"/>
                  </a:cubicBezTo>
                  <a:cubicBezTo>
                    <a:pt x="4632" y="13407"/>
                    <a:pt x="4335" y="12991"/>
                    <a:pt x="4037" y="12574"/>
                  </a:cubicBezTo>
                  <a:cubicBezTo>
                    <a:pt x="3834" y="12300"/>
                    <a:pt x="3620" y="12002"/>
                    <a:pt x="3430" y="11705"/>
                  </a:cubicBezTo>
                  <a:cubicBezTo>
                    <a:pt x="2001" y="9466"/>
                    <a:pt x="1417" y="6776"/>
                    <a:pt x="941" y="4180"/>
                  </a:cubicBezTo>
                  <a:cubicBezTo>
                    <a:pt x="679" y="2716"/>
                    <a:pt x="477" y="1382"/>
                    <a:pt x="763" y="108"/>
                  </a:cubicBezTo>
                  <a:lnTo>
                    <a:pt x="3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8"/>
          <p:cNvGrpSpPr/>
          <p:nvPr/>
        </p:nvGrpSpPr>
        <p:grpSpPr>
          <a:xfrm rot="-3641170">
            <a:off x="8690525" y="2998832"/>
            <a:ext cx="736632" cy="1342556"/>
            <a:chOff x="-214625" y="3943775"/>
            <a:chExt cx="458725" cy="836125"/>
          </a:xfrm>
        </p:grpSpPr>
        <p:sp>
          <p:nvSpPr>
            <p:cNvPr id="323" name="Google Shape;323;p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5" name="Shape 335"/>
        <p:cNvGrpSpPr/>
        <p:nvPr/>
      </p:nvGrpSpPr>
      <p:grpSpPr>
        <a:xfrm>
          <a:off x="0" y="0"/>
          <a:ext cx="0" cy="0"/>
          <a:chOff x="0" y="0"/>
          <a:chExt cx="0" cy="0"/>
        </a:xfrm>
      </p:grpSpPr>
      <p:sp>
        <p:nvSpPr>
          <p:cNvPr id="336" name="Google Shape;336;p9"/>
          <p:cNvSpPr/>
          <p:nvPr/>
        </p:nvSpPr>
        <p:spPr>
          <a:xfrm>
            <a:off x="0" y="2636951"/>
            <a:ext cx="3076260" cy="2505090"/>
          </a:xfrm>
          <a:custGeom>
            <a:rect b="b" l="l" r="r" t="t"/>
            <a:pathLst>
              <a:path extrusionOk="0" h="38911" w="47781">
                <a:moveTo>
                  <a:pt x="1" y="1"/>
                </a:moveTo>
                <a:lnTo>
                  <a:pt x="1" y="38910"/>
                </a:lnTo>
                <a:lnTo>
                  <a:pt x="47781" y="38910"/>
                </a:lnTo>
                <a:cubicBezTo>
                  <a:pt x="47495" y="37696"/>
                  <a:pt x="47030" y="36529"/>
                  <a:pt x="46376" y="35469"/>
                </a:cubicBezTo>
                <a:cubicBezTo>
                  <a:pt x="44161" y="31826"/>
                  <a:pt x="40220" y="29409"/>
                  <a:pt x="36041" y="28516"/>
                </a:cubicBezTo>
                <a:cubicBezTo>
                  <a:pt x="30814" y="27385"/>
                  <a:pt x="24873" y="28290"/>
                  <a:pt x="20515" y="25194"/>
                </a:cubicBezTo>
                <a:cubicBezTo>
                  <a:pt x="17598" y="23134"/>
                  <a:pt x="16039" y="19622"/>
                  <a:pt x="15229" y="16133"/>
                </a:cubicBezTo>
                <a:cubicBezTo>
                  <a:pt x="14443" y="12693"/>
                  <a:pt x="14217" y="8990"/>
                  <a:pt x="12348" y="6001"/>
                </a:cubicBezTo>
                <a:cubicBezTo>
                  <a:pt x="10740" y="3441"/>
                  <a:pt x="8038" y="1667"/>
                  <a:pt x="5132" y="786"/>
                </a:cubicBezTo>
                <a:cubicBezTo>
                  <a:pt x="3466" y="286"/>
                  <a:pt x="1739" y="4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9"/>
          <p:cNvGrpSpPr/>
          <p:nvPr/>
        </p:nvGrpSpPr>
        <p:grpSpPr>
          <a:xfrm rot="3680395">
            <a:off x="-190692" y="2288049"/>
            <a:ext cx="1055996" cy="1392243"/>
            <a:chOff x="4326425" y="5583250"/>
            <a:chExt cx="744150" cy="981100"/>
          </a:xfrm>
        </p:grpSpPr>
        <p:sp>
          <p:nvSpPr>
            <p:cNvPr id="338" name="Google Shape;338;p9"/>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9"/>
          <p:cNvSpPr/>
          <p:nvPr/>
        </p:nvSpPr>
        <p:spPr>
          <a:xfrm rot="1078197">
            <a:off x="221319" y="1991062"/>
            <a:ext cx="142844" cy="302822"/>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rot="-2700996">
            <a:off x="414079" y="3787509"/>
            <a:ext cx="142836" cy="30285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9"/>
          <p:cNvGrpSpPr/>
          <p:nvPr/>
        </p:nvGrpSpPr>
        <p:grpSpPr>
          <a:xfrm rot="6677660">
            <a:off x="-188215" y="4000541"/>
            <a:ext cx="838354" cy="1528002"/>
            <a:chOff x="-214625" y="3943775"/>
            <a:chExt cx="458725" cy="836125"/>
          </a:xfrm>
        </p:grpSpPr>
        <p:sp>
          <p:nvSpPr>
            <p:cNvPr id="366" name="Google Shape;366;p9"/>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9"/>
          <p:cNvGrpSpPr/>
          <p:nvPr/>
        </p:nvGrpSpPr>
        <p:grpSpPr>
          <a:xfrm rot="-7119607">
            <a:off x="8140784" y="1533003"/>
            <a:ext cx="1192532" cy="1572255"/>
            <a:chOff x="4326425" y="5583250"/>
            <a:chExt cx="744150" cy="981100"/>
          </a:xfrm>
        </p:grpSpPr>
        <p:sp>
          <p:nvSpPr>
            <p:cNvPr id="379" name="Google Shape;379;p9"/>
            <p:cNvSpPr/>
            <p:nvPr/>
          </p:nvSpPr>
          <p:spPr>
            <a:xfrm>
              <a:off x="4939300" y="6115475"/>
              <a:ext cx="90500" cy="306300"/>
            </a:xfrm>
            <a:custGeom>
              <a:rect b="b" l="l" r="r" t="t"/>
              <a:pathLst>
                <a:path extrusionOk="0" h="12252" w="3620">
                  <a:moveTo>
                    <a:pt x="3239" y="0"/>
                  </a:moveTo>
                  <a:lnTo>
                    <a:pt x="3239" y="0"/>
                  </a:lnTo>
                  <a:cubicBezTo>
                    <a:pt x="143" y="4024"/>
                    <a:pt x="0" y="8180"/>
                    <a:pt x="1334" y="12252"/>
                  </a:cubicBezTo>
                  <a:cubicBezTo>
                    <a:pt x="2096" y="9930"/>
                    <a:pt x="2524" y="7608"/>
                    <a:pt x="2977" y="5215"/>
                  </a:cubicBezTo>
                  <a:cubicBezTo>
                    <a:pt x="3286" y="3501"/>
                    <a:pt x="3620" y="1703"/>
                    <a:pt x="3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4965500" y="6115175"/>
              <a:ext cx="54775" cy="305125"/>
            </a:xfrm>
            <a:custGeom>
              <a:rect b="b" l="l" r="r" t="t"/>
              <a:pathLst>
                <a:path extrusionOk="0" h="12205" w="2191">
                  <a:moveTo>
                    <a:pt x="2191" y="0"/>
                  </a:moveTo>
                  <a:lnTo>
                    <a:pt x="2191" y="0"/>
                  </a:lnTo>
                  <a:cubicBezTo>
                    <a:pt x="1334" y="1905"/>
                    <a:pt x="667" y="3905"/>
                    <a:pt x="333" y="5953"/>
                  </a:cubicBezTo>
                  <a:cubicBezTo>
                    <a:pt x="0" y="8037"/>
                    <a:pt x="48" y="10132"/>
                    <a:pt x="274" y="12204"/>
                  </a:cubicBezTo>
                  <a:cubicBezTo>
                    <a:pt x="405" y="10120"/>
                    <a:pt x="441" y="8049"/>
                    <a:pt x="786" y="6025"/>
                  </a:cubicBezTo>
                  <a:cubicBezTo>
                    <a:pt x="1107" y="4001"/>
                    <a:pt x="1691" y="2024"/>
                    <a:pt x="2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4799100" y="6040150"/>
              <a:ext cx="81875" cy="309000"/>
            </a:xfrm>
            <a:custGeom>
              <a:rect b="b" l="l" r="r" t="t"/>
              <a:pathLst>
                <a:path extrusionOk="0" h="12360" w="3275">
                  <a:moveTo>
                    <a:pt x="2084" y="1"/>
                  </a:moveTo>
                  <a:lnTo>
                    <a:pt x="2084" y="1"/>
                  </a:lnTo>
                  <a:cubicBezTo>
                    <a:pt x="0" y="4620"/>
                    <a:pt x="810" y="8704"/>
                    <a:pt x="3060" y="12359"/>
                  </a:cubicBezTo>
                  <a:cubicBezTo>
                    <a:pt x="3275" y="9919"/>
                    <a:pt x="3156" y="7573"/>
                    <a:pt x="3013" y="5120"/>
                  </a:cubicBezTo>
                  <a:cubicBezTo>
                    <a:pt x="2929" y="3394"/>
                    <a:pt x="2834" y="1561"/>
                    <a:pt x="2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4836600" y="6040150"/>
              <a:ext cx="37825" cy="307500"/>
            </a:xfrm>
            <a:custGeom>
              <a:rect b="b" l="l" r="r" t="t"/>
              <a:pathLst>
                <a:path extrusionOk="0" h="12300" w="1513">
                  <a:moveTo>
                    <a:pt x="584" y="1"/>
                  </a:moveTo>
                  <a:lnTo>
                    <a:pt x="584" y="1"/>
                  </a:lnTo>
                  <a:cubicBezTo>
                    <a:pt x="191" y="2037"/>
                    <a:pt x="1" y="4132"/>
                    <a:pt x="132" y="6216"/>
                  </a:cubicBezTo>
                  <a:cubicBezTo>
                    <a:pt x="286" y="8311"/>
                    <a:pt x="810" y="10335"/>
                    <a:pt x="1513" y="12300"/>
                  </a:cubicBezTo>
                  <a:cubicBezTo>
                    <a:pt x="1179" y="10252"/>
                    <a:pt x="727" y="8240"/>
                    <a:pt x="596" y="6192"/>
                  </a:cubicBezTo>
                  <a:cubicBezTo>
                    <a:pt x="441" y="4144"/>
                    <a:pt x="548" y="2084"/>
                    <a:pt x="5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4717850" y="5983600"/>
              <a:ext cx="82175" cy="308700"/>
            </a:xfrm>
            <a:custGeom>
              <a:rect b="b" l="l" r="r" t="t"/>
              <a:pathLst>
                <a:path extrusionOk="0" h="12348" w="3287">
                  <a:moveTo>
                    <a:pt x="2798" y="1"/>
                  </a:moveTo>
                  <a:cubicBezTo>
                    <a:pt x="0" y="4227"/>
                    <a:pt x="155" y="8371"/>
                    <a:pt x="1774" y="12347"/>
                  </a:cubicBezTo>
                  <a:cubicBezTo>
                    <a:pt x="2369" y="9966"/>
                    <a:pt x="2619" y="7633"/>
                    <a:pt x="2893" y="5204"/>
                  </a:cubicBezTo>
                  <a:cubicBezTo>
                    <a:pt x="3084" y="3477"/>
                    <a:pt x="3286" y="1668"/>
                    <a:pt x="27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4747300" y="5983000"/>
              <a:ext cx="40525" cy="307800"/>
            </a:xfrm>
            <a:custGeom>
              <a:rect b="b" l="l" r="r" t="t"/>
              <a:pathLst>
                <a:path extrusionOk="0" h="12312" w="1621">
                  <a:moveTo>
                    <a:pt x="1620" y="1"/>
                  </a:moveTo>
                  <a:lnTo>
                    <a:pt x="1620" y="1"/>
                  </a:lnTo>
                  <a:cubicBezTo>
                    <a:pt x="906" y="1953"/>
                    <a:pt x="370" y="3989"/>
                    <a:pt x="179" y="6073"/>
                  </a:cubicBezTo>
                  <a:cubicBezTo>
                    <a:pt x="1" y="8180"/>
                    <a:pt x="191" y="10276"/>
                    <a:pt x="560" y="12312"/>
                  </a:cubicBezTo>
                  <a:cubicBezTo>
                    <a:pt x="560" y="10228"/>
                    <a:pt x="441" y="8157"/>
                    <a:pt x="644" y="6121"/>
                  </a:cubicBezTo>
                  <a:cubicBezTo>
                    <a:pt x="810" y="4085"/>
                    <a:pt x="1251" y="2061"/>
                    <a:pt x="1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4627350" y="5900250"/>
              <a:ext cx="103900" cy="301250"/>
            </a:xfrm>
            <a:custGeom>
              <a:rect b="b" l="l" r="r" t="t"/>
              <a:pathLst>
                <a:path extrusionOk="0" h="12050" w="4156">
                  <a:moveTo>
                    <a:pt x="3918" y="1"/>
                  </a:moveTo>
                  <a:cubicBezTo>
                    <a:pt x="513" y="3751"/>
                    <a:pt x="1" y="7871"/>
                    <a:pt x="1001" y="12050"/>
                  </a:cubicBezTo>
                  <a:cubicBezTo>
                    <a:pt x="1953" y="9800"/>
                    <a:pt x="2560" y="7526"/>
                    <a:pt x="3203" y="5156"/>
                  </a:cubicBezTo>
                  <a:cubicBezTo>
                    <a:pt x="3668" y="3478"/>
                    <a:pt x="4156" y="1727"/>
                    <a:pt x="39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4650575" y="5900250"/>
              <a:ext cx="74725" cy="299775"/>
            </a:xfrm>
            <a:custGeom>
              <a:rect b="b" l="l" r="r" t="t"/>
              <a:pathLst>
                <a:path extrusionOk="0" h="11991" w="2989">
                  <a:moveTo>
                    <a:pt x="2989" y="1"/>
                  </a:moveTo>
                  <a:cubicBezTo>
                    <a:pt x="1977" y="1811"/>
                    <a:pt x="1143" y="3751"/>
                    <a:pt x="619" y="5775"/>
                  </a:cubicBezTo>
                  <a:cubicBezTo>
                    <a:pt x="119" y="7811"/>
                    <a:pt x="0" y="9907"/>
                    <a:pt x="36" y="11990"/>
                  </a:cubicBezTo>
                  <a:cubicBezTo>
                    <a:pt x="357" y="9943"/>
                    <a:pt x="560" y="7883"/>
                    <a:pt x="1072" y="5894"/>
                  </a:cubicBezTo>
                  <a:cubicBezTo>
                    <a:pt x="1560" y="3894"/>
                    <a:pt x="2310" y="1965"/>
                    <a:pt x="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4565450" y="5756500"/>
              <a:ext cx="136925" cy="279525"/>
            </a:xfrm>
            <a:custGeom>
              <a:rect b="b" l="l" r="r" t="t"/>
              <a:pathLst>
                <a:path extrusionOk="0" h="11181" w="5477">
                  <a:moveTo>
                    <a:pt x="5477" y="0"/>
                  </a:moveTo>
                  <a:lnTo>
                    <a:pt x="5477" y="0"/>
                  </a:lnTo>
                  <a:cubicBezTo>
                    <a:pt x="1345" y="2953"/>
                    <a:pt x="0" y="6894"/>
                    <a:pt x="95" y="11180"/>
                  </a:cubicBezTo>
                  <a:cubicBezTo>
                    <a:pt x="1500" y="9168"/>
                    <a:pt x="2572" y="7072"/>
                    <a:pt x="3703" y="4894"/>
                  </a:cubicBezTo>
                  <a:cubicBezTo>
                    <a:pt x="4489" y="3346"/>
                    <a:pt x="5334" y="1727"/>
                    <a:pt x="5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4567525" y="5756500"/>
              <a:ext cx="134275" cy="278025"/>
            </a:xfrm>
            <a:custGeom>
              <a:rect b="b" l="l" r="r" t="t"/>
              <a:pathLst>
                <a:path extrusionOk="0" h="11121" w="5371">
                  <a:moveTo>
                    <a:pt x="5370" y="0"/>
                  </a:moveTo>
                  <a:lnTo>
                    <a:pt x="5370" y="0"/>
                  </a:lnTo>
                  <a:cubicBezTo>
                    <a:pt x="4013" y="1560"/>
                    <a:pt x="2798" y="3274"/>
                    <a:pt x="1858" y="5156"/>
                  </a:cubicBezTo>
                  <a:cubicBezTo>
                    <a:pt x="953" y="7061"/>
                    <a:pt x="393" y="9085"/>
                    <a:pt x="0" y="11121"/>
                  </a:cubicBezTo>
                  <a:cubicBezTo>
                    <a:pt x="727" y="9168"/>
                    <a:pt x="1370" y="7203"/>
                    <a:pt x="2275" y="5358"/>
                  </a:cubicBezTo>
                  <a:cubicBezTo>
                    <a:pt x="3167" y="3513"/>
                    <a:pt x="4299" y="1786"/>
                    <a:pt x="5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4535075" y="5601125"/>
              <a:ext cx="136950" cy="279225"/>
            </a:xfrm>
            <a:custGeom>
              <a:rect b="b" l="l" r="r" t="t"/>
              <a:pathLst>
                <a:path extrusionOk="0" h="11169" w="5478">
                  <a:moveTo>
                    <a:pt x="5478" y="0"/>
                  </a:moveTo>
                  <a:lnTo>
                    <a:pt x="5478" y="0"/>
                  </a:lnTo>
                  <a:cubicBezTo>
                    <a:pt x="1358" y="2941"/>
                    <a:pt x="1" y="6882"/>
                    <a:pt x="108" y="11168"/>
                  </a:cubicBezTo>
                  <a:cubicBezTo>
                    <a:pt x="1513" y="9168"/>
                    <a:pt x="2596" y="7061"/>
                    <a:pt x="3703" y="4894"/>
                  </a:cubicBezTo>
                  <a:cubicBezTo>
                    <a:pt x="4501" y="3346"/>
                    <a:pt x="5347" y="1727"/>
                    <a:pt x="5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4537750" y="5601125"/>
              <a:ext cx="134275" cy="277725"/>
            </a:xfrm>
            <a:custGeom>
              <a:rect b="b" l="l" r="r" t="t"/>
              <a:pathLst>
                <a:path extrusionOk="0" h="11109" w="5371">
                  <a:moveTo>
                    <a:pt x="5371" y="0"/>
                  </a:moveTo>
                  <a:lnTo>
                    <a:pt x="5371" y="0"/>
                  </a:lnTo>
                  <a:cubicBezTo>
                    <a:pt x="4001" y="1560"/>
                    <a:pt x="2787" y="3274"/>
                    <a:pt x="1858" y="5144"/>
                  </a:cubicBezTo>
                  <a:cubicBezTo>
                    <a:pt x="953" y="7049"/>
                    <a:pt x="394" y="9073"/>
                    <a:pt x="1" y="11109"/>
                  </a:cubicBezTo>
                  <a:cubicBezTo>
                    <a:pt x="727" y="9168"/>
                    <a:pt x="1370" y="7203"/>
                    <a:pt x="2275" y="5358"/>
                  </a:cubicBezTo>
                  <a:cubicBezTo>
                    <a:pt x="3168" y="3501"/>
                    <a:pt x="4299" y="1786"/>
                    <a:pt x="5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45475" y="5636525"/>
              <a:ext cx="192000" cy="243525"/>
            </a:xfrm>
            <a:custGeom>
              <a:rect b="b" l="l" r="r" t="t"/>
              <a:pathLst>
                <a:path extrusionOk="0" h="9741" w="7680">
                  <a:moveTo>
                    <a:pt x="0" y="1"/>
                  </a:moveTo>
                  <a:cubicBezTo>
                    <a:pt x="500" y="1668"/>
                    <a:pt x="1679" y="3073"/>
                    <a:pt x="2798" y="4394"/>
                  </a:cubicBezTo>
                  <a:cubicBezTo>
                    <a:pt x="4358" y="6287"/>
                    <a:pt x="5858" y="8109"/>
                    <a:pt x="7680" y="9740"/>
                  </a:cubicBezTo>
                  <a:cubicBezTo>
                    <a:pt x="6846" y="5525"/>
                    <a:pt x="4668" y="198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4345475" y="5636825"/>
              <a:ext cx="192000" cy="242025"/>
            </a:xfrm>
            <a:custGeom>
              <a:rect b="b" l="l" r="r" t="t"/>
              <a:pathLst>
                <a:path extrusionOk="0" h="9681" w="7680">
                  <a:moveTo>
                    <a:pt x="0" y="1"/>
                  </a:moveTo>
                  <a:lnTo>
                    <a:pt x="0" y="1"/>
                  </a:lnTo>
                  <a:cubicBezTo>
                    <a:pt x="1429" y="1501"/>
                    <a:pt x="2917" y="2942"/>
                    <a:pt x="4191" y="4561"/>
                  </a:cubicBezTo>
                  <a:cubicBezTo>
                    <a:pt x="5489" y="6156"/>
                    <a:pt x="6537" y="7942"/>
                    <a:pt x="7680" y="9681"/>
                  </a:cubicBezTo>
                  <a:cubicBezTo>
                    <a:pt x="6846" y="7764"/>
                    <a:pt x="5858" y="5918"/>
                    <a:pt x="4549" y="4263"/>
                  </a:cubicBezTo>
                  <a:cubicBezTo>
                    <a:pt x="3239" y="2632"/>
                    <a:pt x="1679" y="122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4326425" y="5838650"/>
              <a:ext cx="239625" cy="197075"/>
            </a:xfrm>
            <a:custGeom>
              <a:rect b="b" l="l" r="r" t="t"/>
              <a:pathLst>
                <a:path extrusionOk="0" h="7883" w="9585">
                  <a:moveTo>
                    <a:pt x="0" y="0"/>
                  </a:moveTo>
                  <a:cubicBezTo>
                    <a:pt x="846" y="1524"/>
                    <a:pt x="2310" y="2643"/>
                    <a:pt x="3679" y="3691"/>
                  </a:cubicBezTo>
                  <a:cubicBezTo>
                    <a:pt x="5608" y="5215"/>
                    <a:pt x="7477" y="6656"/>
                    <a:pt x="9585" y="7882"/>
                  </a:cubicBezTo>
                  <a:cubicBezTo>
                    <a:pt x="7858" y="3941"/>
                    <a:pt x="4989" y="94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4326425" y="5839250"/>
              <a:ext cx="239625" cy="195275"/>
            </a:xfrm>
            <a:custGeom>
              <a:rect b="b" l="l" r="r" t="t"/>
              <a:pathLst>
                <a:path extrusionOk="0" h="7811" w="9585">
                  <a:moveTo>
                    <a:pt x="0" y="0"/>
                  </a:moveTo>
                  <a:lnTo>
                    <a:pt x="0" y="0"/>
                  </a:lnTo>
                  <a:cubicBezTo>
                    <a:pt x="1727" y="1155"/>
                    <a:pt x="3489" y="2238"/>
                    <a:pt x="5084" y="3548"/>
                  </a:cubicBezTo>
                  <a:cubicBezTo>
                    <a:pt x="6680" y="4834"/>
                    <a:pt x="8097" y="6346"/>
                    <a:pt x="9585" y="7811"/>
                  </a:cubicBezTo>
                  <a:cubicBezTo>
                    <a:pt x="8359" y="6132"/>
                    <a:pt x="7013" y="4524"/>
                    <a:pt x="5370" y="3191"/>
                  </a:cubicBezTo>
                  <a:cubicBezTo>
                    <a:pt x="3727" y="1881"/>
                    <a:pt x="1905" y="84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4371375" y="6076050"/>
              <a:ext cx="281000" cy="132600"/>
            </a:xfrm>
            <a:custGeom>
              <a:rect b="b" l="l" r="r" t="t"/>
              <a:pathLst>
                <a:path extrusionOk="0" h="5304" w="11240">
                  <a:moveTo>
                    <a:pt x="934" y="0"/>
                  </a:moveTo>
                  <a:cubicBezTo>
                    <a:pt x="628" y="0"/>
                    <a:pt x="317" y="10"/>
                    <a:pt x="0" y="29"/>
                  </a:cubicBezTo>
                  <a:cubicBezTo>
                    <a:pt x="1191" y="1291"/>
                    <a:pt x="2882" y="2006"/>
                    <a:pt x="4465" y="2708"/>
                  </a:cubicBezTo>
                  <a:cubicBezTo>
                    <a:pt x="6715" y="3696"/>
                    <a:pt x="8882" y="4649"/>
                    <a:pt x="11240" y="5304"/>
                  </a:cubicBezTo>
                  <a:cubicBezTo>
                    <a:pt x="8773" y="2134"/>
                    <a:pt x="5501" y="0"/>
                    <a:pt x="9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4371975" y="6077375"/>
              <a:ext cx="279800" cy="130100"/>
            </a:xfrm>
            <a:custGeom>
              <a:rect b="b" l="l" r="r" t="t"/>
              <a:pathLst>
                <a:path extrusionOk="0" h="5204" w="11192">
                  <a:moveTo>
                    <a:pt x="0" y="0"/>
                  </a:moveTo>
                  <a:lnTo>
                    <a:pt x="0" y="0"/>
                  </a:lnTo>
                  <a:cubicBezTo>
                    <a:pt x="1941" y="691"/>
                    <a:pt x="3929" y="1322"/>
                    <a:pt x="5786" y="2179"/>
                  </a:cubicBezTo>
                  <a:cubicBezTo>
                    <a:pt x="7644" y="3036"/>
                    <a:pt x="9382" y="4167"/>
                    <a:pt x="11192" y="5203"/>
                  </a:cubicBezTo>
                  <a:cubicBezTo>
                    <a:pt x="9608" y="3870"/>
                    <a:pt x="7882" y="2655"/>
                    <a:pt x="5977" y="1762"/>
                  </a:cubicBezTo>
                  <a:cubicBezTo>
                    <a:pt x="4072" y="905"/>
                    <a:pt x="2048" y="357"/>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4455300" y="6235750"/>
              <a:ext cx="308100" cy="61750"/>
            </a:xfrm>
            <a:custGeom>
              <a:rect b="b" l="l" r="r" t="t"/>
              <a:pathLst>
                <a:path extrusionOk="0" h="2470" w="12324">
                  <a:moveTo>
                    <a:pt x="4924" y="0"/>
                  </a:moveTo>
                  <a:cubicBezTo>
                    <a:pt x="3362" y="0"/>
                    <a:pt x="1724" y="317"/>
                    <a:pt x="1" y="1023"/>
                  </a:cubicBezTo>
                  <a:cubicBezTo>
                    <a:pt x="1525" y="1833"/>
                    <a:pt x="3358" y="1976"/>
                    <a:pt x="5085" y="2142"/>
                  </a:cubicBezTo>
                  <a:cubicBezTo>
                    <a:pt x="6989" y="2310"/>
                    <a:pt x="8843" y="2470"/>
                    <a:pt x="10725" y="2470"/>
                  </a:cubicBezTo>
                  <a:cubicBezTo>
                    <a:pt x="11255" y="2470"/>
                    <a:pt x="11787" y="2457"/>
                    <a:pt x="12324" y="2428"/>
                  </a:cubicBezTo>
                  <a:cubicBezTo>
                    <a:pt x="10053" y="932"/>
                    <a:pt x="7601" y="0"/>
                    <a:pt x="49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4455300" y="6253050"/>
              <a:ext cx="306925" cy="42525"/>
            </a:xfrm>
            <a:custGeom>
              <a:rect b="b" l="l" r="r" t="t"/>
              <a:pathLst>
                <a:path extrusionOk="0" h="1701" w="12277">
                  <a:moveTo>
                    <a:pt x="4017" y="0"/>
                  </a:moveTo>
                  <a:cubicBezTo>
                    <a:pt x="2669" y="0"/>
                    <a:pt x="1325" y="123"/>
                    <a:pt x="1" y="331"/>
                  </a:cubicBezTo>
                  <a:cubicBezTo>
                    <a:pt x="2084" y="379"/>
                    <a:pt x="4144" y="331"/>
                    <a:pt x="6192" y="569"/>
                  </a:cubicBezTo>
                  <a:cubicBezTo>
                    <a:pt x="8228" y="784"/>
                    <a:pt x="10240" y="1284"/>
                    <a:pt x="12276" y="1700"/>
                  </a:cubicBezTo>
                  <a:cubicBezTo>
                    <a:pt x="10335" y="950"/>
                    <a:pt x="8335" y="331"/>
                    <a:pt x="6228" y="117"/>
                  </a:cubicBezTo>
                  <a:cubicBezTo>
                    <a:pt x="5491" y="37"/>
                    <a:pt x="4753" y="0"/>
                    <a:pt x="4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4569000" y="6326350"/>
              <a:ext cx="307800" cy="67950"/>
            </a:xfrm>
            <a:custGeom>
              <a:rect b="b" l="l" r="r" t="t"/>
              <a:pathLst>
                <a:path extrusionOk="0" h="2718" w="12312">
                  <a:moveTo>
                    <a:pt x="7336" y="0"/>
                  </a:moveTo>
                  <a:cubicBezTo>
                    <a:pt x="4897" y="0"/>
                    <a:pt x="2438" y="734"/>
                    <a:pt x="1" y="2507"/>
                  </a:cubicBezTo>
                  <a:cubicBezTo>
                    <a:pt x="615" y="2659"/>
                    <a:pt x="1248" y="2718"/>
                    <a:pt x="1888" y="2718"/>
                  </a:cubicBezTo>
                  <a:cubicBezTo>
                    <a:pt x="2998" y="2718"/>
                    <a:pt x="4128" y="2542"/>
                    <a:pt x="5216" y="2376"/>
                  </a:cubicBezTo>
                  <a:cubicBezTo>
                    <a:pt x="7633" y="1983"/>
                    <a:pt x="9955" y="1626"/>
                    <a:pt x="12312" y="935"/>
                  </a:cubicBezTo>
                  <a:cubicBezTo>
                    <a:pt x="10671" y="345"/>
                    <a:pt x="9008" y="0"/>
                    <a:pt x="7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4569000" y="6342000"/>
              <a:ext cx="306625" cy="46725"/>
            </a:xfrm>
            <a:custGeom>
              <a:rect b="b" l="l" r="r" t="t"/>
              <a:pathLst>
                <a:path extrusionOk="0" h="1869" w="12265">
                  <a:moveTo>
                    <a:pt x="8570" y="0"/>
                  </a:moveTo>
                  <a:cubicBezTo>
                    <a:pt x="7717" y="0"/>
                    <a:pt x="6864" y="48"/>
                    <a:pt x="6014" y="155"/>
                  </a:cubicBezTo>
                  <a:cubicBezTo>
                    <a:pt x="3930" y="452"/>
                    <a:pt x="1918" y="1059"/>
                    <a:pt x="1" y="1869"/>
                  </a:cubicBezTo>
                  <a:cubicBezTo>
                    <a:pt x="2037" y="1405"/>
                    <a:pt x="4037" y="881"/>
                    <a:pt x="6073" y="607"/>
                  </a:cubicBezTo>
                  <a:cubicBezTo>
                    <a:pt x="8109" y="321"/>
                    <a:pt x="10181" y="345"/>
                    <a:pt x="12264" y="262"/>
                  </a:cubicBezTo>
                  <a:cubicBezTo>
                    <a:pt x="11039" y="100"/>
                    <a:pt x="9805" y="0"/>
                    <a:pt x="8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4663375" y="6401875"/>
              <a:ext cx="307800" cy="68025"/>
            </a:xfrm>
            <a:custGeom>
              <a:rect b="b" l="l" r="r" t="t"/>
              <a:pathLst>
                <a:path extrusionOk="0" h="2721" w="12312">
                  <a:moveTo>
                    <a:pt x="7356" y="1"/>
                  </a:moveTo>
                  <a:cubicBezTo>
                    <a:pt x="4914" y="1"/>
                    <a:pt x="2449" y="734"/>
                    <a:pt x="0" y="2510"/>
                  </a:cubicBezTo>
                  <a:cubicBezTo>
                    <a:pt x="616" y="2662"/>
                    <a:pt x="1247" y="2720"/>
                    <a:pt x="1883" y="2720"/>
                  </a:cubicBezTo>
                  <a:cubicBezTo>
                    <a:pt x="2996" y="2720"/>
                    <a:pt x="4125" y="2541"/>
                    <a:pt x="5215" y="2367"/>
                  </a:cubicBezTo>
                  <a:cubicBezTo>
                    <a:pt x="7644" y="1986"/>
                    <a:pt x="9966" y="1629"/>
                    <a:pt x="12311" y="927"/>
                  </a:cubicBezTo>
                  <a:cubicBezTo>
                    <a:pt x="10679" y="342"/>
                    <a:pt x="9023" y="1"/>
                    <a:pt x="73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4663675" y="6417475"/>
              <a:ext cx="306600" cy="46875"/>
            </a:xfrm>
            <a:custGeom>
              <a:rect b="b" l="l" r="r" t="t"/>
              <a:pathLst>
                <a:path extrusionOk="0" h="1875" w="12264">
                  <a:moveTo>
                    <a:pt x="8552" y="0"/>
                  </a:moveTo>
                  <a:cubicBezTo>
                    <a:pt x="7705" y="0"/>
                    <a:pt x="6858" y="49"/>
                    <a:pt x="6013" y="160"/>
                  </a:cubicBezTo>
                  <a:cubicBezTo>
                    <a:pt x="3929" y="457"/>
                    <a:pt x="1917" y="1065"/>
                    <a:pt x="0" y="1874"/>
                  </a:cubicBezTo>
                  <a:cubicBezTo>
                    <a:pt x="2036" y="1422"/>
                    <a:pt x="4024" y="886"/>
                    <a:pt x="6072" y="600"/>
                  </a:cubicBezTo>
                  <a:cubicBezTo>
                    <a:pt x="8108" y="326"/>
                    <a:pt x="10180" y="350"/>
                    <a:pt x="12264" y="267"/>
                  </a:cubicBezTo>
                  <a:cubicBezTo>
                    <a:pt x="11032" y="104"/>
                    <a:pt x="9793" y="0"/>
                    <a:pt x="8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4517225" y="5583250"/>
              <a:ext cx="553350" cy="981100"/>
            </a:xfrm>
            <a:custGeom>
              <a:rect b="b" l="l" r="r" t="t"/>
              <a:pathLst>
                <a:path extrusionOk="0" h="39244" w="22134">
                  <a:moveTo>
                    <a:pt x="226" y="1"/>
                  </a:moveTo>
                  <a:cubicBezTo>
                    <a:pt x="107" y="1"/>
                    <a:pt x="0" y="96"/>
                    <a:pt x="0" y="227"/>
                  </a:cubicBezTo>
                  <a:cubicBezTo>
                    <a:pt x="48" y="3549"/>
                    <a:pt x="96" y="6978"/>
                    <a:pt x="369" y="10323"/>
                  </a:cubicBezTo>
                  <a:cubicBezTo>
                    <a:pt x="596" y="13074"/>
                    <a:pt x="1036" y="16669"/>
                    <a:pt x="2370" y="20063"/>
                  </a:cubicBezTo>
                  <a:cubicBezTo>
                    <a:pt x="3310" y="22444"/>
                    <a:pt x="5108" y="25730"/>
                    <a:pt x="8382" y="27897"/>
                  </a:cubicBezTo>
                  <a:cubicBezTo>
                    <a:pt x="9466" y="28635"/>
                    <a:pt x="10656" y="29183"/>
                    <a:pt x="11823" y="29719"/>
                  </a:cubicBezTo>
                  <a:cubicBezTo>
                    <a:pt x="12657" y="30124"/>
                    <a:pt x="13538" y="30516"/>
                    <a:pt x="14347" y="30981"/>
                  </a:cubicBezTo>
                  <a:cubicBezTo>
                    <a:pt x="17598" y="32814"/>
                    <a:pt x="20181" y="35696"/>
                    <a:pt x="21658" y="39113"/>
                  </a:cubicBezTo>
                  <a:cubicBezTo>
                    <a:pt x="21693" y="39196"/>
                    <a:pt x="21777" y="39244"/>
                    <a:pt x="21872" y="39244"/>
                  </a:cubicBezTo>
                  <a:cubicBezTo>
                    <a:pt x="21896" y="39244"/>
                    <a:pt x="21932" y="39232"/>
                    <a:pt x="21967" y="39220"/>
                  </a:cubicBezTo>
                  <a:cubicBezTo>
                    <a:pt x="22086" y="39184"/>
                    <a:pt x="22134" y="39041"/>
                    <a:pt x="22086" y="38922"/>
                  </a:cubicBezTo>
                  <a:cubicBezTo>
                    <a:pt x="20574" y="35434"/>
                    <a:pt x="17907" y="32469"/>
                    <a:pt x="14585" y="30576"/>
                  </a:cubicBezTo>
                  <a:cubicBezTo>
                    <a:pt x="13752" y="30100"/>
                    <a:pt x="12859" y="29707"/>
                    <a:pt x="12014" y="29302"/>
                  </a:cubicBezTo>
                  <a:cubicBezTo>
                    <a:pt x="10883" y="28766"/>
                    <a:pt x="9692" y="28219"/>
                    <a:pt x="8632" y="27516"/>
                  </a:cubicBezTo>
                  <a:cubicBezTo>
                    <a:pt x="5453" y="25421"/>
                    <a:pt x="3691" y="22194"/>
                    <a:pt x="2786" y="19884"/>
                  </a:cubicBezTo>
                  <a:cubicBezTo>
                    <a:pt x="1477" y="16539"/>
                    <a:pt x="1048" y="12990"/>
                    <a:pt x="822" y="10276"/>
                  </a:cubicBezTo>
                  <a:cubicBezTo>
                    <a:pt x="560" y="6930"/>
                    <a:pt x="488" y="3525"/>
                    <a:pt x="453" y="215"/>
                  </a:cubicBezTo>
                  <a:cubicBezTo>
                    <a:pt x="453" y="96"/>
                    <a:pt x="346" y="1"/>
                    <a:pt x="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9"/>
          <p:cNvSpPr/>
          <p:nvPr/>
        </p:nvSpPr>
        <p:spPr>
          <a:xfrm rot="8099118">
            <a:off x="8610199" y="1069811"/>
            <a:ext cx="161313" cy="342033"/>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9"/>
          <p:cNvGrpSpPr/>
          <p:nvPr/>
        </p:nvGrpSpPr>
        <p:grpSpPr>
          <a:xfrm rot="-4122382">
            <a:off x="8217461" y="-554346"/>
            <a:ext cx="946762" cy="1725600"/>
            <a:chOff x="-214625" y="3943775"/>
            <a:chExt cx="458725" cy="836125"/>
          </a:xfrm>
        </p:grpSpPr>
        <p:sp>
          <p:nvSpPr>
            <p:cNvPr id="406" name="Google Shape;406;p9"/>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9"/>
          <p:cNvGrpSpPr/>
          <p:nvPr/>
        </p:nvGrpSpPr>
        <p:grpSpPr>
          <a:xfrm rot="2700000">
            <a:off x="25735" y="1107176"/>
            <a:ext cx="335951" cy="975435"/>
            <a:chOff x="1460575" y="5630575"/>
            <a:chExt cx="645350" cy="1873775"/>
          </a:xfrm>
        </p:grpSpPr>
        <p:sp>
          <p:nvSpPr>
            <p:cNvPr id="419" name="Google Shape;419;p9"/>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9"/>
          <p:cNvGrpSpPr/>
          <p:nvPr/>
        </p:nvGrpSpPr>
        <p:grpSpPr>
          <a:xfrm rot="-2306939">
            <a:off x="8852116" y="3084683"/>
            <a:ext cx="432781" cy="1256581"/>
            <a:chOff x="1460575" y="5630575"/>
            <a:chExt cx="645350" cy="1873775"/>
          </a:xfrm>
        </p:grpSpPr>
        <p:sp>
          <p:nvSpPr>
            <p:cNvPr id="422" name="Google Shape;422;p9"/>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9"/>
          <p:cNvGrpSpPr/>
          <p:nvPr/>
        </p:nvGrpSpPr>
        <p:grpSpPr>
          <a:xfrm rot="-8100000">
            <a:off x="6035024" y="-449558"/>
            <a:ext cx="831808" cy="1516031"/>
            <a:chOff x="-214625" y="3943775"/>
            <a:chExt cx="458725" cy="836125"/>
          </a:xfrm>
        </p:grpSpPr>
        <p:sp>
          <p:nvSpPr>
            <p:cNvPr id="425" name="Google Shape;425;p9"/>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9"/>
          <p:cNvSpPr txBox="1"/>
          <p:nvPr>
            <p:ph type="title"/>
          </p:nvPr>
        </p:nvSpPr>
        <p:spPr>
          <a:xfrm>
            <a:off x="3996425" y="1094100"/>
            <a:ext cx="3228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38" name="Google Shape;438;p9"/>
          <p:cNvSpPr txBox="1"/>
          <p:nvPr>
            <p:ph idx="1" type="subTitle"/>
          </p:nvPr>
        </p:nvSpPr>
        <p:spPr>
          <a:xfrm>
            <a:off x="3996875" y="1925400"/>
            <a:ext cx="3227700" cy="21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b="1" sz="1800"/>
            </a:lvl2pPr>
            <a:lvl3pPr lvl="2" rtl="0">
              <a:lnSpc>
                <a:spcPct val="100000"/>
              </a:lnSpc>
              <a:spcBef>
                <a:spcPts val="0"/>
              </a:spcBef>
              <a:spcAft>
                <a:spcPts val="0"/>
              </a:spcAft>
              <a:buNone/>
              <a:defRPr b="1" sz="1800"/>
            </a:lvl3pPr>
            <a:lvl4pPr lvl="3" rtl="0">
              <a:lnSpc>
                <a:spcPct val="100000"/>
              </a:lnSpc>
              <a:spcBef>
                <a:spcPts val="0"/>
              </a:spcBef>
              <a:spcAft>
                <a:spcPts val="0"/>
              </a:spcAft>
              <a:buNone/>
              <a:defRPr b="1" sz="1800"/>
            </a:lvl4pPr>
            <a:lvl5pPr lvl="4" rtl="0">
              <a:lnSpc>
                <a:spcPct val="100000"/>
              </a:lnSpc>
              <a:spcBef>
                <a:spcPts val="0"/>
              </a:spcBef>
              <a:spcAft>
                <a:spcPts val="0"/>
              </a:spcAft>
              <a:buNone/>
              <a:defRPr b="1" sz="1800"/>
            </a:lvl5pPr>
            <a:lvl6pPr lvl="5" rtl="0">
              <a:lnSpc>
                <a:spcPct val="100000"/>
              </a:lnSpc>
              <a:spcBef>
                <a:spcPts val="0"/>
              </a:spcBef>
              <a:spcAft>
                <a:spcPts val="0"/>
              </a:spcAft>
              <a:buNone/>
              <a:defRPr b="1" sz="1800"/>
            </a:lvl6pPr>
            <a:lvl7pPr lvl="6" rtl="0">
              <a:lnSpc>
                <a:spcPct val="100000"/>
              </a:lnSpc>
              <a:spcBef>
                <a:spcPts val="0"/>
              </a:spcBef>
              <a:spcAft>
                <a:spcPts val="0"/>
              </a:spcAft>
              <a:buNone/>
              <a:defRPr b="1" sz="1800"/>
            </a:lvl7pPr>
            <a:lvl8pPr lvl="7" rtl="0">
              <a:lnSpc>
                <a:spcPct val="100000"/>
              </a:lnSpc>
              <a:spcBef>
                <a:spcPts val="0"/>
              </a:spcBef>
              <a:spcAft>
                <a:spcPts val="0"/>
              </a:spcAft>
              <a:buNone/>
              <a:defRPr b="1" sz="1800"/>
            </a:lvl8pPr>
            <a:lvl9pPr lvl="8" rtl="0">
              <a:lnSpc>
                <a:spcPct val="100000"/>
              </a:lnSpc>
              <a:spcBef>
                <a:spcPts val="0"/>
              </a:spcBef>
              <a:spcAft>
                <a:spcPts val="0"/>
              </a:spcAft>
              <a:buNone/>
              <a:defRPr b="1"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9" name="Shape 439"/>
        <p:cNvGrpSpPr/>
        <p:nvPr/>
      </p:nvGrpSpPr>
      <p:grpSpPr>
        <a:xfrm>
          <a:off x="0" y="0"/>
          <a:ext cx="0" cy="0"/>
          <a:chOff x="0" y="0"/>
          <a:chExt cx="0" cy="0"/>
        </a:xfrm>
      </p:grpSpPr>
      <p:sp>
        <p:nvSpPr>
          <p:cNvPr id="440" name="Google Shape;440;p10"/>
          <p:cNvSpPr txBox="1"/>
          <p:nvPr>
            <p:ph idx="1" type="body"/>
          </p:nvPr>
        </p:nvSpPr>
        <p:spPr>
          <a:xfrm>
            <a:off x="5156825" y="3468088"/>
            <a:ext cx="2876100" cy="1046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600"/>
              <a:buNone/>
              <a:defRPr sz="2800">
                <a:solidFill>
                  <a:schemeClr val="lt1"/>
                </a:solidFill>
                <a:latin typeface="Londrina Solid"/>
                <a:ea typeface="Londrina Solid"/>
                <a:cs typeface="Londrina Solid"/>
                <a:sym typeface="Londrina Soli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2.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7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1pPr>
            <a:lvl2pPr lvl="1">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2pPr>
            <a:lvl3pPr lvl="2">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3pPr>
            <a:lvl4pPr lvl="3">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4pPr>
            <a:lvl5pPr lvl="4">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5pPr>
            <a:lvl6pPr lvl="5">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6pPr>
            <a:lvl7pPr lvl="6">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7pPr>
            <a:lvl8pPr lvl="7">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8pPr>
            <a:lvl9pPr lvl="8">
              <a:spcBef>
                <a:spcPts val="0"/>
              </a:spcBef>
              <a:spcAft>
                <a:spcPts val="0"/>
              </a:spcAft>
              <a:buClr>
                <a:schemeClr val="accent4"/>
              </a:buClr>
              <a:buSzPts val="3000"/>
              <a:buFont typeface="Londrina Solid"/>
              <a:buNone/>
              <a:defRPr b="1" sz="3000">
                <a:solidFill>
                  <a:schemeClr val="accent4"/>
                </a:solidFill>
                <a:latin typeface="Londrina Solid"/>
                <a:ea typeface="Londrina Solid"/>
                <a:cs typeface="Londrina Solid"/>
                <a:sym typeface="Londrina Solid"/>
              </a:defRPr>
            </a:lvl9pPr>
          </a:lstStyle>
          <a:p/>
        </p:txBody>
      </p:sp>
      <p:sp>
        <p:nvSpPr>
          <p:cNvPr id="7" name="Google Shape;7;p1"/>
          <p:cNvSpPr txBox="1"/>
          <p:nvPr>
            <p:ph idx="1" type="body"/>
          </p:nvPr>
        </p:nvSpPr>
        <p:spPr>
          <a:xfrm>
            <a:off x="713275" y="1152475"/>
            <a:ext cx="77175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1pPr>
            <a:lvl2pPr indent="-330200" lvl="1" marL="9144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2pPr>
            <a:lvl3pPr indent="-330200" lvl="2" marL="13716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3pPr>
            <a:lvl4pPr indent="-330200" lvl="3" marL="18288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4pPr>
            <a:lvl5pPr indent="-330200" lvl="4" marL="22860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5pPr>
            <a:lvl6pPr indent="-330200" lvl="5" marL="27432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6pPr>
            <a:lvl7pPr indent="-330200" lvl="6" marL="32004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7pPr>
            <a:lvl8pPr indent="-330200" lvl="7" marL="36576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8pPr>
            <a:lvl9pPr indent="-330200" lvl="8" marL="4114800">
              <a:lnSpc>
                <a:spcPct val="100000"/>
              </a:lnSpc>
              <a:spcBef>
                <a:spcPts val="0"/>
              </a:spcBef>
              <a:spcAft>
                <a:spcPts val="0"/>
              </a:spcAft>
              <a:buClr>
                <a:schemeClr val="dk2"/>
              </a:buClr>
              <a:buSzPts val="1600"/>
              <a:buFont typeface="Hind"/>
              <a:buChar char="■"/>
              <a:defRPr sz="1600">
                <a:solidFill>
                  <a:schemeClr val="dk2"/>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gif"/><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ciencedirect.com/topics/engineering/bioplastics#:~:text=Bioplastics%20are%20a%20type%20of,15%E2%80%9320%25%20by%202025" TargetMode="External"/><Relationship Id="rId4" Type="http://schemas.openxmlformats.org/officeDocument/2006/relationships/hyperlink" Target="https://biopolylab.com/2020/06/a-short-history-of-bioplastics/" TargetMode="External"/><Relationship Id="rId9" Type="http://schemas.openxmlformats.org/officeDocument/2006/relationships/hyperlink" Target="https://bioplasticsnews.com/polylactic-acid-or-polylactide-pla/" TargetMode="External"/><Relationship Id="rId5" Type="http://schemas.openxmlformats.org/officeDocument/2006/relationships/hyperlink" Target="https://takeawaypackaging.co.uk/7-advantages-of-biodegradable-plastics-and-packaging-products/" TargetMode="External"/><Relationship Id="rId6" Type="http://schemas.openxmlformats.org/officeDocument/2006/relationships/hyperlink" Target="https://greenhome.co.za/the-pros-and-cons-of-bioplastics/" TargetMode="External"/><Relationship Id="rId7" Type="http://schemas.openxmlformats.org/officeDocument/2006/relationships/hyperlink" Target="https://www.explainthatstuff.com/bioplastics.html" TargetMode="External"/><Relationship Id="rId8" Type="http://schemas.openxmlformats.org/officeDocument/2006/relationships/hyperlink" Target="https://www.biopak.com/au/resources/bioplastic-vs-regular-plastic#:~:text=Conventional%20plastics%2C%20such%20as%20fossil,%2C%20recycled%20food%20waste%2C%20etc" TargetMode="External"/><Relationship Id="rId11" Type="http://schemas.openxmlformats.org/officeDocument/2006/relationships/hyperlink" Target="https://www.carbiolice.com/en/news/pla-bioplastic/" TargetMode="External"/><Relationship Id="rId10" Type="http://schemas.openxmlformats.org/officeDocument/2006/relationships/hyperlink" Target="https://www.biopak.com/au/resources/bioplastic-vs-regular-plastic#:~:text=Conventional%20plastics%2C%20such%20as%20fossil,%2C%20recycled%20food%20waste%2C%20etc" TargetMode="External"/><Relationship Id="rId13" Type="http://schemas.openxmlformats.org/officeDocument/2006/relationships/hyperlink" Target="https://gfycat.com/discover/hier-gifs" TargetMode="External"/><Relationship Id="rId12" Type="http://schemas.openxmlformats.org/officeDocument/2006/relationships/hyperlink" Target="https://news.climate.columbia.edu/2017/12/13/the-truth-about-bioplastics/" TargetMode="External"/><Relationship Id="rId14" Type="http://schemas.openxmlformats.org/officeDocument/2006/relationships/hyperlink" Target="https://bioplasticsnews.com/bioplastic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0.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9.xml"/><Relationship Id="rId11" Type="http://schemas.openxmlformats.org/officeDocument/2006/relationships/image" Target="../media/image1.png"/><Relationship Id="rId10" Type="http://schemas.openxmlformats.org/officeDocument/2006/relationships/slide" Target="/ppt/slid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en.wikipedia.org/wiki/Polyhydroxybutyrate" TargetMode="External"/><Relationship Id="rId4" Type="http://schemas.openxmlformats.org/officeDocument/2006/relationships/image" Target="../media/image11.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3" name="Shape 2353"/>
        <p:cNvGrpSpPr/>
        <p:nvPr/>
      </p:nvGrpSpPr>
      <p:grpSpPr>
        <a:xfrm>
          <a:off x="0" y="0"/>
          <a:ext cx="0" cy="0"/>
          <a:chOff x="0" y="0"/>
          <a:chExt cx="0" cy="0"/>
        </a:xfrm>
      </p:grpSpPr>
      <p:sp>
        <p:nvSpPr>
          <p:cNvPr id="2354" name="Google Shape;2354;p58"/>
          <p:cNvSpPr/>
          <p:nvPr/>
        </p:nvSpPr>
        <p:spPr>
          <a:xfrm>
            <a:off x="3019800" y="66325"/>
            <a:ext cx="3104400" cy="3104700"/>
          </a:xfrm>
          <a:prstGeom prst="ellipse">
            <a:avLst/>
          </a:prstGeom>
          <a:solidFill>
            <a:schemeClr val="accent2">
              <a:alpha val="22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8"/>
          <p:cNvSpPr/>
          <p:nvPr/>
        </p:nvSpPr>
        <p:spPr>
          <a:xfrm>
            <a:off x="3243300" y="289975"/>
            <a:ext cx="2657400" cy="2657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8"/>
          <p:cNvSpPr txBox="1"/>
          <p:nvPr>
            <p:ph type="ctrTitle"/>
          </p:nvPr>
        </p:nvSpPr>
        <p:spPr>
          <a:xfrm>
            <a:off x="1945488" y="2357650"/>
            <a:ext cx="5262600" cy="172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t>Bioplastic</a:t>
            </a:r>
            <a:endParaRPr sz="5600"/>
          </a:p>
        </p:txBody>
      </p:sp>
      <p:sp>
        <p:nvSpPr>
          <p:cNvPr id="2357" name="Google Shape;2357;p58"/>
          <p:cNvSpPr txBox="1"/>
          <p:nvPr>
            <p:ph idx="1" type="subTitle"/>
          </p:nvPr>
        </p:nvSpPr>
        <p:spPr>
          <a:xfrm>
            <a:off x="2200575" y="4142400"/>
            <a:ext cx="4743000" cy="4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Izzy and Laszlo</a:t>
            </a:r>
            <a:endParaRPr/>
          </a:p>
        </p:txBody>
      </p:sp>
      <p:grpSp>
        <p:nvGrpSpPr>
          <p:cNvPr id="2358" name="Google Shape;2358;p58"/>
          <p:cNvGrpSpPr/>
          <p:nvPr/>
        </p:nvGrpSpPr>
        <p:grpSpPr>
          <a:xfrm>
            <a:off x="3577298" y="553941"/>
            <a:ext cx="1989575" cy="1742759"/>
            <a:chOff x="5906725" y="2939825"/>
            <a:chExt cx="2346750" cy="2055625"/>
          </a:xfrm>
        </p:grpSpPr>
        <p:sp>
          <p:nvSpPr>
            <p:cNvPr id="2359" name="Google Shape;2359;p58"/>
            <p:cNvSpPr/>
            <p:nvPr/>
          </p:nvSpPr>
          <p:spPr>
            <a:xfrm>
              <a:off x="7430425" y="4304175"/>
              <a:ext cx="715000" cy="383200"/>
            </a:xfrm>
            <a:custGeom>
              <a:rect b="b" l="l" r="r" t="t"/>
              <a:pathLst>
                <a:path extrusionOk="0" h="15328" w="28600">
                  <a:moveTo>
                    <a:pt x="7067" y="0"/>
                  </a:moveTo>
                  <a:cubicBezTo>
                    <a:pt x="6012" y="0"/>
                    <a:pt x="4930" y="151"/>
                    <a:pt x="3739" y="481"/>
                  </a:cubicBezTo>
                  <a:cubicBezTo>
                    <a:pt x="3739" y="481"/>
                    <a:pt x="643" y="1362"/>
                    <a:pt x="0" y="3362"/>
                  </a:cubicBezTo>
                  <a:cubicBezTo>
                    <a:pt x="1632" y="6208"/>
                    <a:pt x="4060" y="8565"/>
                    <a:pt x="6894" y="10149"/>
                  </a:cubicBezTo>
                  <a:cubicBezTo>
                    <a:pt x="6775" y="9363"/>
                    <a:pt x="6751" y="8577"/>
                    <a:pt x="7061" y="7863"/>
                  </a:cubicBezTo>
                  <a:cubicBezTo>
                    <a:pt x="7882" y="9065"/>
                    <a:pt x="8740" y="10244"/>
                    <a:pt x="9656" y="11387"/>
                  </a:cubicBezTo>
                  <a:cubicBezTo>
                    <a:pt x="10502" y="11685"/>
                    <a:pt x="11395" y="11935"/>
                    <a:pt x="12288" y="12101"/>
                  </a:cubicBezTo>
                  <a:cubicBezTo>
                    <a:pt x="14371" y="12494"/>
                    <a:pt x="16514" y="12506"/>
                    <a:pt x="18634" y="12578"/>
                  </a:cubicBezTo>
                  <a:cubicBezTo>
                    <a:pt x="18134" y="11625"/>
                    <a:pt x="17729" y="10613"/>
                    <a:pt x="17824" y="9554"/>
                  </a:cubicBezTo>
                  <a:lnTo>
                    <a:pt x="17824" y="9554"/>
                  </a:lnTo>
                  <a:cubicBezTo>
                    <a:pt x="18896" y="10375"/>
                    <a:pt x="19634" y="11518"/>
                    <a:pt x="20396" y="12673"/>
                  </a:cubicBezTo>
                  <a:cubicBezTo>
                    <a:pt x="20503" y="12673"/>
                    <a:pt x="20610" y="12673"/>
                    <a:pt x="20705" y="12685"/>
                  </a:cubicBezTo>
                  <a:cubicBezTo>
                    <a:pt x="23527" y="12911"/>
                    <a:pt x="26420" y="13530"/>
                    <a:pt x="28599" y="15328"/>
                  </a:cubicBezTo>
                  <a:cubicBezTo>
                    <a:pt x="26468" y="12351"/>
                    <a:pt x="24039" y="9589"/>
                    <a:pt x="21348" y="7101"/>
                  </a:cubicBezTo>
                  <a:cubicBezTo>
                    <a:pt x="19967" y="6851"/>
                    <a:pt x="18646" y="6339"/>
                    <a:pt x="17467" y="5589"/>
                  </a:cubicBezTo>
                  <a:cubicBezTo>
                    <a:pt x="18074" y="5482"/>
                    <a:pt x="18669" y="5386"/>
                    <a:pt x="19277" y="5291"/>
                  </a:cubicBezTo>
                  <a:cubicBezTo>
                    <a:pt x="17276" y="3624"/>
                    <a:pt x="15098" y="2136"/>
                    <a:pt x="12669" y="1195"/>
                  </a:cubicBezTo>
                  <a:cubicBezTo>
                    <a:pt x="12347" y="1314"/>
                    <a:pt x="12014" y="1445"/>
                    <a:pt x="11669" y="1553"/>
                  </a:cubicBezTo>
                  <a:cubicBezTo>
                    <a:pt x="11288" y="1683"/>
                    <a:pt x="10871" y="1779"/>
                    <a:pt x="10454" y="1814"/>
                  </a:cubicBezTo>
                  <a:cubicBezTo>
                    <a:pt x="10366" y="1825"/>
                    <a:pt x="10272" y="1834"/>
                    <a:pt x="10179" y="1834"/>
                  </a:cubicBezTo>
                  <a:cubicBezTo>
                    <a:pt x="10070" y="1834"/>
                    <a:pt x="9961" y="1823"/>
                    <a:pt x="9859" y="1791"/>
                  </a:cubicBezTo>
                  <a:cubicBezTo>
                    <a:pt x="9668" y="1731"/>
                    <a:pt x="9490" y="1576"/>
                    <a:pt x="9442" y="1386"/>
                  </a:cubicBezTo>
                  <a:cubicBezTo>
                    <a:pt x="9906" y="1124"/>
                    <a:pt x="10395" y="838"/>
                    <a:pt x="10883" y="600"/>
                  </a:cubicBezTo>
                  <a:cubicBezTo>
                    <a:pt x="9558" y="217"/>
                    <a:pt x="8333" y="0"/>
                    <a:pt x="7067" y="0"/>
                  </a:cubicBezTo>
                  <a:close/>
                </a:path>
              </a:pathLst>
            </a:custGeom>
            <a:solidFill>
              <a:srgbClr val="566C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8"/>
            <p:cNvSpPr/>
            <p:nvPr/>
          </p:nvSpPr>
          <p:spPr>
            <a:xfrm>
              <a:off x="7461375" y="4385250"/>
              <a:ext cx="531350" cy="186650"/>
            </a:xfrm>
            <a:custGeom>
              <a:rect b="b" l="l" r="r" t="t"/>
              <a:pathLst>
                <a:path extrusionOk="0" h="7466" w="21254">
                  <a:moveTo>
                    <a:pt x="1" y="0"/>
                  </a:moveTo>
                  <a:cubicBezTo>
                    <a:pt x="1846" y="476"/>
                    <a:pt x="3656" y="977"/>
                    <a:pt x="5466" y="1477"/>
                  </a:cubicBezTo>
                  <a:cubicBezTo>
                    <a:pt x="7263" y="2012"/>
                    <a:pt x="9049" y="2584"/>
                    <a:pt x="10823" y="3203"/>
                  </a:cubicBezTo>
                  <a:cubicBezTo>
                    <a:pt x="12597" y="3810"/>
                    <a:pt x="14336" y="4501"/>
                    <a:pt x="16074" y="5203"/>
                  </a:cubicBezTo>
                  <a:cubicBezTo>
                    <a:pt x="17824" y="5918"/>
                    <a:pt x="19527" y="6692"/>
                    <a:pt x="21253" y="7465"/>
                  </a:cubicBezTo>
                  <a:cubicBezTo>
                    <a:pt x="19705" y="6370"/>
                    <a:pt x="18062" y="5418"/>
                    <a:pt x="16360" y="4572"/>
                  </a:cubicBezTo>
                  <a:cubicBezTo>
                    <a:pt x="14645" y="3727"/>
                    <a:pt x="12895" y="3012"/>
                    <a:pt x="11109" y="2370"/>
                  </a:cubicBezTo>
                  <a:cubicBezTo>
                    <a:pt x="9311" y="1762"/>
                    <a:pt x="7490" y="1227"/>
                    <a:pt x="5632" y="822"/>
                  </a:cubicBezTo>
                  <a:cubicBezTo>
                    <a:pt x="3775" y="417"/>
                    <a:pt x="1894" y="107"/>
                    <a:pt x="1"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8"/>
            <p:cNvSpPr/>
            <p:nvPr/>
          </p:nvSpPr>
          <p:spPr>
            <a:xfrm>
              <a:off x="7664675" y="4462325"/>
              <a:ext cx="51225" cy="68200"/>
            </a:xfrm>
            <a:custGeom>
              <a:rect b="b" l="l" r="r" t="t"/>
              <a:pathLst>
                <a:path extrusionOk="0" h="2728" w="2049">
                  <a:moveTo>
                    <a:pt x="1" y="1"/>
                  </a:moveTo>
                  <a:lnTo>
                    <a:pt x="1" y="1"/>
                  </a:lnTo>
                  <a:cubicBezTo>
                    <a:pt x="60" y="334"/>
                    <a:pt x="167" y="608"/>
                    <a:pt x="263" y="870"/>
                  </a:cubicBezTo>
                  <a:cubicBezTo>
                    <a:pt x="394" y="1120"/>
                    <a:pt x="548" y="1358"/>
                    <a:pt x="715" y="1584"/>
                  </a:cubicBezTo>
                  <a:cubicBezTo>
                    <a:pt x="882" y="1799"/>
                    <a:pt x="1072" y="2013"/>
                    <a:pt x="1275" y="2204"/>
                  </a:cubicBezTo>
                  <a:cubicBezTo>
                    <a:pt x="1501" y="2394"/>
                    <a:pt x="1727" y="2573"/>
                    <a:pt x="2037" y="2727"/>
                  </a:cubicBezTo>
                  <a:cubicBezTo>
                    <a:pt x="2048" y="2382"/>
                    <a:pt x="1965" y="2096"/>
                    <a:pt x="1858" y="1823"/>
                  </a:cubicBezTo>
                  <a:cubicBezTo>
                    <a:pt x="1739" y="1549"/>
                    <a:pt x="1608" y="1299"/>
                    <a:pt x="1429" y="1061"/>
                  </a:cubicBezTo>
                  <a:cubicBezTo>
                    <a:pt x="1251" y="834"/>
                    <a:pt x="1048" y="608"/>
                    <a:pt x="810" y="430"/>
                  </a:cubicBezTo>
                  <a:cubicBezTo>
                    <a:pt x="584" y="251"/>
                    <a:pt x="322" y="96"/>
                    <a:pt x="1"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8"/>
            <p:cNvSpPr/>
            <p:nvPr/>
          </p:nvSpPr>
          <p:spPr>
            <a:xfrm>
              <a:off x="7507225" y="4411150"/>
              <a:ext cx="51500" cy="67875"/>
            </a:xfrm>
            <a:custGeom>
              <a:rect b="b" l="l" r="r" t="t"/>
              <a:pathLst>
                <a:path extrusionOk="0" h="2715" w="2060">
                  <a:moveTo>
                    <a:pt x="0" y="0"/>
                  </a:moveTo>
                  <a:cubicBezTo>
                    <a:pt x="60" y="333"/>
                    <a:pt x="167" y="607"/>
                    <a:pt x="262" y="857"/>
                  </a:cubicBezTo>
                  <a:cubicBezTo>
                    <a:pt x="405" y="1107"/>
                    <a:pt x="548" y="1345"/>
                    <a:pt x="715" y="1572"/>
                  </a:cubicBezTo>
                  <a:cubicBezTo>
                    <a:pt x="881" y="1798"/>
                    <a:pt x="1072" y="2000"/>
                    <a:pt x="1286" y="2203"/>
                  </a:cubicBezTo>
                  <a:cubicBezTo>
                    <a:pt x="1500" y="2393"/>
                    <a:pt x="1727" y="2572"/>
                    <a:pt x="2036" y="2715"/>
                  </a:cubicBezTo>
                  <a:cubicBezTo>
                    <a:pt x="2060" y="2381"/>
                    <a:pt x="1965" y="2096"/>
                    <a:pt x="1858" y="1810"/>
                  </a:cubicBezTo>
                  <a:cubicBezTo>
                    <a:pt x="1739" y="1548"/>
                    <a:pt x="1608" y="1286"/>
                    <a:pt x="1429" y="1048"/>
                  </a:cubicBezTo>
                  <a:cubicBezTo>
                    <a:pt x="1250" y="833"/>
                    <a:pt x="1060" y="607"/>
                    <a:pt x="822" y="429"/>
                  </a:cubicBezTo>
                  <a:cubicBezTo>
                    <a:pt x="584" y="250"/>
                    <a:pt x="334" y="83"/>
                    <a:pt x="0"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8"/>
            <p:cNvSpPr/>
            <p:nvPr/>
          </p:nvSpPr>
          <p:spPr>
            <a:xfrm>
              <a:off x="7702475" y="4386425"/>
              <a:ext cx="87850" cy="21750"/>
            </a:xfrm>
            <a:custGeom>
              <a:rect b="b" l="l" r="r" t="t"/>
              <a:pathLst>
                <a:path extrusionOk="0" h="870" w="3514">
                  <a:moveTo>
                    <a:pt x="1763" y="1"/>
                  </a:moveTo>
                  <a:cubicBezTo>
                    <a:pt x="1465" y="1"/>
                    <a:pt x="1179" y="37"/>
                    <a:pt x="882" y="96"/>
                  </a:cubicBezTo>
                  <a:cubicBezTo>
                    <a:pt x="584" y="168"/>
                    <a:pt x="298" y="251"/>
                    <a:pt x="1" y="429"/>
                  </a:cubicBezTo>
                  <a:cubicBezTo>
                    <a:pt x="286" y="608"/>
                    <a:pt x="584" y="703"/>
                    <a:pt x="882" y="775"/>
                  </a:cubicBezTo>
                  <a:cubicBezTo>
                    <a:pt x="1179" y="834"/>
                    <a:pt x="1465" y="870"/>
                    <a:pt x="1763" y="870"/>
                  </a:cubicBezTo>
                  <a:cubicBezTo>
                    <a:pt x="2060" y="870"/>
                    <a:pt x="2346" y="834"/>
                    <a:pt x="2644" y="775"/>
                  </a:cubicBezTo>
                  <a:cubicBezTo>
                    <a:pt x="2942" y="703"/>
                    <a:pt x="3239" y="608"/>
                    <a:pt x="3513" y="429"/>
                  </a:cubicBezTo>
                  <a:cubicBezTo>
                    <a:pt x="3215" y="251"/>
                    <a:pt x="2942" y="168"/>
                    <a:pt x="2644" y="96"/>
                  </a:cubicBezTo>
                  <a:cubicBezTo>
                    <a:pt x="2346" y="37"/>
                    <a:pt x="2060" y="1"/>
                    <a:pt x="1763"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8"/>
            <p:cNvSpPr/>
            <p:nvPr/>
          </p:nvSpPr>
          <p:spPr>
            <a:xfrm>
              <a:off x="7524775" y="4327600"/>
              <a:ext cx="79500" cy="38200"/>
            </a:xfrm>
            <a:custGeom>
              <a:rect b="b" l="l" r="r" t="t"/>
              <a:pathLst>
                <a:path extrusionOk="0" h="1528" w="3180">
                  <a:moveTo>
                    <a:pt x="2894" y="1"/>
                  </a:moveTo>
                  <a:cubicBezTo>
                    <a:pt x="2664" y="1"/>
                    <a:pt x="2452" y="37"/>
                    <a:pt x="2239" y="80"/>
                  </a:cubicBezTo>
                  <a:cubicBezTo>
                    <a:pt x="1941" y="139"/>
                    <a:pt x="1679" y="246"/>
                    <a:pt x="1418" y="365"/>
                  </a:cubicBezTo>
                  <a:cubicBezTo>
                    <a:pt x="1144" y="496"/>
                    <a:pt x="894" y="639"/>
                    <a:pt x="656" y="818"/>
                  </a:cubicBezTo>
                  <a:cubicBezTo>
                    <a:pt x="417" y="1020"/>
                    <a:pt x="191" y="1223"/>
                    <a:pt x="1" y="1508"/>
                  </a:cubicBezTo>
                  <a:cubicBezTo>
                    <a:pt x="99" y="1522"/>
                    <a:pt x="194" y="1528"/>
                    <a:pt x="286" y="1528"/>
                  </a:cubicBezTo>
                  <a:cubicBezTo>
                    <a:pt x="517" y="1528"/>
                    <a:pt x="732" y="1491"/>
                    <a:pt x="953" y="1449"/>
                  </a:cubicBezTo>
                  <a:cubicBezTo>
                    <a:pt x="1239" y="1389"/>
                    <a:pt x="1513" y="1282"/>
                    <a:pt x="1787" y="1163"/>
                  </a:cubicBezTo>
                  <a:cubicBezTo>
                    <a:pt x="2049" y="1032"/>
                    <a:pt x="2310" y="877"/>
                    <a:pt x="2537" y="699"/>
                  </a:cubicBezTo>
                  <a:cubicBezTo>
                    <a:pt x="2763" y="508"/>
                    <a:pt x="3001" y="306"/>
                    <a:pt x="3180" y="20"/>
                  </a:cubicBezTo>
                  <a:cubicBezTo>
                    <a:pt x="3081" y="7"/>
                    <a:pt x="2986" y="1"/>
                    <a:pt x="2894"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8"/>
            <p:cNvSpPr/>
            <p:nvPr/>
          </p:nvSpPr>
          <p:spPr>
            <a:xfrm>
              <a:off x="7085725" y="3864775"/>
              <a:ext cx="478675" cy="749675"/>
            </a:xfrm>
            <a:custGeom>
              <a:rect b="b" l="l" r="r" t="t"/>
              <a:pathLst>
                <a:path extrusionOk="0" h="29987" w="19147">
                  <a:moveTo>
                    <a:pt x="18424" y="1"/>
                  </a:moveTo>
                  <a:cubicBezTo>
                    <a:pt x="18265" y="1"/>
                    <a:pt x="18104" y="61"/>
                    <a:pt x="17979" y="186"/>
                  </a:cubicBezTo>
                  <a:cubicBezTo>
                    <a:pt x="9657" y="8068"/>
                    <a:pt x="715" y="17474"/>
                    <a:pt x="25" y="29308"/>
                  </a:cubicBezTo>
                  <a:cubicBezTo>
                    <a:pt x="1" y="29666"/>
                    <a:pt x="275" y="29975"/>
                    <a:pt x="632" y="29987"/>
                  </a:cubicBezTo>
                  <a:lnTo>
                    <a:pt x="680" y="29987"/>
                  </a:lnTo>
                  <a:cubicBezTo>
                    <a:pt x="1037" y="29987"/>
                    <a:pt x="1323" y="29725"/>
                    <a:pt x="1323" y="29392"/>
                  </a:cubicBezTo>
                  <a:cubicBezTo>
                    <a:pt x="1977" y="18045"/>
                    <a:pt x="10728" y="8842"/>
                    <a:pt x="18872" y="1138"/>
                  </a:cubicBezTo>
                  <a:cubicBezTo>
                    <a:pt x="19134" y="900"/>
                    <a:pt x="19146" y="483"/>
                    <a:pt x="18896" y="210"/>
                  </a:cubicBezTo>
                  <a:cubicBezTo>
                    <a:pt x="18772" y="73"/>
                    <a:pt x="18598" y="1"/>
                    <a:pt x="18424" y="1"/>
                  </a:cubicBezTo>
                  <a:close/>
                </a:path>
              </a:pathLst>
            </a:custGeom>
            <a:solidFill>
              <a:srgbClr val="3E5E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8"/>
            <p:cNvSpPr/>
            <p:nvPr/>
          </p:nvSpPr>
          <p:spPr>
            <a:xfrm>
              <a:off x="7111925" y="4349250"/>
              <a:ext cx="554275" cy="205375"/>
            </a:xfrm>
            <a:custGeom>
              <a:rect b="b" l="l" r="r" t="t"/>
              <a:pathLst>
                <a:path extrusionOk="0" h="8215" w="22171">
                  <a:moveTo>
                    <a:pt x="10941" y="1"/>
                  </a:moveTo>
                  <a:cubicBezTo>
                    <a:pt x="10644" y="1"/>
                    <a:pt x="10347" y="12"/>
                    <a:pt x="10050" y="35"/>
                  </a:cubicBezTo>
                  <a:cubicBezTo>
                    <a:pt x="5740" y="357"/>
                    <a:pt x="1751" y="3286"/>
                    <a:pt x="144" y="7322"/>
                  </a:cubicBezTo>
                  <a:cubicBezTo>
                    <a:pt x="1" y="7655"/>
                    <a:pt x="167" y="8036"/>
                    <a:pt x="513" y="8167"/>
                  </a:cubicBezTo>
                  <a:cubicBezTo>
                    <a:pt x="584" y="8203"/>
                    <a:pt x="679" y="8215"/>
                    <a:pt x="751" y="8215"/>
                  </a:cubicBezTo>
                  <a:cubicBezTo>
                    <a:pt x="1001" y="8215"/>
                    <a:pt x="1263" y="8072"/>
                    <a:pt x="1358" y="7810"/>
                  </a:cubicBezTo>
                  <a:cubicBezTo>
                    <a:pt x="2775" y="4226"/>
                    <a:pt x="6323" y="1643"/>
                    <a:pt x="10157" y="1345"/>
                  </a:cubicBezTo>
                  <a:cubicBezTo>
                    <a:pt x="10435" y="1320"/>
                    <a:pt x="10713" y="1308"/>
                    <a:pt x="10991" y="1308"/>
                  </a:cubicBezTo>
                  <a:cubicBezTo>
                    <a:pt x="12315" y="1308"/>
                    <a:pt x="13617" y="1587"/>
                    <a:pt x="14788" y="2119"/>
                  </a:cubicBezTo>
                  <a:cubicBezTo>
                    <a:pt x="17300" y="3250"/>
                    <a:pt x="19241" y="5524"/>
                    <a:pt x="20932" y="7536"/>
                  </a:cubicBezTo>
                  <a:cubicBezTo>
                    <a:pt x="21065" y="7683"/>
                    <a:pt x="21250" y="7762"/>
                    <a:pt x="21438" y="7762"/>
                  </a:cubicBezTo>
                  <a:cubicBezTo>
                    <a:pt x="21585" y="7762"/>
                    <a:pt x="21735" y="7713"/>
                    <a:pt x="21861" y="7608"/>
                  </a:cubicBezTo>
                  <a:cubicBezTo>
                    <a:pt x="22123" y="7370"/>
                    <a:pt x="22170" y="6965"/>
                    <a:pt x="21932" y="6679"/>
                  </a:cubicBezTo>
                  <a:cubicBezTo>
                    <a:pt x="20146" y="4572"/>
                    <a:pt x="18098" y="2178"/>
                    <a:pt x="15324" y="928"/>
                  </a:cubicBezTo>
                  <a:cubicBezTo>
                    <a:pt x="13977" y="310"/>
                    <a:pt x="12472" y="1"/>
                    <a:pt x="10941" y="1"/>
                  </a:cubicBezTo>
                  <a:close/>
                </a:path>
              </a:pathLst>
            </a:custGeom>
            <a:solidFill>
              <a:srgbClr val="3E5E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8"/>
            <p:cNvSpPr/>
            <p:nvPr/>
          </p:nvSpPr>
          <p:spPr>
            <a:xfrm>
              <a:off x="6644600" y="4362100"/>
              <a:ext cx="434025" cy="223200"/>
            </a:xfrm>
            <a:custGeom>
              <a:rect b="b" l="l" r="r" t="t"/>
              <a:pathLst>
                <a:path extrusionOk="0" h="8928" w="17361">
                  <a:moveTo>
                    <a:pt x="8730" y="0"/>
                  </a:moveTo>
                  <a:cubicBezTo>
                    <a:pt x="8512" y="0"/>
                    <a:pt x="8293" y="7"/>
                    <a:pt x="8073" y="21"/>
                  </a:cubicBezTo>
                  <a:cubicBezTo>
                    <a:pt x="5704" y="188"/>
                    <a:pt x="3287" y="1081"/>
                    <a:pt x="406" y="2867"/>
                  </a:cubicBezTo>
                  <a:cubicBezTo>
                    <a:pt x="108" y="3057"/>
                    <a:pt x="1" y="3462"/>
                    <a:pt x="203" y="3772"/>
                  </a:cubicBezTo>
                  <a:cubicBezTo>
                    <a:pt x="327" y="3973"/>
                    <a:pt x="542" y="4084"/>
                    <a:pt x="763" y="4084"/>
                  </a:cubicBezTo>
                  <a:cubicBezTo>
                    <a:pt x="881" y="4084"/>
                    <a:pt x="1000" y="4052"/>
                    <a:pt x="1108" y="3986"/>
                  </a:cubicBezTo>
                  <a:cubicBezTo>
                    <a:pt x="3787" y="2319"/>
                    <a:pt x="6014" y="1486"/>
                    <a:pt x="8157" y="1331"/>
                  </a:cubicBezTo>
                  <a:cubicBezTo>
                    <a:pt x="8350" y="1318"/>
                    <a:pt x="8543" y="1312"/>
                    <a:pt x="8734" y="1312"/>
                  </a:cubicBezTo>
                  <a:cubicBezTo>
                    <a:pt x="11159" y="1312"/>
                    <a:pt x="13392" y="2344"/>
                    <a:pt x="14550" y="4022"/>
                  </a:cubicBezTo>
                  <a:cubicBezTo>
                    <a:pt x="15396" y="5248"/>
                    <a:pt x="15717" y="6796"/>
                    <a:pt x="16003" y="8391"/>
                  </a:cubicBezTo>
                  <a:cubicBezTo>
                    <a:pt x="16062" y="8701"/>
                    <a:pt x="16336" y="8927"/>
                    <a:pt x="16646" y="8927"/>
                  </a:cubicBezTo>
                  <a:cubicBezTo>
                    <a:pt x="16693" y="8927"/>
                    <a:pt x="16717" y="8927"/>
                    <a:pt x="16765" y="8903"/>
                  </a:cubicBezTo>
                  <a:cubicBezTo>
                    <a:pt x="17122" y="8844"/>
                    <a:pt x="17360" y="8510"/>
                    <a:pt x="17301" y="8153"/>
                  </a:cubicBezTo>
                  <a:cubicBezTo>
                    <a:pt x="16991" y="6403"/>
                    <a:pt x="16634" y="4724"/>
                    <a:pt x="15634" y="3284"/>
                  </a:cubicBezTo>
                  <a:cubicBezTo>
                    <a:pt x="14206" y="1225"/>
                    <a:pt x="11596" y="0"/>
                    <a:pt x="8730" y="0"/>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8"/>
            <p:cNvSpPr/>
            <p:nvPr/>
          </p:nvSpPr>
          <p:spPr>
            <a:xfrm>
              <a:off x="6778250" y="3839950"/>
              <a:ext cx="305725" cy="706050"/>
            </a:xfrm>
            <a:custGeom>
              <a:rect b="b" l="l" r="r" t="t"/>
              <a:pathLst>
                <a:path extrusionOk="0" h="28242" w="12229">
                  <a:moveTo>
                    <a:pt x="723" y="0"/>
                  </a:moveTo>
                  <a:cubicBezTo>
                    <a:pt x="665" y="0"/>
                    <a:pt x="606" y="8"/>
                    <a:pt x="548" y="24"/>
                  </a:cubicBezTo>
                  <a:cubicBezTo>
                    <a:pt x="215" y="119"/>
                    <a:pt x="1" y="488"/>
                    <a:pt x="108" y="833"/>
                  </a:cubicBezTo>
                  <a:cubicBezTo>
                    <a:pt x="1287" y="4965"/>
                    <a:pt x="3263" y="8870"/>
                    <a:pt x="5180" y="12633"/>
                  </a:cubicBezTo>
                  <a:cubicBezTo>
                    <a:pt x="7621" y="17407"/>
                    <a:pt x="10145" y="22372"/>
                    <a:pt x="10895" y="27682"/>
                  </a:cubicBezTo>
                  <a:cubicBezTo>
                    <a:pt x="10955" y="28003"/>
                    <a:pt x="11228" y="28242"/>
                    <a:pt x="11550" y="28242"/>
                  </a:cubicBezTo>
                  <a:lnTo>
                    <a:pt x="11633" y="28242"/>
                  </a:lnTo>
                  <a:cubicBezTo>
                    <a:pt x="11978" y="28182"/>
                    <a:pt x="12229" y="27861"/>
                    <a:pt x="12181" y="27503"/>
                  </a:cubicBezTo>
                  <a:cubicBezTo>
                    <a:pt x="11395" y="21967"/>
                    <a:pt x="8823" y="16919"/>
                    <a:pt x="6347" y="12037"/>
                  </a:cubicBezTo>
                  <a:cubicBezTo>
                    <a:pt x="4454" y="8322"/>
                    <a:pt x="2501" y="4477"/>
                    <a:pt x="1358" y="476"/>
                  </a:cubicBezTo>
                  <a:cubicBezTo>
                    <a:pt x="1289" y="189"/>
                    <a:pt x="1013" y="0"/>
                    <a:pt x="723" y="0"/>
                  </a:cubicBezTo>
                  <a:close/>
                </a:path>
              </a:pathLst>
            </a:custGeom>
            <a:solidFill>
              <a:srgbClr val="3E5E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8"/>
            <p:cNvSpPr/>
            <p:nvPr/>
          </p:nvSpPr>
          <p:spPr>
            <a:xfrm>
              <a:off x="6538050" y="4105225"/>
              <a:ext cx="573300" cy="546150"/>
            </a:xfrm>
            <a:custGeom>
              <a:rect b="b" l="l" r="r" t="t"/>
              <a:pathLst>
                <a:path extrusionOk="0" h="21846" w="22932">
                  <a:moveTo>
                    <a:pt x="4400" y="0"/>
                  </a:moveTo>
                  <a:cubicBezTo>
                    <a:pt x="3182" y="0"/>
                    <a:pt x="1913" y="110"/>
                    <a:pt x="596" y="331"/>
                  </a:cubicBezTo>
                  <a:cubicBezTo>
                    <a:pt x="239" y="390"/>
                    <a:pt x="0" y="724"/>
                    <a:pt x="60" y="1081"/>
                  </a:cubicBezTo>
                  <a:cubicBezTo>
                    <a:pt x="113" y="1401"/>
                    <a:pt x="397" y="1626"/>
                    <a:pt x="712" y="1626"/>
                  </a:cubicBezTo>
                  <a:cubicBezTo>
                    <a:pt x="748" y="1626"/>
                    <a:pt x="785" y="1623"/>
                    <a:pt x="822" y="1617"/>
                  </a:cubicBezTo>
                  <a:cubicBezTo>
                    <a:pt x="2053" y="1413"/>
                    <a:pt x="3239" y="1311"/>
                    <a:pt x="4375" y="1311"/>
                  </a:cubicBezTo>
                  <a:cubicBezTo>
                    <a:pt x="7757" y="1311"/>
                    <a:pt x="10709" y="2213"/>
                    <a:pt x="13169" y="4022"/>
                  </a:cubicBezTo>
                  <a:cubicBezTo>
                    <a:pt x="18658" y="8034"/>
                    <a:pt x="20789" y="15630"/>
                    <a:pt x="21598" y="21286"/>
                  </a:cubicBezTo>
                  <a:cubicBezTo>
                    <a:pt x="21658" y="21607"/>
                    <a:pt x="21920" y="21845"/>
                    <a:pt x="22253" y="21845"/>
                  </a:cubicBezTo>
                  <a:lnTo>
                    <a:pt x="22337" y="21845"/>
                  </a:lnTo>
                  <a:cubicBezTo>
                    <a:pt x="22694" y="21786"/>
                    <a:pt x="22932" y="21464"/>
                    <a:pt x="22884" y="21107"/>
                  </a:cubicBezTo>
                  <a:cubicBezTo>
                    <a:pt x="22039" y="15190"/>
                    <a:pt x="19812" y="7248"/>
                    <a:pt x="13943" y="2962"/>
                  </a:cubicBezTo>
                  <a:cubicBezTo>
                    <a:pt x="11256" y="989"/>
                    <a:pt x="8053" y="0"/>
                    <a:pt x="4400" y="0"/>
                  </a:cubicBezTo>
                  <a:close/>
                </a:path>
              </a:pathLst>
            </a:custGeom>
            <a:solidFill>
              <a:srgbClr val="3E5E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8"/>
            <p:cNvSpPr/>
            <p:nvPr/>
          </p:nvSpPr>
          <p:spPr>
            <a:xfrm>
              <a:off x="6566025" y="3890675"/>
              <a:ext cx="515275" cy="711875"/>
            </a:xfrm>
            <a:custGeom>
              <a:rect b="b" l="l" r="r" t="t"/>
              <a:pathLst>
                <a:path extrusionOk="0" h="28475" w="20611">
                  <a:moveTo>
                    <a:pt x="1165" y="0"/>
                  </a:moveTo>
                  <a:cubicBezTo>
                    <a:pt x="871" y="0"/>
                    <a:pt x="593" y="190"/>
                    <a:pt x="513" y="483"/>
                  </a:cubicBezTo>
                  <a:cubicBezTo>
                    <a:pt x="1" y="2376"/>
                    <a:pt x="382" y="4627"/>
                    <a:pt x="1560" y="6651"/>
                  </a:cubicBezTo>
                  <a:cubicBezTo>
                    <a:pt x="2632" y="8472"/>
                    <a:pt x="4192" y="9961"/>
                    <a:pt x="5573" y="11211"/>
                  </a:cubicBezTo>
                  <a:cubicBezTo>
                    <a:pt x="7025" y="12520"/>
                    <a:pt x="8526" y="13806"/>
                    <a:pt x="10061" y="15009"/>
                  </a:cubicBezTo>
                  <a:cubicBezTo>
                    <a:pt x="10407" y="15283"/>
                    <a:pt x="10764" y="15556"/>
                    <a:pt x="11121" y="15842"/>
                  </a:cubicBezTo>
                  <a:cubicBezTo>
                    <a:pt x="12955" y="17259"/>
                    <a:pt x="14836" y="18724"/>
                    <a:pt x="16336" y="20498"/>
                  </a:cubicBezTo>
                  <a:cubicBezTo>
                    <a:pt x="18312" y="22831"/>
                    <a:pt x="19301" y="25415"/>
                    <a:pt x="19098" y="27784"/>
                  </a:cubicBezTo>
                  <a:cubicBezTo>
                    <a:pt x="19074" y="28141"/>
                    <a:pt x="19336" y="28451"/>
                    <a:pt x="19694" y="28475"/>
                  </a:cubicBezTo>
                  <a:lnTo>
                    <a:pt x="19753" y="28475"/>
                  </a:lnTo>
                  <a:cubicBezTo>
                    <a:pt x="20098" y="28475"/>
                    <a:pt x="20384" y="28225"/>
                    <a:pt x="20384" y="27868"/>
                  </a:cubicBezTo>
                  <a:cubicBezTo>
                    <a:pt x="20610" y="25153"/>
                    <a:pt x="19527" y="22236"/>
                    <a:pt x="17312" y="19640"/>
                  </a:cubicBezTo>
                  <a:cubicBezTo>
                    <a:pt x="15741" y="17759"/>
                    <a:pt x="13788" y="16259"/>
                    <a:pt x="11919" y="14783"/>
                  </a:cubicBezTo>
                  <a:cubicBezTo>
                    <a:pt x="11574" y="14497"/>
                    <a:pt x="11216" y="14235"/>
                    <a:pt x="10859" y="13949"/>
                  </a:cubicBezTo>
                  <a:cubicBezTo>
                    <a:pt x="9359" y="12759"/>
                    <a:pt x="7871" y="11508"/>
                    <a:pt x="6442" y="10223"/>
                  </a:cubicBezTo>
                  <a:cubicBezTo>
                    <a:pt x="5144" y="9044"/>
                    <a:pt x="3656" y="7639"/>
                    <a:pt x="2691" y="5972"/>
                  </a:cubicBezTo>
                  <a:cubicBezTo>
                    <a:pt x="1679" y="4246"/>
                    <a:pt x="1346" y="2376"/>
                    <a:pt x="1787" y="828"/>
                  </a:cubicBezTo>
                  <a:cubicBezTo>
                    <a:pt x="1870" y="483"/>
                    <a:pt x="1668" y="114"/>
                    <a:pt x="1322" y="19"/>
                  </a:cubicBezTo>
                  <a:cubicBezTo>
                    <a:pt x="1270" y="6"/>
                    <a:pt x="1217" y="0"/>
                    <a:pt x="1165" y="0"/>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8"/>
            <p:cNvSpPr/>
            <p:nvPr/>
          </p:nvSpPr>
          <p:spPr>
            <a:xfrm>
              <a:off x="7028575" y="3694325"/>
              <a:ext cx="209300" cy="865675"/>
            </a:xfrm>
            <a:custGeom>
              <a:rect b="b" l="l" r="r" t="t"/>
              <a:pathLst>
                <a:path extrusionOk="0" h="34627" w="8372">
                  <a:moveTo>
                    <a:pt x="7618" y="0"/>
                  </a:moveTo>
                  <a:cubicBezTo>
                    <a:pt x="7432" y="0"/>
                    <a:pt x="7247" y="82"/>
                    <a:pt x="7121" y="241"/>
                  </a:cubicBezTo>
                  <a:cubicBezTo>
                    <a:pt x="1823" y="6730"/>
                    <a:pt x="1" y="18100"/>
                    <a:pt x="1704" y="34043"/>
                  </a:cubicBezTo>
                  <a:cubicBezTo>
                    <a:pt x="1751" y="34364"/>
                    <a:pt x="2037" y="34626"/>
                    <a:pt x="2358" y="34626"/>
                  </a:cubicBezTo>
                  <a:lnTo>
                    <a:pt x="2418" y="34626"/>
                  </a:lnTo>
                  <a:cubicBezTo>
                    <a:pt x="2775" y="34590"/>
                    <a:pt x="3037" y="34269"/>
                    <a:pt x="3001" y="33912"/>
                  </a:cubicBezTo>
                  <a:cubicBezTo>
                    <a:pt x="930" y="14505"/>
                    <a:pt x="4644" y="5349"/>
                    <a:pt x="8133" y="1074"/>
                  </a:cubicBezTo>
                  <a:cubicBezTo>
                    <a:pt x="8371" y="789"/>
                    <a:pt x="8323" y="372"/>
                    <a:pt x="8038" y="158"/>
                  </a:cubicBezTo>
                  <a:cubicBezTo>
                    <a:pt x="7916" y="52"/>
                    <a:pt x="7767" y="0"/>
                    <a:pt x="7618" y="0"/>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8"/>
            <p:cNvSpPr/>
            <p:nvPr/>
          </p:nvSpPr>
          <p:spPr>
            <a:xfrm>
              <a:off x="6871725" y="3761475"/>
              <a:ext cx="232800" cy="798525"/>
            </a:xfrm>
            <a:custGeom>
              <a:rect b="b" l="l" r="r" t="t"/>
              <a:pathLst>
                <a:path extrusionOk="0" h="31941" w="9312">
                  <a:moveTo>
                    <a:pt x="2412" y="1"/>
                  </a:moveTo>
                  <a:cubicBezTo>
                    <a:pt x="2114" y="1"/>
                    <a:pt x="1845" y="194"/>
                    <a:pt x="1774" y="508"/>
                  </a:cubicBezTo>
                  <a:cubicBezTo>
                    <a:pt x="0" y="7366"/>
                    <a:pt x="2941" y="15605"/>
                    <a:pt x="5311" y="22237"/>
                  </a:cubicBezTo>
                  <a:cubicBezTo>
                    <a:pt x="6549" y="25689"/>
                    <a:pt x="7728" y="28964"/>
                    <a:pt x="7978" y="31357"/>
                  </a:cubicBezTo>
                  <a:cubicBezTo>
                    <a:pt x="8025" y="31678"/>
                    <a:pt x="8311" y="31940"/>
                    <a:pt x="8632" y="31940"/>
                  </a:cubicBezTo>
                  <a:cubicBezTo>
                    <a:pt x="8644" y="31940"/>
                    <a:pt x="8680" y="31940"/>
                    <a:pt x="8692" y="31916"/>
                  </a:cubicBezTo>
                  <a:cubicBezTo>
                    <a:pt x="9049" y="31893"/>
                    <a:pt x="9311" y="31559"/>
                    <a:pt x="9275" y="31202"/>
                  </a:cubicBezTo>
                  <a:cubicBezTo>
                    <a:pt x="9001" y="28666"/>
                    <a:pt x="7870" y="25475"/>
                    <a:pt x="6549" y="21784"/>
                  </a:cubicBezTo>
                  <a:cubicBezTo>
                    <a:pt x="4120" y="14998"/>
                    <a:pt x="1370" y="7306"/>
                    <a:pt x="3048" y="829"/>
                  </a:cubicBezTo>
                  <a:cubicBezTo>
                    <a:pt x="3144" y="472"/>
                    <a:pt x="2929" y="115"/>
                    <a:pt x="2572" y="20"/>
                  </a:cubicBezTo>
                  <a:cubicBezTo>
                    <a:pt x="2518" y="7"/>
                    <a:pt x="2465" y="1"/>
                    <a:pt x="2412"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8"/>
            <p:cNvSpPr/>
            <p:nvPr/>
          </p:nvSpPr>
          <p:spPr>
            <a:xfrm>
              <a:off x="7082175" y="4170775"/>
              <a:ext cx="487875" cy="416000"/>
            </a:xfrm>
            <a:custGeom>
              <a:rect b="b" l="l" r="r" t="t"/>
              <a:pathLst>
                <a:path extrusionOk="0" h="16640" w="19515">
                  <a:moveTo>
                    <a:pt x="18789" y="1"/>
                  </a:moveTo>
                  <a:cubicBezTo>
                    <a:pt x="18725" y="1"/>
                    <a:pt x="18660" y="10"/>
                    <a:pt x="18598" y="31"/>
                  </a:cubicBezTo>
                  <a:cubicBezTo>
                    <a:pt x="12442" y="1912"/>
                    <a:pt x="7763" y="6662"/>
                    <a:pt x="3631" y="10865"/>
                  </a:cubicBezTo>
                  <a:cubicBezTo>
                    <a:pt x="2298" y="12211"/>
                    <a:pt x="798" y="13758"/>
                    <a:pt x="107" y="15771"/>
                  </a:cubicBezTo>
                  <a:cubicBezTo>
                    <a:pt x="0" y="16116"/>
                    <a:pt x="179" y="16485"/>
                    <a:pt x="524" y="16604"/>
                  </a:cubicBezTo>
                  <a:cubicBezTo>
                    <a:pt x="595" y="16616"/>
                    <a:pt x="667" y="16640"/>
                    <a:pt x="738" y="16640"/>
                  </a:cubicBezTo>
                  <a:cubicBezTo>
                    <a:pt x="1000" y="16640"/>
                    <a:pt x="1262" y="16461"/>
                    <a:pt x="1345" y="16175"/>
                  </a:cubicBezTo>
                  <a:cubicBezTo>
                    <a:pt x="1941" y="14449"/>
                    <a:pt x="3334" y="13020"/>
                    <a:pt x="4572" y="11770"/>
                  </a:cubicBezTo>
                  <a:cubicBezTo>
                    <a:pt x="8596" y="7686"/>
                    <a:pt x="13145" y="3067"/>
                    <a:pt x="18979" y="1281"/>
                  </a:cubicBezTo>
                  <a:cubicBezTo>
                    <a:pt x="19324" y="1174"/>
                    <a:pt x="19514" y="804"/>
                    <a:pt x="19407" y="459"/>
                  </a:cubicBezTo>
                  <a:cubicBezTo>
                    <a:pt x="19330" y="179"/>
                    <a:pt x="19065" y="1"/>
                    <a:pt x="18789"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8"/>
            <p:cNvSpPr/>
            <p:nvPr/>
          </p:nvSpPr>
          <p:spPr>
            <a:xfrm>
              <a:off x="5907325" y="4382125"/>
              <a:ext cx="2345850" cy="533125"/>
            </a:xfrm>
            <a:custGeom>
              <a:rect b="b" l="l" r="r" t="t"/>
              <a:pathLst>
                <a:path extrusionOk="0" h="21325" w="93834">
                  <a:moveTo>
                    <a:pt x="67316" y="0"/>
                  </a:moveTo>
                  <a:cubicBezTo>
                    <a:pt x="67162" y="0"/>
                    <a:pt x="67008" y="2"/>
                    <a:pt x="66854" y="6"/>
                  </a:cubicBezTo>
                  <a:cubicBezTo>
                    <a:pt x="64008" y="89"/>
                    <a:pt x="60305" y="340"/>
                    <a:pt x="57805" y="1709"/>
                  </a:cubicBezTo>
                  <a:cubicBezTo>
                    <a:pt x="55471" y="2983"/>
                    <a:pt x="53459" y="3864"/>
                    <a:pt x="51721" y="4447"/>
                  </a:cubicBezTo>
                  <a:cubicBezTo>
                    <a:pt x="49721" y="5110"/>
                    <a:pt x="48057" y="5372"/>
                    <a:pt x="46620" y="5372"/>
                  </a:cubicBezTo>
                  <a:cubicBezTo>
                    <a:pt x="44859" y="5372"/>
                    <a:pt x="43439" y="4978"/>
                    <a:pt x="42160" y="4447"/>
                  </a:cubicBezTo>
                  <a:cubicBezTo>
                    <a:pt x="39434" y="3308"/>
                    <a:pt x="37362" y="1535"/>
                    <a:pt x="33991" y="1535"/>
                  </a:cubicBezTo>
                  <a:cubicBezTo>
                    <a:pt x="33696" y="1535"/>
                    <a:pt x="33392" y="1549"/>
                    <a:pt x="33076" y="1578"/>
                  </a:cubicBezTo>
                  <a:cubicBezTo>
                    <a:pt x="29706" y="1875"/>
                    <a:pt x="26396" y="2566"/>
                    <a:pt x="23110" y="3364"/>
                  </a:cubicBezTo>
                  <a:lnTo>
                    <a:pt x="22027" y="3626"/>
                  </a:lnTo>
                  <a:cubicBezTo>
                    <a:pt x="17931" y="4626"/>
                    <a:pt x="13835" y="5709"/>
                    <a:pt x="9692" y="6281"/>
                  </a:cubicBezTo>
                  <a:cubicBezTo>
                    <a:pt x="9335" y="6316"/>
                    <a:pt x="8954" y="6364"/>
                    <a:pt x="8596" y="6412"/>
                  </a:cubicBezTo>
                  <a:cubicBezTo>
                    <a:pt x="7406" y="6543"/>
                    <a:pt x="6215" y="6638"/>
                    <a:pt x="5025" y="6662"/>
                  </a:cubicBezTo>
                  <a:lnTo>
                    <a:pt x="5441" y="6936"/>
                  </a:lnTo>
                  <a:cubicBezTo>
                    <a:pt x="4620" y="6638"/>
                    <a:pt x="3749" y="6494"/>
                    <a:pt x="2875" y="6494"/>
                  </a:cubicBezTo>
                  <a:cubicBezTo>
                    <a:pt x="1898" y="6494"/>
                    <a:pt x="917" y="6673"/>
                    <a:pt x="0" y="7019"/>
                  </a:cubicBezTo>
                  <a:lnTo>
                    <a:pt x="0" y="8090"/>
                  </a:lnTo>
                  <a:lnTo>
                    <a:pt x="12" y="12484"/>
                  </a:lnTo>
                  <a:cubicBezTo>
                    <a:pt x="12" y="13389"/>
                    <a:pt x="726" y="14151"/>
                    <a:pt x="1655" y="14210"/>
                  </a:cubicBezTo>
                  <a:lnTo>
                    <a:pt x="8620" y="14639"/>
                  </a:lnTo>
                  <a:lnTo>
                    <a:pt x="8620" y="13210"/>
                  </a:lnTo>
                  <a:cubicBezTo>
                    <a:pt x="8620" y="13210"/>
                    <a:pt x="8710" y="13205"/>
                    <a:pt x="8876" y="13205"/>
                  </a:cubicBezTo>
                  <a:cubicBezTo>
                    <a:pt x="8959" y="13205"/>
                    <a:pt x="9061" y="13206"/>
                    <a:pt x="9180" y="13210"/>
                  </a:cubicBezTo>
                  <a:cubicBezTo>
                    <a:pt x="9406" y="13222"/>
                    <a:pt x="9680" y="13222"/>
                    <a:pt x="10001" y="13246"/>
                  </a:cubicBezTo>
                  <a:cubicBezTo>
                    <a:pt x="12371" y="13377"/>
                    <a:pt x="17181" y="13841"/>
                    <a:pt x="19514" y="15722"/>
                  </a:cubicBezTo>
                  <a:cubicBezTo>
                    <a:pt x="19514" y="15722"/>
                    <a:pt x="26670" y="21104"/>
                    <a:pt x="33803" y="21104"/>
                  </a:cubicBezTo>
                  <a:cubicBezTo>
                    <a:pt x="33826" y="21104"/>
                    <a:pt x="33850" y="21104"/>
                    <a:pt x="33873" y="21104"/>
                  </a:cubicBezTo>
                  <a:lnTo>
                    <a:pt x="51114" y="21009"/>
                  </a:lnTo>
                  <a:cubicBezTo>
                    <a:pt x="52781" y="20997"/>
                    <a:pt x="54412" y="20806"/>
                    <a:pt x="56031" y="20425"/>
                  </a:cubicBezTo>
                  <a:cubicBezTo>
                    <a:pt x="59495" y="19619"/>
                    <a:pt x="62994" y="19355"/>
                    <a:pt x="66086" y="19355"/>
                  </a:cubicBezTo>
                  <a:cubicBezTo>
                    <a:pt x="70615" y="19355"/>
                    <a:pt x="74271" y="19921"/>
                    <a:pt x="75664" y="20175"/>
                  </a:cubicBezTo>
                  <a:cubicBezTo>
                    <a:pt x="75712" y="20175"/>
                    <a:pt x="75736" y="20187"/>
                    <a:pt x="75771" y="20187"/>
                  </a:cubicBezTo>
                  <a:cubicBezTo>
                    <a:pt x="76081" y="20235"/>
                    <a:pt x="76379" y="20330"/>
                    <a:pt x="76688" y="20402"/>
                  </a:cubicBezTo>
                  <a:cubicBezTo>
                    <a:pt x="79179" y="21075"/>
                    <a:pt x="81415" y="21324"/>
                    <a:pt x="83360" y="21324"/>
                  </a:cubicBezTo>
                  <a:cubicBezTo>
                    <a:pt x="87291" y="21324"/>
                    <a:pt x="90031" y="20308"/>
                    <a:pt x="91273" y="19735"/>
                  </a:cubicBezTo>
                  <a:cubicBezTo>
                    <a:pt x="92643" y="19020"/>
                    <a:pt x="93678" y="17925"/>
                    <a:pt x="93655" y="15806"/>
                  </a:cubicBezTo>
                  <a:cubicBezTo>
                    <a:pt x="93655" y="14806"/>
                    <a:pt x="93357" y="13877"/>
                    <a:pt x="92881" y="13186"/>
                  </a:cubicBezTo>
                  <a:cubicBezTo>
                    <a:pt x="92452" y="12555"/>
                    <a:pt x="92464" y="11710"/>
                    <a:pt x="92928" y="11079"/>
                  </a:cubicBezTo>
                  <a:cubicBezTo>
                    <a:pt x="93012" y="10960"/>
                    <a:pt x="93107" y="10829"/>
                    <a:pt x="93178" y="10686"/>
                  </a:cubicBezTo>
                  <a:cubicBezTo>
                    <a:pt x="93583" y="9936"/>
                    <a:pt x="93833" y="8817"/>
                    <a:pt x="93833" y="7555"/>
                  </a:cubicBezTo>
                  <a:cubicBezTo>
                    <a:pt x="93821" y="6138"/>
                    <a:pt x="93500" y="4912"/>
                    <a:pt x="92988" y="4197"/>
                  </a:cubicBezTo>
                  <a:cubicBezTo>
                    <a:pt x="92964" y="4150"/>
                    <a:pt x="92928" y="4090"/>
                    <a:pt x="92881" y="4042"/>
                  </a:cubicBezTo>
                  <a:cubicBezTo>
                    <a:pt x="92786" y="3911"/>
                    <a:pt x="92702" y="3757"/>
                    <a:pt x="92643" y="3602"/>
                  </a:cubicBezTo>
                  <a:cubicBezTo>
                    <a:pt x="92262" y="3507"/>
                    <a:pt x="91869" y="3423"/>
                    <a:pt x="91476" y="3364"/>
                  </a:cubicBezTo>
                  <a:cubicBezTo>
                    <a:pt x="89047" y="2959"/>
                    <a:pt x="86439" y="2923"/>
                    <a:pt x="83951" y="2804"/>
                  </a:cubicBezTo>
                  <a:cubicBezTo>
                    <a:pt x="83582" y="2792"/>
                    <a:pt x="83225" y="2780"/>
                    <a:pt x="82868" y="2745"/>
                  </a:cubicBezTo>
                  <a:lnTo>
                    <a:pt x="82808" y="2745"/>
                  </a:lnTo>
                  <a:cubicBezTo>
                    <a:pt x="77426" y="2363"/>
                    <a:pt x="72674" y="0"/>
                    <a:pt x="67316" y="0"/>
                  </a:cubicBezTo>
                  <a:close/>
                </a:path>
              </a:pathLst>
            </a:custGeom>
            <a:solidFill>
              <a:srgbClr val="6B50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8"/>
            <p:cNvSpPr/>
            <p:nvPr/>
          </p:nvSpPr>
          <p:spPr>
            <a:xfrm>
              <a:off x="7505725" y="4423050"/>
              <a:ext cx="43775" cy="31525"/>
            </a:xfrm>
            <a:custGeom>
              <a:rect b="b" l="l" r="r" t="t"/>
              <a:pathLst>
                <a:path extrusionOk="0" h="1261" w="1751">
                  <a:moveTo>
                    <a:pt x="775" y="0"/>
                  </a:moveTo>
                  <a:lnTo>
                    <a:pt x="703" y="36"/>
                  </a:lnTo>
                  <a:cubicBezTo>
                    <a:pt x="263" y="155"/>
                    <a:pt x="1" y="643"/>
                    <a:pt x="120" y="1084"/>
                  </a:cubicBezTo>
                  <a:cubicBezTo>
                    <a:pt x="132" y="1131"/>
                    <a:pt x="144" y="1191"/>
                    <a:pt x="191" y="1215"/>
                  </a:cubicBezTo>
                  <a:cubicBezTo>
                    <a:pt x="226" y="1250"/>
                    <a:pt x="278" y="1260"/>
                    <a:pt x="330" y="1260"/>
                  </a:cubicBezTo>
                  <a:cubicBezTo>
                    <a:pt x="365" y="1260"/>
                    <a:pt x="400" y="1255"/>
                    <a:pt x="429" y="1250"/>
                  </a:cubicBezTo>
                  <a:cubicBezTo>
                    <a:pt x="679" y="1203"/>
                    <a:pt x="941" y="1167"/>
                    <a:pt x="1203" y="1131"/>
                  </a:cubicBezTo>
                  <a:cubicBezTo>
                    <a:pt x="1310" y="1108"/>
                    <a:pt x="1429" y="1096"/>
                    <a:pt x="1513" y="1036"/>
                  </a:cubicBezTo>
                  <a:cubicBezTo>
                    <a:pt x="1751" y="893"/>
                    <a:pt x="1739" y="500"/>
                    <a:pt x="1548" y="298"/>
                  </a:cubicBezTo>
                  <a:cubicBezTo>
                    <a:pt x="1358" y="84"/>
                    <a:pt x="1060" y="12"/>
                    <a:pt x="775"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8"/>
            <p:cNvSpPr/>
            <p:nvPr/>
          </p:nvSpPr>
          <p:spPr>
            <a:xfrm>
              <a:off x="7817075" y="4442875"/>
              <a:ext cx="26825" cy="28700"/>
            </a:xfrm>
            <a:custGeom>
              <a:rect b="b" l="l" r="r" t="t"/>
              <a:pathLst>
                <a:path extrusionOk="0" h="1148" w="1073">
                  <a:moveTo>
                    <a:pt x="332" y="0"/>
                  </a:moveTo>
                  <a:cubicBezTo>
                    <a:pt x="320" y="0"/>
                    <a:pt x="309" y="2"/>
                    <a:pt x="298" y="5"/>
                  </a:cubicBezTo>
                  <a:cubicBezTo>
                    <a:pt x="239" y="17"/>
                    <a:pt x="215" y="65"/>
                    <a:pt x="203" y="124"/>
                  </a:cubicBezTo>
                  <a:cubicBezTo>
                    <a:pt x="155" y="279"/>
                    <a:pt x="96" y="434"/>
                    <a:pt x="48" y="588"/>
                  </a:cubicBezTo>
                  <a:cubicBezTo>
                    <a:pt x="36" y="648"/>
                    <a:pt x="1" y="719"/>
                    <a:pt x="24" y="791"/>
                  </a:cubicBezTo>
                  <a:cubicBezTo>
                    <a:pt x="60" y="993"/>
                    <a:pt x="358" y="1148"/>
                    <a:pt x="572" y="1148"/>
                  </a:cubicBezTo>
                  <a:cubicBezTo>
                    <a:pt x="798" y="1136"/>
                    <a:pt x="941" y="1017"/>
                    <a:pt x="1036" y="874"/>
                  </a:cubicBezTo>
                  <a:lnTo>
                    <a:pt x="1036" y="791"/>
                  </a:lnTo>
                  <a:cubicBezTo>
                    <a:pt x="1072" y="517"/>
                    <a:pt x="775" y="136"/>
                    <a:pt x="417" y="17"/>
                  </a:cubicBezTo>
                  <a:cubicBezTo>
                    <a:pt x="392" y="8"/>
                    <a:pt x="361" y="0"/>
                    <a:pt x="332"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8"/>
            <p:cNvSpPr/>
            <p:nvPr/>
          </p:nvSpPr>
          <p:spPr>
            <a:xfrm>
              <a:off x="7366725" y="4456050"/>
              <a:ext cx="30675" cy="25100"/>
            </a:xfrm>
            <a:custGeom>
              <a:rect b="b" l="l" r="r" t="t"/>
              <a:pathLst>
                <a:path extrusionOk="0" h="1004" w="1227">
                  <a:moveTo>
                    <a:pt x="768" y="0"/>
                  </a:moveTo>
                  <a:cubicBezTo>
                    <a:pt x="526" y="0"/>
                    <a:pt x="245" y="139"/>
                    <a:pt x="72" y="347"/>
                  </a:cubicBezTo>
                  <a:cubicBezTo>
                    <a:pt x="36" y="371"/>
                    <a:pt x="12" y="419"/>
                    <a:pt x="12" y="442"/>
                  </a:cubicBezTo>
                  <a:cubicBezTo>
                    <a:pt x="0" y="502"/>
                    <a:pt x="36" y="550"/>
                    <a:pt x="84" y="585"/>
                  </a:cubicBezTo>
                  <a:cubicBezTo>
                    <a:pt x="203" y="681"/>
                    <a:pt x="334" y="788"/>
                    <a:pt x="453" y="895"/>
                  </a:cubicBezTo>
                  <a:cubicBezTo>
                    <a:pt x="512" y="942"/>
                    <a:pt x="560" y="978"/>
                    <a:pt x="631" y="1002"/>
                  </a:cubicBezTo>
                  <a:cubicBezTo>
                    <a:pt x="642" y="1003"/>
                    <a:pt x="652" y="1004"/>
                    <a:pt x="663" y="1004"/>
                  </a:cubicBezTo>
                  <a:cubicBezTo>
                    <a:pt x="851" y="1004"/>
                    <a:pt x="1099" y="812"/>
                    <a:pt x="1155" y="609"/>
                  </a:cubicBezTo>
                  <a:cubicBezTo>
                    <a:pt x="1227" y="407"/>
                    <a:pt x="1155" y="228"/>
                    <a:pt x="1060" y="73"/>
                  </a:cubicBezTo>
                  <a:lnTo>
                    <a:pt x="1012" y="61"/>
                  </a:lnTo>
                  <a:cubicBezTo>
                    <a:pt x="941" y="19"/>
                    <a:pt x="857" y="0"/>
                    <a:pt x="768"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8"/>
            <p:cNvSpPr/>
            <p:nvPr/>
          </p:nvSpPr>
          <p:spPr>
            <a:xfrm>
              <a:off x="7638525" y="4501125"/>
              <a:ext cx="167850" cy="116525"/>
            </a:xfrm>
            <a:custGeom>
              <a:rect b="b" l="l" r="r" t="t"/>
              <a:pathLst>
                <a:path extrusionOk="0" h="4661" w="6714">
                  <a:moveTo>
                    <a:pt x="4321" y="1"/>
                  </a:moveTo>
                  <a:cubicBezTo>
                    <a:pt x="4257" y="1"/>
                    <a:pt x="4193" y="3"/>
                    <a:pt x="4130" y="9"/>
                  </a:cubicBezTo>
                  <a:cubicBezTo>
                    <a:pt x="2833" y="116"/>
                    <a:pt x="1249" y="925"/>
                    <a:pt x="678" y="2116"/>
                  </a:cubicBezTo>
                  <a:cubicBezTo>
                    <a:pt x="654" y="2152"/>
                    <a:pt x="642" y="2187"/>
                    <a:pt x="630" y="2235"/>
                  </a:cubicBezTo>
                  <a:cubicBezTo>
                    <a:pt x="618" y="2247"/>
                    <a:pt x="618" y="2259"/>
                    <a:pt x="594" y="2271"/>
                  </a:cubicBezTo>
                  <a:cubicBezTo>
                    <a:pt x="1" y="3702"/>
                    <a:pt x="1266" y="4661"/>
                    <a:pt x="2542" y="4661"/>
                  </a:cubicBezTo>
                  <a:cubicBezTo>
                    <a:pt x="2700" y="4661"/>
                    <a:pt x="2857" y="4646"/>
                    <a:pt x="3011" y="4616"/>
                  </a:cubicBezTo>
                  <a:cubicBezTo>
                    <a:pt x="4309" y="4342"/>
                    <a:pt x="6666" y="3676"/>
                    <a:pt x="6702" y="2009"/>
                  </a:cubicBezTo>
                  <a:cubicBezTo>
                    <a:pt x="6713" y="781"/>
                    <a:pt x="5446" y="1"/>
                    <a:pt x="4321"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8"/>
            <p:cNvSpPr/>
            <p:nvPr/>
          </p:nvSpPr>
          <p:spPr>
            <a:xfrm>
              <a:off x="7944175" y="4656575"/>
              <a:ext cx="74750" cy="60175"/>
            </a:xfrm>
            <a:custGeom>
              <a:rect b="b" l="l" r="r" t="t"/>
              <a:pathLst>
                <a:path extrusionOk="0" h="2407" w="2990">
                  <a:moveTo>
                    <a:pt x="1643" y="0"/>
                  </a:moveTo>
                  <a:cubicBezTo>
                    <a:pt x="1393" y="0"/>
                    <a:pt x="1137" y="71"/>
                    <a:pt x="917" y="208"/>
                  </a:cubicBezTo>
                  <a:cubicBezTo>
                    <a:pt x="370" y="553"/>
                    <a:pt x="1" y="1256"/>
                    <a:pt x="334" y="1875"/>
                  </a:cubicBezTo>
                  <a:cubicBezTo>
                    <a:pt x="546" y="2261"/>
                    <a:pt x="906" y="2406"/>
                    <a:pt x="1284" y="2406"/>
                  </a:cubicBezTo>
                  <a:cubicBezTo>
                    <a:pt x="1502" y="2406"/>
                    <a:pt x="1725" y="2358"/>
                    <a:pt x="1929" y="2280"/>
                  </a:cubicBezTo>
                  <a:cubicBezTo>
                    <a:pt x="1977" y="2256"/>
                    <a:pt x="2037" y="2244"/>
                    <a:pt x="2084" y="2220"/>
                  </a:cubicBezTo>
                  <a:cubicBezTo>
                    <a:pt x="2120" y="2196"/>
                    <a:pt x="2168" y="2173"/>
                    <a:pt x="2203" y="2137"/>
                  </a:cubicBezTo>
                  <a:cubicBezTo>
                    <a:pt x="2703" y="1768"/>
                    <a:pt x="2989" y="1137"/>
                    <a:pt x="2644" y="553"/>
                  </a:cubicBezTo>
                  <a:cubicBezTo>
                    <a:pt x="2431" y="180"/>
                    <a:pt x="2043" y="0"/>
                    <a:pt x="1643"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8"/>
            <p:cNvSpPr/>
            <p:nvPr/>
          </p:nvSpPr>
          <p:spPr>
            <a:xfrm>
              <a:off x="7979000" y="4679925"/>
              <a:ext cx="25" cy="25"/>
            </a:xfrm>
            <a:custGeom>
              <a:rect b="b" l="l" r="r" t="t"/>
              <a:pathLst>
                <a:path extrusionOk="0" h="1" w="1">
                  <a:moveTo>
                    <a:pt x="1" y="0"/>
                  </a:moveTo>
                  <a:lnTo>
                    <a:pt x="1" y="0"/>
                  </a:lnTo>
                  <a:lnTo>
                    <a:pt x="1" y="0"/>
                  </a:lnTo>
                  <a:lnTo>
                    <a:pt x="1" y="0"/>
                  </a:ln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8"/>
            <p:cNvSpPr/>
            <p:nvPr/>
          </p:nvSpPr>
          <p:spPr>
            <a:xfrm>
              <a:off x="7979000" y="4679475"/>
              <a:ext cx="175" cy="475"/>
            </a:xfrm>
            <a:custGeom>
              <a:rect b="b" l="l" r="r" t="t"/>
              <a:pathLst>
                <a:path extrusionOk="0" h="19" w="7">
                  <a:moveTo>
                    <a:pt x="5" y="1"/>
                  </a:moveTo>
                  <a:lnTo>
                    <a:pt x="5" y="1"/>
                  </a:lnTo>
                  <a:cubicBezTo>
                    <a:pt x="4" y="1"/>
                    <a:pt x="1" y="6"/>
                    <a:pt x="1" y="18"/>
                  </a:cubicBezTo>
                  <a:cubicBezTo>
                    <a:pt x="7" y="6"/>
                    <a:pt x="7" y="1"/>
                    <a:pt x="5"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8"/>
            <p:cNvSpPr/>
            <p:nvPr/>
          </p:nvSpPr>
          <p:spPr>
            <a:xfrm>
              <a:off x="7978700" y="4679925"/>
              <a:ext cx="325" cy="25"/>
            </a:xfrm>
            <a:custGeom>
              <a:rect b="b" l="l" r="r" t="t"/>
              <a:pathLst>
                <a:path extrusionOk="0" h="1" w="13">
                  <a:moveTo>
                    <a:pt x="1" y="0"/>
                  </a:moveTo>
                  <a:lnTo>
                    <a:pt x="1" y="0"/>
                  </a:lnTo>
                  <a:cubicBezTo>
                    <a:pt x="1" y="0"/>
                    <a:pt x="13" y="0"/>
                    <a:pt x="1" y="0"/>
                  </a:cubicBezTo>
                  <a:cubicBezTo>
                    <a:pt x="13" y="0"/>
                    <a:pt x="13" y="0"/>
                    <a:pt x="1" y="0"/>
                  </a:cubicBezTo>
                  <a:cubicBezTo>
                    <a:pt x="13" y="0"/>
                    <a:pt x="13" y="0"/>
                    <a:pt x="1"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8"/>
            <p:cNvSpPr/>
            <p:nvPr/>
          </p:nvSpPr>
          <p:spPr>
            <a:xfrm>
              <a:off x="6841650" y="4587975"/>
              <a:ext cx="163275" cy="96575"/>
            </a:xfrm>
            <a:custGeom>
              <a:rect b="b" l="l" r="r" t="t"/>
              <a:pathLst>
                <a:path extrusionOk="0" h="3863" w="6531">
                  <a:moveTo>
                    <a:pt x="4914" y="0"/>
                  </a:moveTo>
                  <a:cubicBezTo>
                    <a:pt x="4400" y="0"/>
                    <a:pt x="3863" y="99"/>
                    <a:pt x="3501" y="190"/>
                  </a:cubicBezTo>
                  <a:cubicBezTo>
                    <a:pt x="2644" y="392"/>
                    <a:pt x="1" y="738"/>
                    <a:pt x="370" y="2095"/>
                  </a:cubicBezTo>
                  <a:cubicBezTo>
                    <a:pt x="695" y="3265"/>
                    <a:pt x="2340" y="3863"/>
                    <a:pt x="3504" y="3863"/>
                  </a:cubicBezTo>
                  <a:cubicBezTo>
                    <a:pt x="3619" y="3863"/>
                    <a:pt x="3730" y="3857"/>
                    <a:pt x="3835" y="3845"/>
                  </a:cubicBezTo>
                  <a:cubicBezTo>
                    <a:pt x="5168" y="3702"/>
                    <a:pt x="6192" y="2547"/>
                    <a:pt x="6383" y="1261"/>
                  </a:cubicBezTo>
                  <a:cubicBezTo>
                    <a:pt x="6530" y="264"/>
                    <a:pt x="5753" y="0"/>
                    <a:pt x="4914"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8"/>
            <p:cNvSpPr/>
            <p:nvPr/>
          </p:nvSpPr>
          <p:spPr>
            <a:xfrm>
              <a:off x="6477325" y="4517725"/>
              <a:ext cx="139625" cy="69275"/>
            </a:xfrm>
            <a:custGeom>
              <a:rect b="b" l="l" r="r" t="t"/>
              <a:pathLst>
                <a:path extrusionOk="0" h="2771" w="5585">
                  <a:moveTo>
                    <a:pt x="2657" y="0"/>
                  </a:moveTo>
                  <a:cubicBezTo>
                    <a:pt x="1979" y="0"/>
                    <a:pt x="1331" y="213"/>
                    <a:pt x="763" y="595"/>
                  </a:cubicBezTo>
                  <a:cubicBezTo>
                    <a:pt x="667" y="631"/>
                    <a:pt x="584" y="690"/>
                    <a:pt x="489" y="797"/>
                  </a:cubicBezTo>
                  <a:cubicBezTo>
                    <a:pt x="382" y="881"/>
                    <a:pt x="310" y="976"/>
                    <a:pt x="286" y="1071"/>
                  </a:cubicBezTo>
                  <a:cubicBezTo>
                    <a:pt x="84" y="1404"/>
                    <a:pt x="1" y="1774"/>
                    <a:pt x="227" y="2131"/>
                  </a:cubicBezTo>
                  <a:cubicBezTo>
                    <a:pt x="501" y="2607"/>
                    <a:pt x="1155" y="2655"/>
                    <a:pt x="1656" y="2714"/>
                  </a:cubicBezTo>
                  <a:cubicBezTo>
                    <a:pt x="1976" y="2753"/>
                    <a:pt x="2300" y="2771"/>
                    <a:pt x="2624" y="2771"/>
                  </a:cubicBezTo>
                  <a:cubicBezTo>
                    <a:pt x="2999" y="2771"/>
                    <a:pt x="3375" y="2747"/>
                    <a:pt x="3751" y="2702"/>
                  </a:cubicBezTo>
                  <a:cubicBezTo>
                    <a:pt x="4287" y="2619"/>
                    <a:pt x="4965" y="2595"/>
                    <a:pt x="5204" y="2012"/>
                  </a:cubicBezTo>
                  <a:cubicBezTo>
                    <a:pt x="5585" y="1059"/>
                    <a:pt x="4180" y="285"/>
                    <a:pt x="3489" y="107"/>
                  </a:cubicBezTo>
                  <a:cubicBezTo>
                    <a:pt x="3209" y="35"/>
                    <a:pt x="2930" y="0"/>
                    <a:pt x="2657"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8"/>
            <p:cNvSpPr/>
            <p:nvPr/>
          </p:nvSpPr>
          <p:spPr>
            <a:xfrm>
              <a:off x="7197350" y="4568100"/>
              <a:ext cx="45875" cy="40400"/>
            </a:xfrm>
            <a:custGeom>
              <a:rect b="b" l="l" r="r" t="t"/>
              <a:pathLst>
                <a:path extrusionOk="0" h="1616" w="1835">
                  <a:moveTo>
                    <a:pt x="950" y="1"/>
                  </a:moveTo>
                  <a:cubicBezTo>
                    <a:pt x="769" y="1"/>
                    <a:pt x="592" y="67"/>
                    <a:pt x="465" y="211"/>
                  </a:cubicBezTo>
                  <a:cubicBezTo>
                    <a:pt x="406" y="270"/>
                    <a:pt x="358" y="330"/>
                    <a:pt x="298" y="390"/>
                  </a:cubicBezTo>
                  <a:cubicBezTo>
                    <a:pt x="84" y="604"/>
                    <a:pt x="1" y="997"/>
                    <a:pt x="179" y="1259"/>
                  </a:cubicBezTo>
                  <a:cubicBezTo>
                    <a:pt x="339" y="1508"/>
                    <a:pt x="574" y="1616"/>
                    <a:pt x="843" y="1616"/>
                  </a:cubicBezTo>
                  <a:cubicBezTo>
                    <a:pt x="894" y="1616"/>
                    <a:pt x="947" y="1612"/>
                    <a:pt x="1001" y="1604"/>
                  </a:cubicBezTo>
                  <a:cubicBezTo>
                    <a:pt x="1203" y="1580"/>
                    <a:pt x="1394" y="1437"/>
                    <a:pt x="1549" y="1294"/>
                  </a:cubicBezTo>
                  <a:cubicBezTo>
                    <a:pt x="1799" y="1021"/>
                    <a:pt x="1834" y="532"/>
                    <a:pt x="1549" y="270"/>
                  </a:cubicBezTo>
                  <a:cubicBezTo>
                    <a:pt x="1549" y="270"/>
                    <a:pt x="1537" y="247"/>
                    <a:pt x="1513" y="247"/>
                  </a:cubicBezTo>
                  <a:cubicBezTo>
                    <a:pt x="1501" y="235"/>
                    <a:pt x="1501" y="223"/>
                    <a:pt x="1489" y="211"/>
                  </a:cubicBezTo>
                  <a:cubicBezTo>
                    <a:pt x="1342" y="76"/>
                    <a:pt x="1144" y="1"/>
                    <a:pt x="950"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8"/>
            <p:cNvSpPr/>
            <p:nvPr/>
          </p:nvSpPr>
          <p:spPr>
            <a:xfrm>
              <a:off x="8035550" y="4531600"/>
              <a:ext cx="46175" cy="40500"/>
            </a:xfrm>
            <a:custGeom>
              <a:rect b="b" l="l" r="r" t="t"/>
              <a:pathLst>
                <a:path extrusionOk="0" h="1620" w="1847">
                  <a:moveTo>
                    <a:pt x="944" y="1"/>
                  </a:moveTo>
                  <a:cubicBezTo>
                    <a:pt x="765" y="1"/>
                    <a:pt x="590" y="64"/>
                    <a:pt x="465" y="206"/>
                  </a:cubicBezTo>
                  <a:cubicBezTo>
                    <a:pt x="406" y="266"/>
                    <a:pt x="358" y="326"/>
                    <a:pt x="298" y="385"/>
                  </a:cubicBezTo>
                  <a:cubicBezTo>
                    <a:pt x="96" y="611"/>
                    <a:pt x="1" y="992"/>
                    <a:pt x="179" y="1266"/>
                  </a:cubicBezTo>
                  <a:cubicBezTo>
                    <a:pt x="343" y="1522"/>
                    <a:pt x="585" y="1619"/>
                    <a:pt x="861" y="1619"/>
                  </a:cubicBezTo>
                  <a:cubicBezTo>
                    <a:pt x="907" y="1619"/>
                    <a:pt x="954" y="1616"/>
                    <a:pt x="1001" y="1611"/>
                  </a:cubicBezTo>
                  <a:cubicBezTo>
                    <a:pt x="1203" y="1576"/>
                    <a:pt x="1406" y="1445"/>
                    <a:pt x="1549" y="1290"/>
                  </a:cubicBezTo>
                  <a:cubicBezTo>
                    <a:pt x="1822" y="1028"/>
                    <a:pt x="1846" y="552"/>
                    <a:pt x="1549" y="266"/>
                  </a:cubicBezTo>
                  <a:cubicBezTo>
                    <a:pt x="1549" y="266"/>
                    <a:pt x="1537" y="254"/>
                    <a:pt x="1525" y="254"/>
                  </a:cubicBezTo>
                  <a:cubicBezTo>
                    <a:pt x="1501" y="242"/>
                    <a:pt x="1501" y="218"/>
                    <a:pt x="1489" y="206"/>
                  </a:cubicBezTo>
                  <a:cubicBezTo>
                    <a:pt x="1340" y="76"/>
                    <a:pt x="1139" y="1"/>
                    <a:pt x="944"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8"/>
            <p:cNvSpPr/>
            <p:nvPr/>
          </p:nvSpPr>
          <p:spPr>
            <a:xfrm>
              <a:off x="7404225" y="4528150"/>
              <a:ext cx="72350" cy="79525"/>
            </a:xfrm>
            <a:custGeom>
              <a:rect b="b" l="l" r="r" t="t"/>
              <a:pathLst>
                <a:path extrusionOk="0" h="3181" w="2894">
                  <a:moveTo>
                    <a:pt x="1297" y="1"/>
                  </a:moveTo>
                  <a:cubicBezTo>
                    <a:pt x="906" y="1"/>
                    <a:pt x="523" y="192"/>
                    <a:pt x="298" y="583"/>
                  </a:cubicBezTo>
                  <a:cubicBezTo>
                    <a:pt x="1" y="1095"/>
                    <a:pt x="13" y="1809"/>
                    <a:pt x="251" y="2345"/>
                  </a:cubicBezTo>
                  <a:cubicBezTo>
                    <a:pt x="263" y="2404"/>
                    <a:pt x="298" y="2440"/>
                    <a:pt x="322" y="2499"/>
                  </a:cubicBezTo>
                  <a:cubicBezTo>
                    <a:pt x="370" y="2595"/>
                    <a:pt x="429" y="2666"/>
                    <a:pt x="501" y="2714"/>
                  </a:cubicBezTo>
                  <a:cubicBezTo>
                    <a:pt x="759" y="2995"/>
                    <a:pt x="1092" y="3180"/>
                    <a:pt x="1489" y="3180"/>
                  </a:cubicBezTo>
                  <a:cubicBezTo>
                    <a:pt x="1512" y="3180"/>
                    <a:pt x="1536" y="3179"/>
                    <a:pt x="1560" y="3178"/>
                  </a:cubicBezTo>
                  <a:cubicBezTo>
                    <a:pt x="1977" y="3154"/>
                    <a:pt x="2346" y="2904"/>
                    <a:pt x="2560" y="2547"/>
                  </a:cubicBezTo>
                  <a:cubicBezTo>
                    <a:pt x="2894" y="1892"/>
                    <a:pt x="2727" y="952"/>
                    <a:pt x="2227" y="416"/>
                  </a:cubicBezTo>
                  <a:cubicBezTo>
                    <a:pt x="1974" y="141"/>
                    <a:pt x="1633" y="1"/>
                    <a:pt x="1297"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8"/>
            <p:cNvSpPr/>
            <p:nvPr/>
          </p:nvSpPr>
          <p:spPr>
            <a:xfrm>
              <a:off x="7153000" y="4760525"/>
              <a:ext cx="76225" cy="63350"/>
            </a:xfrm>
            <a:custGeom>
              <a:rect b="b" l="l" r="r" t="t"/>
              <a:pathLst>
                <a:path extrusionOk="0" h="2534" w="3049">
                  <a:moveTo>
                    <a:pt x="2369" y="1"/>
                  </a:moveTo>
                  <a:cubicBezTo>
                    <a:pt x="1657" y="1"/>
                    <a:pt x="558" y="1286"/>
                    <a:pt x="310" y="1634"/>
                  </a:cubicBezTo>
                  <a:cubicBezTo>
                    <a:pt x="120" y="1896"/>
                    <a:pt x="1" y="2348"/>
                    <a:pt x="298" y="2491"/>
                  </a:cubicBezTo>
                  <a:cubicBezTo>
                    <a:pt x="346" y="2522"/>
                    <a:pt x="398" y="2533"/>
                    <a:pt x="453" y="2533"/>
                  </a:cubicBezTo>
                  <a:cubicBezTo>
                    <a:pt x="549" y="2533"/>
                    <a:pt x="652" y="2498"/>
                    <a:pt x="751" y="2468"/>
                  </a:cubicBezTo>
                  <a:cubicBezTo>
                    <a:pt x="1287" y="2277"/>
                    <a:pt x="1799" y="1991"/>
                    <a:pt x="2263" y="1646"/>
                  </a:cubicBezTo>
                  <a:cubicBezTo>
                    <a:pt x="2668" y="1348"/>
                    <a:pt x="3049" y="872"/>
                    <a:pt x="2870" y="408"/>
                  </a:cubicBezTo>
                  <a:cubicBezTo>
                    <a:pt x="2760" y="117"/>
                    <a:pt x="2582" y="1"/>
                    <a:pt x="2369"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8"/>
            <p:cNvSpPr/>
            <p:nvPr/>
          </p:nvSpPr>
          <p:spPr>
            <a:xfrm>
              <a:off x="6692825" y="4471475"/>
              <a:ext cx="58475" cy="24525"/>
            </a:xfrm>
            <a:custGeom>
              <a:rect b="b" l="l" r="r" t="t"/>
              <a:pathLst>
                <a:path extrusionOk="0" h="981" w="2339">
                  <a:moveTo>
                    <a:pt x="1719" y="0"/>
                  </a:moveTo>
                  <a:cubicBezTo>
                    <a:pt x="1241" y="0"/>
                    <a:pt x="602" y="208"/>
                    <a:pt x="417" y="290"/>
                  </a:cubicBezTo>
                  <a:cubicBezTo>
                    <a:pt x="227" y="385"/>
                    <a:pt x="1" y="576"/>
                    <a:pt x="120" y="766"/>
                  </a:cubicBezTo>
                  <a:cubicBezTo>
                    <a:pt x="179" y="861"/>
                    <a:pt x="286" y="885"/>
                    <a:pt x="370" y="897"/>
                  </a:cubicBezTo>
                  <a:cubicBezTo>
                    <a:pt x="612" y="952"/>
                    <a:pt x="860" y="981"/>
                    <a:pt x="1109" y="981"/>
                  </a:cubicBezTo>
                  <a:cubicBezTo>
                    <a:pt x="1239" y="981"/>
                    <a:pt x="1370" y="973"/>
                    <a:pt x="1501" y="957"/>
                  </a:cubicBezTo>
                  <a:cubicBezTo>
                    <a:pt x="1822" y="933"/>
                    <a:pt x="2203" y="814"/>
                    <a:pt x="2263" y="480"/>
                  </a:cubicBezTo>
                  <a:cubicBezTo>
                    <a:pt x="2339" y="115"/>
                    <a:pt x="2073" y="0"/>
                    <a:pt x="1719"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8"/>
            <p:cNvSpPr/>
            <p:nvPr/>
          </p:nvSpPr>
          <p:spPr>
            <a:xfrm>
              <a:off x="5906725" y="4418275"/>
              <a:ext cx="216125" cy="329825"/>
            </a:xfrm>
            <a:custGeom>
              <a:rect b="b" l="l" r="r" t="t"/>
              <a:pathLst>
                <a:path extrusionOk="0" h="13193" w="8645">
                  <a:moveTo>
                    <a:pt x="8585" y="1"/>
                  </a:moveTo>
                  <a:lnTo>
                    <a:pt x="1620" y="513"/>
                  </a:lnTo>
                  <a:cubicBezTo>
                    <a:pt x="691" y="584"/>
                    <a:pt x="0" y="1346"/>
                    <a:pt x="0" y="2263"/>
                  </a:cubicBezTo>
                  <a:lnTo>
                    <a:pt x="12" y="5573"/>
                  </a:lnTo>
                  <a:lnTo>
                    <a:pt x="12" y="6644"/>
                  </a:lnTo>
                  <a:lnTo>
                    <a:pt x="36" y="11038"/>
                  </a:lnTo>
                  <a:cubicBezTo>
                    <a:pt x="36" y="11943"/>
                    <a:pt x="750" y="12705"/>
                    <a:pt x="1679" y="12764"/>
                  </a:cubicBezTo>
                  <a:lnTo>
                    <a:pt x="8644" y="13193"/>
                  </a:lnTo>
                  <a:lnTo>
                    <a:pt x="8644" y="11752"/>
                  </a:lnTo>
                  <a:lnTo>
                    <a:pt x="8644" y="10990"/>
                  </a:lnTo>
                  <a:lnTo>
                    <a:pt x="8609" y="6585"/>
                  </a:lnTo>
                  <a:lnTo>
                    <a:pt x="8597" y="4942"/>
                  </a:lnTo>
                  <a:lnTo>
                    <a:pt x="8585" y="1430"/>
                  </a:lnTo>
                  <a:lnTo>
                    <a:pt x="8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8"/>
            <p:cNvSpPr/>
            <p:nvPr/>
          </p:nvSpPr>
          <p:spPr>
            <a:xfrm>
              <a:off x="6121625" y="4231150"/>
              <a:ext cx="2131850" cy="684100"/>
            </a:xfrm>
            <a:custGeom>
              <a:rect b="b" l="l" r="r" t="t"/>
              <a:pathLst>
                <a:path extrusionOk="0" h="27364" w="85274">
                  <a:moveTo>
                    <a:pt x="74906" y="1"/>
                  </a:moveTo>
                  <a:cubicBezTo>
                    <a:pt x="74710" y="1"/>
                    <a:pt x="74510" y="3"/>
                    <a:pt x="74308" y="9"/>
                  </a:cubicBezTo>
                  <a:lnTo>
                    <a:pt x="74308" y="10498"/>
                  </a:lnTo>
                  <a:lnTo>
                    <a:pt x="14562" y="10498"/>
                  </a:lnTo>
                  <a:lnTo>
                    <a:pt x="14562" y="3985"/>
                  </a:lnTo>
                  <a:cubicBezTo>
                    <a:pt x="12324" y="5200"/>
                    <a:pt x="10883" y="6307"/>
                    <a:pt x="10883" y="6307"/>
                  </a:cubicBezTo>
                  <a:cubicBezTo>
                    <a:pt x="8561" y="8224"/>
                    <a:pt x="3751" y="8748"/>
                    <a:pt x="1382" y="8891"/>
                  </a:cubicBezTo>
                  <a:cubicBezTo>
                    <a:pt x="1060" y="8903"/>
                    <a:pt x="786" y="8903"/>
                    <a:pt x="572" y="8926"/>
                  </a:cubicBezTo>
                  <a:cubicBezTo>
                    <a:pt x="215" y="8938"/>
                    <a:pt x="1" y="8938"/>
                    <a:pt x="1" y="8938"/>
                  </a:cubicBezTo>
                  <a:lnTo>
                    <a:pt x="13" y="12451"/>
                  </a:lnTo>
                  <a:lnTo>
                    <a:pt x="13" y="14082"/>
                  </a:lnTo>
                  <a:lnTo>
                    <a:pt x="48" y="18487"/>
                  </a:lnTo>
                  <a:lnTo>
                    <a:pt x="48" y="19249"/>
                  </a:lnTo>
                  <a:cubicBezTo>
                    <a:pt x="48" y="19249"/>
                    <a:pt x="138" y="19244"/>
                    <a:pt x="304" y="19244"/>
                  </a:cubicBezTo>
                  <a:cubicBezTo>
                    <a:pt x="387" y="19244"/>
                    <a:pt x="489" y="19245"/>
                    <a:pt x="608" y="19249"/>
                  </a:cubicBezTo>
                  <a:cubicBezTo>
                    <a:pt x="834" y="19261"/>
                    <a:pt x="1108" y="19261"/>
                    <a:pt x="1429" y="19285"/>
                  </a:cubicBezTo>
                  <a:cubicBezTo>
                    <a:pt x="3799" y="19416"/>
                    <a:pt x="8609" y="19880"/>
                    <a:pt x="10942" y="21761"/>
                  </a:cubicBezTo>
                  <a:cubicBezTo>
                    <a:pt x="10942" y="21761"/>
                    <a:pt x="18098" y="27143"/>
                    <a:pt x="25231" y="27143"/>
                  </a:cubicBezTo>
                  <a:cubicBezTo>
                    <a:pt x="25254" y="27143"/>
                    <a:pt x="25278" y="27143"/>
                    <a:pt x="25301" y="27143"/>
                  </a:cubicBezTo>
                  <a:lnTo>
                    <a:pt x="42542" y="27048"/>
                  </a:lnTo>
                  <a:cubicBezTo>
                    <a:pt x="44209" y="27036"/>
                    <a:pt x="45840" y="26845"/>
                    <a:pt x="47459" y="26464"/>
                  </a:cubicBezTo>
                  <a:cubicBezTo>
                    <a:pt x="50923" y="25658"/>
                    <a:pt x="54422" y="25394"/>
                    <a:pt x="57514" y="25394"/>
                  </a:cubicBezTo>
                  <a:cubicBezTo>
                    <a:pt x="62043" y="25394"/>
                    <a:pt x="65699" y="25960"/>
                    <a:pt x="67092" y="26214"/>
                  </a:cubicBezTo>
                  <a:cubicBezTo>
                    <a:pt x="67140" y="26214"/>
                    <a:pt x="67164" y="26226"/>
                    <a:pt x="67199" y="26226"/>
                  </a:cubicBezTo>
                  <a:cubicBezTo>
                    <a:pt x="67509" y="26274"/>
                    <a:pt x="67807" y="26369"/>
                    <a:pt x="68116" y="26441"/>
                  </a:cubicBezTo>
                  <a:cubicBezTo>
                    <a:pt x="70607" y="27114"/>
                    <a:pt x="72843" y="27363"/>
                    <a:pt x="74788" y="27363"/>
                  </a:cubicBezTo>
                  <a:cubicBezTo>
                    <a:pt x="78719" y="27363"/>
                    <a:pt x="81459" y="26347"/>
                    <a:pt x="82701" y="25774"/>
                  </a:cubicBezTo>
                  <a:cubicBezTo>
                    <a:pt x="84071" y="25059"/>
                    <a:pt x="85106" y="23964"/>
                    <a:pt x="85083" y="21845"/>
                  </a:cubicBezTo>
                  <a:cubicBezTo>
                    <a:pt x="85083" y="20845"/>
                    <a:pt x="84785" y="19916"/>
                    <a:pt x="84309" y="19225"/>
                  </a:cubicBezTo>
                  <a:cubicBezTo>
                    <a:pt x="83880" y="18594"/>
                    <a:pt x="83892" y="17749"/>
                    <a:pt x="84368" y="17142"/>
                  </a:cubicBezTo>
                  <a:cubicBezTo>
                    <a:pt x="84464" y="17023"/>
                    <a:pt x="84547" y="16880"/>
                    <a:pt x="84618" y="16737"/>
                  </a:cubicBezTo>
                  <a:cubicBezTo>
                    <a:pt x="85023" y="15987"/>
                    <a:pt x="85273" y="14880"/>
                    <a:pt x="85273" y="13606"/>
                  </a:cubicBezTo>
                  <a:cubicBezTo>
                    <a:pt x="85261" y="12201"/>
                    <a:pt x="84940" y="10962"/>
                    <a:pt x="84428" y="10248"/>
                  </a:cubicBezTo>
                  <a:cubicBezTo>
                    <a:pt x="84404" y="10200"/>
                    <a:pt x="84368" y="10141"/>
                    <a:pt x="84333" y="10093"/>
                  </a:cubicBezTo>
                  <a:cubicBezTo>
                    <a:pt x="84225" y="9962"/>
                    <a:pt x="84154" y="9819"/>
                    <a:pt x="84094" y="9653"/>
                  </a:cubicBezTo>
                  <a:cubicBezTo>
                    <a:pt x="83892" y="9129"/>
                    <a:pt x="83952" y="8522"/>
                    <a:pt x="84285" y="8033"/>
                  </a:cubicBezTo>
                  <a:cubicBezTo>
                    <a:pt x="84761" y="7331"/>
                    <a:pt x="85023" y="6402"/>
                    <a:pt x="85023" y="5414"/>
                  </a:cubicBezTo>
                  <a:cubicBezTo>
                    <a:pt x="85011" y="3283"/>
                    <a:pt x="83987" y="2211"/>
                    <a:pt x="82606" y="1509"/>
                  </a:cubicBezTo>
                  <a:cubicBezTo>
                    <a:pt x="81372" y="954"/>
                    <a:pt x="78717" y="1"/>
                    <a:pt x="74906" y="1"/>
                  </a:cubicBez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8"/>
            <p:cNvSpPr/>
            <p:nvPr/>
          </p:nvSpPr>
          <p:spPr>
            <a:xfrm>
              <a:off x="6148425" y="4377800"/>
              <a:ext cx="309275" cy="281300"/>
            </a:xfrm>
            <a:custGeom>
              <a:rect b="b" l="l" r="r" t="t"/>
              <a:pathLst>
                <a:path extrusionOk="0" h="11252" w="12371">
                  <a:moveTo>
                    <a:pt x="12371" y="1"/>
                  </a:moveTo>
                  <a:cubicBezTo>
                    <a:pt x="11263" y="691"/>
                    <a:pt x="10561" y="1215"/>
                    <a:pt x="10466" y="1286"/>
                  </a:cubicBezTo>
                  <a:cubicBezTo>
                    <a:pt x="7954" y="3358"/>
                    <a:pt x="3072" y="3930"/>
                    <a:pt x="345" y="4096"/>
                  </a:cubicBezTo>
                  <a:cubicBezTo>
                    <a:pt x="226" y="4096"/>
                    <a:pt x="107" y="4108"/>
                    <a:pt x="0" y="4108"/>
                  </a:cubicBezTo>
                  <a:lnTo>
                    <a:pt x="12" y="6573"/>
                  </a:lnTo>
                  <a:lnTo>
                    <a:pt x="36" y="11252"/>
                  </a:lnTo>
                  <a:cubicBezTo>
                    <a:pt x="36" y="11252"/>
                    <a:pt x="9406" y="11252"/>
                    <a:pt x="12371" y="4727"/>
                  </a:cubicBezTo>
                  <a:lnTo>
                    <a:pt x="12371" y="1"/>
                  </a:lnTo>
                  <a:close/>
                </a:path>
              </a:pathLst>
            </a:cu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8"/>
            <p:cNvSpPr/>
            <p:nvPr/>
          </p:nvSpPr>
          <p:spPr>
            <a:xfrm>
              <a:off x="8005800" y="4258150"/>
              <a:ext cx="219675" cy="330275"/>
            </a:xfrm>
            <a:custGeom>
              <a:rect b="b" l="l" r="r" t="t"/>
              <a:pathLst>
                <a:path extrusionOk="0" h="13211" w="8787">
                  <a:moveTo>
                    <a:pt x="0" y="0"/>
                  </a:moveTo>
                  <a:lnTo>
                    <a:pt x="0" y="4965"/>
                  </a:lnTo>
                  <a:lnTo>
                    <a:pt x="0" y="9430"/>
                  </a:lnTo>
                  <a:cubicBezTo>
                    <a:pt x="2875" y="12754"/>
                    <a:pt x="6188" y="13210"/>
                    <a:pt x="7792" y="13210"/>
                  </a:cubicBezTo>
                  <a:cubicBezTo>
                    <a:pt x="8400" y="13210"/>
                    <a:pt x="8763" y="13145"/>
                    <a:pt x="8763" y="13145"/>
                  </a:cubicBezTo>
                  <a:cubicBezTo>
                    <a:pt x="8787" y="12930"/>
                    <a:pt x="8787" y="12740"/>
                    <a:pt x="8787" y="12526"/>
                  </a:cubicBezTo>
                  <a:cubicBezTo>
                    <a:pt x="8787" y="11192"/>
                    <a:pt x="8430" y="10228"/>
                    <a:pt x="8108" y="9763"/>
                  </a:cubicBezTo>
                  <a:cubicBezTo>
                    <a:pt x="8096" y="9728"/>
                    <a:pt x="8061" y="9716"/>
                    <a:pt x="8049" y="9680"/>
                  </a:cubicBezTo>
                  <a:lnTo>
                    <a:pt x="8037" y="9656"/>
                  </a:lnTo>
                  <a:cubicBezTo>
                    <a:pt x="7858" y="9430"/>
                    <a:pt x="7739" y="9180"/>
                    <a:pt x="7656" y="8942"/>
                  </a:cubicBezTo>
                  <a:cubicBezTo>
                    <a:pt x="7334" y="8073"/>
                    <a:pt x="7442" y="7096"/>
                    <a:pt x="7965" y="6322"/>
                  </a:cubicBezTo>
                  <a:cubicBezTo>
                    <a:pt x="8335" y="5775"/>
                    <a:pt x="8525" y="5060"/>
                    <a:pt x="8525" y="4310"/>
                  </a:cubicBezTo>
                  <a:cubicBezTo>
                    <a:pt x="8525" y="2893"/>
                    <a:pt x="8013" y="2048"/>
                    <a:pt x="6727" y="1393"/>
                  </a:cubicBezTo>
                  <a:cubicBezTo>
                    <a:pt x="5596" y="893"/>
                    <a:pt x="3286" y="72"/>
                    <a:pt x="0" y="0"/>
                  </a:cubicBezTo>
                  <a:close/>
                </a:path>
              </a:pathLst>
            </a:cu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8"/>
            <p:cNvSpPr/>
            <p:nvPr/>
          </p:nvSpPr>
          <p:spPr>
            <a:xfrm>
              <a:off x="7177700" y="3527700"/>
              <a:ext cx="683750" cy="760350"/>
            </a:xfrm>
            <a:custGeom>
              <a:rect b="b" l="l" r="r" t="t"/>
              <a:pathLst>
                <a:path extrusionOk="0" h="30414" w="27350">
                  <a:moveTo>
                    <a:pt x="27207" y="0"/>
                  </a:moveTo>
                  <a:cubicBezTo>
                    <a:pt x="25730" y="227"/>
                    <a:pt x="24242" y="453"/>
                    <a:pt x="22766" y="667"/>
                  </a:cubicBezTo>
                  <a:cubicBezTo>
                    <a:pt x="21885" y="810"/>
                    <a:pt x="21111" y="1310"/>
                    <a:pt x="20623" y="2060"/>
                  </a:cubicBezTo>
                  <a:cubicBezTo>
                    <a:pt x="20194" y="2715"/>
                    <a:pt x="19694" y="3453"/>
                    <a:pt x="19384" y="3822"/>
                  </a:cubicBezTo>
                  <a:cubicBezTo>
                    <a:pt x="19197" y="4052"/>
                    <a:pt x="18927" y="4290"/>
                    <a:pt x="18647" y="4290"/>
                  </a:cubicBezTo>
                  <a:cubicBezTo>
                    <a:pt x="18607" y="4290"/>
                    <a:pt x="18567" y="4285"/>
                    <a:pt x="18527" y="4275"/>
                  </a:cubicBezTo>
                  <a:cubicBezTo>
                    <a:pt x="18289" y="4215"/>
                    <a:pt x="18134" y="3965"/>
                    <a:pt x="18110" y="3703"/>
                  </a:cubicBezTo>
                  <a:cubicBezTo>
                    <a:pt x="18075" y="3465"/>
                    <a:pt x="18146" y="3215"/>
                    <a:pt x="18229" y="2977"/>
                  </a:cubicBezTo>
                  <a:lnTo>
                    <a:pt x="18718" y="1286"/>
                  </a:lnTo>
                  <a:lnTo>
                    <a:pt x="18718" y="1286"/>
                  </a:lnTo>
                  <a:cubicBezTo>
                    <a:pt x="17551" y="1465"/>
                    <a:pt x="16396" y="1655"/>
                    <a:pt x="15217" y="1822"/>
                  </a:cubicBezTo>
                  <a:cubicBezTo>
                    <a:pt x="12705" y="2143"/>
                    <a:pt x="11240" y="4656"/>
                    <a:pt x="10931" y="6084"/>
                  </a:cubicBezTo>
                  <a:cubicBezTo>
                    <a:pt x="10919" y="6180"/>
                    <a:pt x="10907" y="6251"/>
                    <a:pt x="10883" y="6323"/>
                  </a:cubicBezTo>
                  <a:cubicBezTo>
                    <a:pt x="10836" y="6561"/>
                    <a:pt x="10764" y="6787"/>
                    <a:pt x="10633" y="7001"/>
                  </a:cubicBezTo>
                  <a:cubicBezTo>
                    <a:pt x="10487" y="7216"/>
                    <a:pt x="10245" y="7399"/>
                    <a:pt x="9985" y="7399"/>
                  </a:cubicBezTo>
                  <a:cubicBezTo>
                    <a:pt x="9928" y="7399"/>
                    <a:pt x="9870" y="7390"/>
                    <a:pt x="9812" y="7370"/>
                  </a:cubicBezTo>
                  <a:cubicBezTo>
                    <a:pt x="9800" y="6382"/>
                    <a:pt x="10502" y="5525"/>
                    <a:pt x="10562" y="4537"/>
                  </a:cubicBezTo>
                  <a:cubicBezTo>
                    <a:pt x="10586" y="4001"/>
                    <a:pt x="10431" y="3489"/>
                    <a:pt x="10288" y="2953"/>
                  </a:cubicBezTo>
                  <a:cubicBezTo>
                    <a:pt x="10240" y="2977"/>
                    <a:pt x="10169" y="2989"/>
                    <a:pt x="10109" y="3025"/>
                  </a:cubicBezTo>
                  <a:cubicBezTo>
                    <a:pt x="9871" y="3108"/>
                    <a:pt x="9645" y="3215"/>
                    <a:pt x="9419" y="3334"/>
                  </a:cubicBezTo>
                  <a:cubicBezTo>
                    <a:pt x="7788" y="4156"/>
                    <a:pt x="6407" y="5406"/>
                    <a:pt x="5240" y="6799"/>
                  </a:cubicBezTo>
                  <a:cubicBezTo>
                    <a:pt x="4978" y="7120"/>
                    <a:pt x="4704" y="7442"/>
                    <a:pt x="4418" y="7787"/>
                  </a:cubicBezTo>
                  <a:cubicBezTo>
                    <a:pt x="3478" y="8930"/>
                    <a:pt x="2954" y="10371"/>
                    <a:pt x="3013" y="11847"/>
                  </a:cubicBezTo>
                  <a:cubicBezTo>
                    <a:pt x="3049" y="12561"/>
                    <a:pt x="3132" y="13264"/>
                    <a:pt x="3323" y="13978"/>
                  </a:cubicBezTo>
                  <a:cubicBezTo>
                    <a:pt x="3311" y="13978"/>
                    <a:pt x="3311" y="13966"/>
                    <a:pt x="3299" y="13966"/>
                  </a:cubicBezTo>
                  <a:cubicBezTo>
                    <a:pt x="2620" y="13704"/>
                    <a:pt x="2466" y="12835"/>
                    <a:pt x="2204" y="12145"/>
                  </a:cubicBezTo>
                  <a:cubicBezTo>
                    <a:pt x="2085" y="11859"/>
                    <a:pt x="1942" y="11609"/>
                    <a:pt x="1799" y="11347"/>
                  </a:cubicBezTo>
                  <a:cubicBezTo>
                    <a:pt x="751" y="13038"/>
                    <a:pt x="1" y="14824"/>
                    <a:pt x="13" y="16514"/>
                  </a:cubicBezTo>
                  <a:cubicBezTo>
                    <a:pt x="37" y="20491"/>
                    <a:pt x="4668" y="19729"/>
                    <a:pt x="7061" y="22289"/>
                  </a:cubicBezTo>
                  <a:cubicBezTo>
                    <a:pt x="9014" y="24372"/>
                    <a:pt x="8752" y="28861"/>
                    <a:pt x="11741" y="29968"/>
                  </a:cubicBezTo>
                  <a:cubicBezTo>
                    <a:pt x="12549" y="30266"/>
                    <a:pt x="13405" y="30413"/>
                    <a:pt x="14261" y="30413"/>
                  </a:cubicBezTo>
                  <a:cubicBezTo>
                    <a:pt x="14945" y="30413"/>
                    <a:pt x="15628" y="30320"/>
                    <a:pt x="16289" y="30135"/>
                  </a:cubicBezTo>
                  <a:cubicBezTo>
                    <a:pt x="16098" y="30064"/>
                    <a:pt x="15920" y="29992"/>
                    <a:pt x="15741" y="29897"/>
                  </a:cubicBezTo>
                  <a:cubicBezTo>
                    <a:pt x="15455" y="29766"/>
                    <a:pt x="15181" y="29611"/>
                    <a:pt x="14967" y="29397"/>
                  </a:cubicBezTo>
                  <a:cubicBezTo>
                    <a:pt x="14765" y="29159"/>
                    <a:pt x="14646" y="28813"/>
                    <a:pt x="14765" y="28528"/>
                  </a:cubicBezTo>
                  <a:cubicBezTo>
                    <a:pt x="14891" y="28195"/>
                    <a:pt x="15272" y="28039"/>
                    <a:pt x="15619" y="28039"/>
                  </a:cubicBezTo>
                  <a:cubicBezTo>
                    <a:pt x="15632" y="28039"/>
                    <a:pt x="15645" y="28039"/>
                    <a:pt x="15658" y="28040"/>
                  </a:cubicBezTo>
                  <a:cubicBezTo>
                    <a:pt x="16027" y="28040"/>
                    <a:pt x="16372" y="28182"/>
                    <a:pt x="16729" y="28278"/>
                  </a:cubicBezTo>
                  <a:cubicBezTo>
                    <a:pt x="17076" y="28370"/>
                    <a:pt x="17430" y="28412"/>
                    <a:pt x="17785" y="28412"/>
                  </a:cubicBezTo>
                  <a:cubicBezTo>
                    <a:pt x="18442" y="28412"/>
                    <a:pt x="19103" y="28267"/>
                    <a:pt x="19730" y="28028"/>
                  </a:cubicBezTo>
                  <a:cubicBezTo>
                    <a:pt x="21051" y="26611"/>
                    <a:pt x="21873" y="24765"/>
                    <a:pt x="22587" y="22944"/>
                  </a:cubicBezTo>
                  <a:cubicBezTo>
                    <a:pt x="22873" y="22277"/>
                    <a:pt x="23123" y="21610"/>
                    <a:pt x="23373" y="20920"/>
                  </a:cubicBezTo>
                  <a:cubicBezTo>
                    <a:pt x="23320" y="20910"/>
                    <a:pt x="23248" y="20906"/>
                    <a:pt x="23159" y="20906"/>
                  </a:cubicBezTo>
                  <a:cubicBezTo>
                    <a:pt x="22486" y="20906"/>
                    <a:pt x="20906" y="21160"/>
                    <a:pt x="20432" y="21265"/>
                  </a:cubicBezTo>
                  <a:cubicBezTo>
                    <a:pt x="20309" y="21289"/>
                    <a:pt x="20179" y="21303"/>
                    <a:pt x="20049" y="21303"/>
                  </a:cubicBezTo>
                  <a:cubicBezTo>
                    <a:pt x="19613" y="21303"/>
                    <a:pt x="19175" y="21153"/>
                    <a:pt x="18991" y="20777"/>
                  </a:cubicBezTo>
                  <a:cubicBezTo>
                    <a:pt x="18789" y="20420"/>
                    <a:pt x="18908" y="19967"/>
                    <a:pt x="19182" y="19658"/>
                  </a:cubicBezTo>
                  <a:cubicBezTo>
                    <a:pt x="19432" y="19348"/>
                    <a:pt x="19825" y="19169"/>
                    <a:pt x="20194" y="19038"/>
                  </a:cubicBezTo>
                  <a:cubicBezTo>
                    <a:pt x="21111" y="18693"/>
                    <a:pt x="22111" y="18586"/>
                    <a:pt x="23051" y="18324"/>
                  </a:cubicBezTo>
                  <a:cubicBezTo>
                    <a:pt x="23552" y="18193"/>
                    <a:pt x="24052" y="17979"/>
                    <a:pt x="24492" y="17705"/>
                  </a:cubicBezTo>
                  <a:cubicBezTo>
                    <a:pt x="25421" y="14871"/>
                    <a:pt x="26171" y="11978"/>
                    <a:pt x="26671" y="9061"/>
                  </a:cubicBezTo>
                  <a:lnTo>
                    <a:pt x="26671" y="9061"/>
                  </a:lnTo>
                  <a:cubicBezTo>
                    <a:pt x="26207" y="9228"/>
                    <a:pt x="25778" y="9359"/>
                    <a:pt x="25552" y="9466"/>
                  </a:cubicBezTo>
                  <a:cubicBezTo>
                    <a:pt x="25254" y="9597"/>
                    <a:pt x="24956" y="9740"/>
                    <a:pt x="24671" y="9763"/>
                  </a:cubicBezTo>
                  <a:cubicBezTo>
                    <a:pt x="24349" y="9752"/>
                    <a:pt x="24016" y="9561"/>
                    <a:pt x="23956" y="9240"/>
                  </a:cubicBezTo>
                  <a:cubicBezTo>
                    <a:pt x="23873" y="8799"/>
                    <a:pt x="24349" y="8454"/>
                    <a:pt x="24766" y="8263"/>
                  </a:cubicBezTo>
                  <a:cubicBezTo>
                    <a:pt x="25195" y="8049"/>
                    <a:pt x="26111" y="7489"/>
                    <a:pt x="26969" y="7216"/>
                  </a:cubicBezTo>
                  <a:cubicBezTo>
                    <a:pt x="27266" y="4834"/>
                    <a:pt x="27350" y="2417"/>
                    <a:pt x="27207" y="0"/>
                  </a:cubicBezTo>
                  <a:close/>
                </a:path>
              </a:pathLst>
            </a:custGeom>
            <a:solidFill>
              <a:srgbClr val="346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8"/>
            <p:cNvSpPr/>
            <p:nvPr/>
          </p:nvSpPr>
          <p:spPr>
            <a:xfrm>
              <a:off x="7380125" y="3614025"/>
              <a:ext cx="409600" cy="434300"/>
            </a:xfrm>
            <a:custGeom>
              <a:rect b="b" l="l" r="r" t="t"/>
              <a:pathLst>
                <a:path extrusionOk="0" h="17372" w="16384">
                  <a:moveTo>
                    <a:pt x="16383" y="0"/>
                  </a:moveTo>
                  <a:lnTo>
                    <a:pt x="11764" y="3846"/>
                  </a:lnTo>
                  <a:cubicBezTo>
                    <a:pt x="10216" y="5120"/>
                    <a:pt x="8704" y="6418"/>
                    <a:pt x="7227" y="7787"/>
                  </a:cubicBezTo>
                  <a:cubicBezTo>
                    <a:pt x="5775" y="9168"/>
                    <a:pt x="4358" y="10609"/>
                    <a:pt x="3108" y="12204"/>
                  </a:cubicBezTo>
                  <a:cubicBezTo>
                    <a:pt x="1858" y="13788"/>
                    <a:pt x="774" y="15514"/>
                    <a:pt x="0" y="17371"/>
                  </a:cubicBezTo>
                  <a:cubicBezTo>
                    <a:pt x="1084" y="15669"/>
                    <a:pt x="2298" y="14109"/>
                    <a:pt x="3632" y="12633"/>
                  </a:cubicBezTo>
                  <a:cubicBezTo>
                    <a:pt x="4953" y="11168"/>
                    <a:pt x="6370" y="9763"/>
                    <a:pt x="7823" y="8406"/>
                  </a:cubicBezTo>
                  <a:lnTo>
                    <a:pt x="12216" y="4334"/>
                  </a:lnTo>
                  <a:cubicBezTo>
                    <a:pt x="13669" y="2965"/>
                    <a:pt x="15097" y="1548"/>
                    <a:pt x="16383" y="0"/>
                  </a:cubicBezTo>
                  <a:close/>
                </a:path>
              </a:pathLst>
            </a:custGeom>
            <a:solidFill>
              <a:srgbClr val="15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8"/>
            <p:cNvSpPr/>
            <p:nvPr/>
          </p:nvSpPr>
          <p:spPr>
            <a:xfrm>
              <a:off x="7360175" y="3726525"/>
              <a:ext cx="47350" cy="209875"/>
            </a:xfrm>
            <a:custGeom>
              <a:rect b="b" l="l" r="r" t="t"/>
              <a:pathLst>
                <a:path extrusionOk="0" h="8395" w="1894">
                  <a:moveTo>
                    <a:pt x="512" y="1"/>
                  </a:moveTo>
                  <a:cubicBezTo>
                    <a:pt x="179" y="656"/>
                    <a:pt x="36" y="1406"/>
                    <a:pt x="24" y="2156"/>
                  </a:cubicBezTo>
                  <a:cubicBezTo>
                    <a:pt x="1" y="2894"/>
                    <a:pt x="96" y="3644"/>
                    <a:pt x="239" y="4358"/>
                  </a:cubicBezTo>
                  <a:cubicBezTo>
                    <a:pt x="405" y="5073"/>
                    <a:pt x="620" y="5751"/>
                    <a:pt x="870" y="6442"/>
                  </a:cubicBezTo>
                  <a:cubicBezTo>
                    <a:pt x="1120" y="7121"/>
                    <a:pt x="1417" y="7823"/>
                    <a:pt x="1894" y="8395"/>
                  </a:cubicBezTo>
                  <a:cubicBezTo>
                    <a:pt x="1751" y="7680"/>
                    <a:pt x="1655" y="6990"/>
                    <a:pt x="1525" y="6275"/>
                  </a:cubicBezTo>
                  <a:cubicBezTo>
                    <a:pt x="1405" y="5561"/>
                    <a:pt x="1251" y="4858"/>
                    <a:pt x="1108" y="4180"/>
                  </a:cubicBezTo>
                  <a:cubicBezTo>
                    <a:pt x="953" y="3489"/>
                    <a:pt x="810" y="2811"/>
                    <a:pt x="703" y="2120"/>
                  </a:cubicBezTo>
                  <a:cubicBezTo>
                    <a:pt x="596" y="1429"/>
                    <a:pt x="536" y="739"/>
                    <a:pt x="512" y="1"/>
                  </a:cubicBezTo>
                  <a:close/>
                </a:path>
              </a:pathLst>
            </a:custGeom>
            <a:solidFill>
              <a:srgbClr val="15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8"/>
            <p:cNvSpPr/>
            <p:nvPr/>
          </p:nvSpPr>
          <p:spPr>
            <a:xfrm>
              <a:off x="7535500" y="3669675"/>
              <a:ext cx="24125" cy="112550"/>
            </a:xfrm>
            <a:custGeom>
              <a:rect b="b" l="l" r="r" t="t"/>
              <a:pathLst>
                <a:path extrusionOk="0" h="4502" w="965">
                  <a:moveTo>
                    <a:pt x="655" y="1"/>
                  </a:moveTo>
                  <a:cubicBezTo>
                    <a:pt x="381" y="334"/>
                    <a:pt x="238" y="715"/>
                    <a:pt x="131" y="1108"/>
                  </a:cubicBezTo>
                  <a:cubicBezTo>
                    <a:pt x="48" y="1489"/>
                    <a:pt x="0" y="1894"/>
                    <a:pt x="24" y="2299"/>
                  </a:cubicBezTo>
                  <a:cubicBezTo>
                    <a:pt x="60" y="2703"/>
                    <a:pt x="131" y="3096"/>
                    <a:pt x="286" y="3477"/>
                  </a:cubicBezTo>
                  <a:cubicBezTo>
                    <a:pt x="429" y="3846"/>
                    <a:pt x="619" y="4204"/>
                    <a:pt x="917" y="4501"/>
                  </a:cubicBezTo>
                  <a:cubicBezTo>
                    <a:pt x="965" y="4084"/>
                    <a:pt x="953" y="3715"/>
                    <a:pt x="941" y="3322"/>
                  </a:cubicBezTo>
                  <a:cubicBezTo>
                    <a:pt x="941" y="2953"/>
                    <a:pt x="905" y="2596"/>
                    <a:pt x="893" y="2239"/>
                  </a:cubicBezTo>
                  <a:cubicBezTo>
                    <a:pt x="881" y="1882"/>
                    <a:pt x="846" y="1525"/>
                    <a:pt x="822" y="1156"/>
                  </a:cubicBezTo>
                  <a:cubicBezTo>
                    <a:pt x="786" y="798"/>
                    <a:pt x="738" y="417"/>
                    <a:pt x="655" y="1"/>
                  </a:cubicBezTo>
                  <a:close/>
                </a:path>
              </a:pathLst>
            </a:custGeom>
            <a:solidFill>
              <a:srgbClr val="15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8"/>
            <p:cNvSpPr/>
            <p:nvPr/>
          </p:nvSpPr>
          <p:spPr>
            <a:xfrm>
              <a:off x="7638175" y="3837225"/>
              <a:ext cx="106900" cy="26300"/>
            </a:xfrm>
            <a:custGeom>
              <a:rect b="b" l="l" r="r" t="t"/>
              <a:pathLst>
                <a:path extrusionOk="0" h="1052" w="4276">
                  <a:moveTo>
                    <a:pt x="492" y="0"/>
                  </a:moveTo>
                  <a:cubicBezTo>
                    <a:pt x="335" y="0"/>
                    <a:pt x="172" y="4"/>
                    <a:pt x="1" y="14"/>
                  </a:cubicBezTo>
                  <a:cubicBezTo>
                    <a:pt x="275" y="335"/>
                    <a:pt x="608" y="538"/>
                    <a:pt x="977" y="692"/>
                  </a:cubicBezTo>
                  <a:cubicBezTo>
                    <a:pt x="1323" y="835"/>
                    <a:pt x="1704" y="931"/>
                    <a:pt x="2073" y="990"/>
                  </a:cubicBezTo>
                  <a:cubicBezTo>
                    <a:pt x="2299" y="1028"/>
                    <a:pt x="2530" y="1051"/>
                    <a:pt x="2771" y="1051"/>
                  </a:cubicBezTo>
                  <a:cubicBezTo>
                    <a:pt x="2911" y="1051"/>
                    <a:pt x="3055" y="1043"/>
                    <a:pt x="3204" y="1026"/>
                  </a:cubicBezTo>
                  <a:cubicBezTo>
                    <a:pt x="3585" y="990"/>
                    <a:pt x="4049" y="823"/>
                    <a:pt x="4275" y="466"/>
                  </a:cubicBezTo>
                  <a:lnTo>
                    <a:pt x="4275" y="466"/>
                  </a:lnTo>
                  <a:cubicBezTo>
                    <a:pt x="4221" y="469"/>
                    <a:pt x="4169" y="471"/>
                    <a:pt x="4117" y="471"/>
                  </a:cubicBezTo>
                  <a:cubicBezTo>
                    <a:pt x="3787" y="471"/>
                    <a:pt x="3516" y="409"/>
                    <a:pt x="3228" y="347"/>
                  </a:cubicBezTo>
                  <a:cubicBezTo>
                    <a:pt x="2906" y="252"/>
                    <a:pt x="2549" y="169"/>
                    <a:pt x="2192" y="121"/>
                  </a:cubicBezTo>
                  <a:cubicBezTo>
                    <a:pt x="1835" y="61"/>
                    <a:pt x="1477" y="38"/>
                    <a:pt x="1120" y="14"/>
                  </a:cubicBezTo>
                  <a:cubicBezTo>
                    <a:pt x="914" y="7"/>
                    <a:pt x="708" y="0"/>
                    <a:pt x="492" y="0"/>
                  </a:cubicBezTo>
                  <a:close/>
                </a:path>
              </a:pathLst>
            </a:custGeom>
            <a:solidFill>
              <a:srgbClr val="15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8"/>
            <p:cNvSpPr/>
            <p:nvPr/>
          </p:nvSpPr>
          <p:spPr>
            <a:xfrm>
              <a:off x="7476250" y="4028650"/>
              <a:ext cx="172375" cy="88950"/>
            </a:xfrm>
            <a:custGeom>
              <a:rect b="b" l="l" r="r" t="t"/>
              <a:pathLst>
                <a:path extrusionOk="0" h="3558" w="6895">
                  <a:moveTo>
                    <a:pt x="1" y="1"/>
                  </a:moveTo>
                  <a:cubicBezTo>
                    <a:pt x="227" y="655"/>
                    <a:pt x="525" y="1286"/>
                    <a:pt x="1001" y="1846"/>
                  </a:cubicBezTo>
                  <a:cubicBezTo>
                    <a:pt x="1454" y="2406"/>
                    <a:pt x="2073" y="2870"/>
                    <a:pt x="2739" y="3132"/>
                  </a:cubicBezTo>
                  <a:cubicBezTo>
                    <a:pt x="3418" y="3418"/>
                    <a:pt x="4132" y="3525"/>
                    <a:pt x="4823" y="3549"/>
                  </a:cubicBezTo>
                  <a:cubicBezTo>
                    <a:pt x="4941" y="3555"/>
                    <a:pt x="5059" y="3558"/>
                    <a:pt x="5177" y="3558"/>
                  </a:cubicBezTo>
                  <a:cubicBezTo>
                    <a:pt x="5757" y="3558"/>
                    <a:pt x="6330" y="3485"/>
                    <a:pt x="6895" y="3346"/>
                  </a:cubicBezTo>
                  <a:cubicBezTo>
                    <a:pt x="6228" y="3156"/>
                    <a:pt x="5561" y="3037"/>
                    <a:pt x="4918" y="2882"/>
                  </a:cubicBezTo>
                  <a:cubicBezTo>
                    <a:pt x="4263" y="2739"/>
                    <a:pt x="3656" y="2572"/>
                    <a:pt x="3073" y="2334"/>
                  </a:cubicBezTo>
                  <a:cubicBezTo>
                    <a:pt x="2489" y="2096"/>
                    <a:pt x="1954" y="1798"/>
                    <a:pt x="1477" y="1382"/>
                  </a:cubicBezTo>
                  <a:cubicBezTo>
                    <a:pt x="989" y="965"/>
                    <a:pt x="525" y="453"/>
                    <a:pt x="1" y="1"/>
                  </a:cubicBezTo>
                  <a:close/>
                </a:path>
              </a:pathLst>
            </a:custGeom>
            <a:solidFill>
              <a:srgbClr val="15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8"/>
            <p:cNvSpPr/>
            <p:nvPr/>
          </p:nvSpPr>
          <p:spPr>
            <a:xfrm>
              <a:off x="6270450" y="4377575"/>
              <a:ext cx="498300" cy="617875"/>
            </a:xfrm>
            <a:custGeom>
              <a:rect b="b" l="l" r="r" t="t"/>
              <a:pathLst>
                <a:path extrusionOk="0" h="24715" w="19932">
                  <a:moveTo>
                    <a:pt x="16789" y="1"/>
                  </a:moveTo>
                  <a:cubicBezTo>
                    <a:pt x="15939" y="1"/>
                    <a:pt x="15288" y="129"/>
                    <a:pt x="15288" y="129"/>
                  </a:cubicBezTo>
                  <a:cubicBezTo>
                    <a:pt x="12621" y="688"/>
                    <a:pt x="10824" y="1772"/>
                    <a:pt x="8990" y="3510"/>
                  </a:cubicBezTo>
                  <a:cubicBezTo>
                    <a:pt x="9087" y="3508"/>
                    <a:pt x="9184" y="3507"/>
                    <a:pt x="9282" y="3507"/>
                  </a:cubicBezTo>
                  <a:cubicBezTo>
                    <a:pt x="9736" y="3507"/>
                    <a:pt x="10194" y="3528"/>
                    <a:pt x="10645" y="3558"/>
                  </a:cubicBezTo>
                  <a:cubicBezTo>
                    <a:pt x="10693" y="3748"/>
                    <a:pt x="10597" y="3962"/>
                    <a:pt x="10466" y="4093"/>
                  </a:cubicBezTo>
                  <a:cubicBezTo>
                    <a:pt x="10312" y="4224"/>
                    <a:pt x="10133" y="4320"/>
                    <a:pt x="9942" y="4391"/>
                  </a:cubicBezTo>
                  <a:cubicBezTo>
                    <a:pt x="9561" y="4534"/>
                    <a:pt x="9157" y="4641"/>
                    <a:pt x="8740" y="4713"/>
                  </a:cubicBezTo>
                  <a:cubicBezTo>
                    <a:pt x="8383" y="4772"/>
                    <a:pt x="8037" y="4808"/>
                    <a:pt x="7680" y="4867"/>
                  </a:cubicBezTo>
                  <a:cubicBezTo>
                    <a:pt x="5954" y="6796"/>
                    <a:pt x="4704" y="9142"/>
                    <a:pt x="3680" y="11535"/>
                  </a:cubicBezTo>
                  <a:cubicBezTo>
                    <a:pt x="4263" y="11344"/>
                    <a:pt x="4835" y="11166"/>
                    <a:pt x="5430" y="10963"/>
                  </a:cubicBezTo>
                  <a:lnTo>
                    <a:pt x="5430" y="10963"/>
                  </a:lnTo>
                  <a:cubicBezTo>
                    <a:pt x="4739" y="12178"/>
                    <a:pt x="3787" y="13249"/>
                    <a:pt x="2680" y="14095"/>
                  </a:cubicBezTo>
                  <a:cubicBezTo>
                    <a:pt x="1429" y="17536"/>
                    <a:pt x="525" y="21107"/>
                    <a:pt x="1" y="24715"/>
                  </a:cubicBezTo>
                  <a:cubicBezTo>
                    <a:pt x="1108" y="22131"/>
                    <a:pt x="3406" y="20238"/>
                    <a:pt x="5811" y="18762"/>
                  </a:cubicBezTo>
                  <a:cubicBezTo>
                    <a:pt x="5894" y="18702"/>
                    <a:pt x="5990" y="18667"/>
                    <a:pt x="6073" y="18607"/>
                  </a:cubicBezTo>
                  <a:cubicBezTo>
                    <a:pt x="6228" y="17250"/>
                    <a:pt x="6359" y="15881"/>
                    <a:pt x="6942" y="14654"/>
                  </a:cubicBezTo>
                  <a:cubicBezTo>
                    <a:pt x="7502" y="15571"/>
                    <a:pt x="7609" y="16643"/>
                    <a:pt x="7597" y="17726"/>
                  </a:cubicBezTo>
                  <a:cubicBezTo>
                    <a:pt x="9454" y="16678"/>
                    <a:pt x="11347" y="15690"/>
                    <a:pt x="13026" y="14392"/>
                  </a:cubicBezTo>
                  <a:cubicBezTo>
                    <a:pt x="13752" y="13821"/>
                    <a:pt x="14419" y="13214"/>
                    <a:pt x="15050" y="12547"/>
                  </a:cubicBezTo>
                  <a:cubicBezTo>
                    <a:pt x="15312" y="11106"/>
                    <a:pt x="15538" y="9654"/>
                    <a:pt x="15717" y="8213"/>
                  </a:cubicBezTo>
                  <a:cubicBezTo>
                    <a:pt x="16312" y="8701"/>
                    <a:pt x="16658" y="9439"/>
                    <a:pt x="16908" y="10177"/>
                  </a:cubicBezTo>
                  <a:cubicBezTo>
                    <a:pt x="18705" y="7451"/>
                    <a:pt x="19801" y="4260"/>
                    <a:pt x="19932" y="998"/>
                  </a:cubicBezTo>
                  <a:cubicBezTo>
                    <a:pt x="19119" y="185"/>
                    <a:pt x="17810" y="1"/>
                    <a:pt x="16789"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8"/>
            <p:cNvSpPr/>
            <p:nvPr/>
          </p:nvSpPr>
          <p:spPr>
            <a:xfrm>
              <a:off x="6352900" y="4414125"/>
              <a:ext cx="386975" cy="408400"/>
            </a:xfrm>
            <a:custGeom>
              <a:rect b="b" l="l" r="r" t="t"/>
              <a:pathLst>
                <a:path extrusionOk="0" h="16336" w="15479">
                  <a:moveTo>
                    <a:pt x="15479" y="0"/>
                  </a:moveTo>
                  <a:cubicBezTo>
                    <a:pt x="13848" y="965"/>
                    <a:pt x="12336" y="2096"/>
                    <a:pt x="10859" y="3286"/>
                  </a:cubicBezTo>
                  <a:cubicBezTo>
                    <a:pt x="9395" y="4489"/>
                    <a:pt x="8014" y="5798"/>
                    <a:pt x="6704" y="7168"/>
                  </a:cubicBezTo>
                  <a:cubicBezTo>
                    <a:pt x="5406" y="8549"/>
                    <a:pt x="4168" y="10001"/>
                    <a:pt x="3049" y="11525"/>
                  </a:cubicBezTo>
                  <a:cubicBezTo>
                    <a:pt x="1918" y="13061"/>
                    <a:pt x="882" y="14657"/>
                    <a:pt x="1" y="16335"/>
                  </a:cubicBezTo>
                  <a:cubicBezTo>
                    <a:pt x="1191" y="14859"/>
                    <a:pt x="2370" y="13395"/>
                    <a:pt x="3573" y="11966"/>
                  </a:cubicBezTo>
                  <a:cubicBezTo>
                    <a:pt x="4799" y="10537"/>
                    <a:pt x="6049" y="9132"/>
                    <a:pt x="7347" y="7775"/>
                  </a:cubicBezTo>
                  <a:cubicBezTo>
                    <a:pt x="8621" y="6429"/>
                    <a:pt x="9966" y="5096"/>
                    <a:pt x="11312" y="3810"/>
                  </a:cubicBezTo>
                  <a:cubicBezTo>
                    <a:pt x="12669" y="2512"/>
                    <a:pt x="14074" y="1250"/>
                    <a:pt x="15479"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8"/>
            <p:cNvSpPr/>
            <p:nvPr/>
          </p:nvSpPr>
          <p:spPr>
            <a:xfrm>
              <a:off x="6573775" y="4575450"/>
              <a:ext cx="24425" cy="84550"/>
            </a:xfrm>
            <a:custGeom>
              <a:rect b="b" l="l" r="r" t="t"/>
              <a:pathLst>
                <a:path extrusionOk="0" h="3382" w="977">
                  <a:moveTo>
                    <a:pt x="834" y="0"/>
                  </a:moveTo>
                  <a:cubicBezTo>
                    <a:pt x="584" y="226"/>
                    <a:pt x="429" y="488"/>
                    <a:pt x="310" y="774"/>
                  </a:cubicBezTo>
                  <a:cubicBezTo>
                    <a:pt x="191" y="1048"/>
                    <a:pt x="95" y="1322"/>
                    <a:pt x="60" y="1608"/>
                  </a:cubicBezTo>
                  <a:cubicBezTo>
                    <a:pt x="12" y="1893"/>
                    <a:pt x="0" y="2191"/>
                    <a:pt x="24" y="2489"/>
                  </a:cubicBezTo>
                  <a:cubicBezTo>
                    <a:pt x="60" y="2786"/>
                    <a:pt x="119" y="3084"/>
                    <a:pt x="274" y="3382"/>
                  </a:cubicBezTo>
                  <a:cubicBezTo>
                    <a:pt x="488" y="3108"/>
                    <a:pt x="607" y="2846"/>
                    <a:pt x="715" y="2572"/>
                  </a:cubicBezTo>
                  <a:cubicBezTo>
                    <a:pt x="798" y="2310"/>
                    <a:pt x="869" y="2036"/>
                    <a:pt x="917" y="1762"/>
                  </a:cubicBezTo>
                  <a:cubicBezTo>
                    <a:pt x="965" y="1477"/>
                    <a:pt x="977" y="1191"/>
                    <a:pt x="977" y="905"/>
                  </a:cubicBezTo>
                  <a:cubicBezTo>
                    <a:pt x="965" y="607"/>
                    <a:pt x="929" y="334"/>
                    <a:pt x="834"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8"/>
            <p:cNvSpPr/>
            <p:nvPr/>
          </p:nvSpPr>
          <p:spPr>
            <a:xfrm>
              <a:off x="6690150" y="4457875"/>
              <a:ext cx="24725" cy="84550"/>
            </a:xfrm>
            <a:custGeom>
              <a:rect b="b" l="l" r="r" t="t"/>
              <a:pathLst>
                <a:path extrusionOk="0" h="3382" w="989">
                  <a:moveTo>
                    <a:pt x="834" y="0"/>
                  </a:moveTo>
                  <a:cubicBezTo>
                    <a:pt x="596" y="227"/>
                    <a:pt x="429" y="488"/>
                    <a:pt x="310" y="774"/>
                  </a:cubicBezTo>
                  <a:cubicBezTo>
                    <a:pt x="191" y="1048"/>
                    <a:pt x="108" y="1322"/>
                    <a:pt x="60" y="1608"/>
                  </a:cubicBezTo>
                  <a:cubicBezTo>
                    <a:pt x="12" y="1893"/>
                    <a:pt x="1" y="2191"/>
                    <a:pt x="36" y="2489"/>
                  </a:cubicBezTo>
                  <a:cubicBezTo>
                    <a:pt x="60" y="2786"/>
                    <a:pt x="120" y="3084"/>
                    <a:pt x="286" y="3382"/>
                  </a:cubicBezTo>
                  <a:cubicBezTo>
                    <a:pt x="489" y="3108"/>
                    <a:pt x="608" y="2846"/>
                    <a:pt x="715" y="2572"/>
                  </a:cubicBezTo>
                  <a:cubicBezTo>
                    <a:pt x="798" y="2310"/>
                    <a:pt x="882" y="2036"/>
                    <a:pt x="929" y="1762"/>
                  </a:cubicBezTo>
                  <a:cubicBezTo>
                    <a:pt x="965" y="1477"/>
                    <a:pt x="989" y="1191"/>
                    <a:pt x="989" y="905"/>
                  </a:cubicBezTo>
                  <a:cubicBezTo>
                    <a:pt x="965" y="608"/>
                    <a:pt x="941" y="334"/>
                    <a:pt x="834"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8"/>
            <p:cNvSpPr/>
            <p:nvPr/>
          </p:nvSpPr>
          <p:spPr>
            <a:xfrm>
              <a:off x="6452925" y="4534400"/>
              <a:ext cx="78000" cy="40175"/>
            </a:xfrm>
            <a:custGeom>
              <a:rect b="b" l="l" r="r" t="t"/>
              <a:pathLst>
                <a:path extrusionOk="0" h="1607" w="3120">
                  <a:moveTo>
                    <a:pt x="2908" y="0"/>
                  </a:moveTo>
                  <a:cubicBezTo>
                    <a:pt x="2649" y="0"/>
                    <a:pt x="2412" y="47"/>
                    <a:pt x="2167" y="94"/>
                  </a:cubicBezTo>
                  <a:cubicBezTo>
                    <a:pt x="1881" y="166"/>
                    <a:pt x="1596" y="273"/>
                    <a:pt x="1346" y="404"/>
                  </a:cubicBezTo>
                  <a:cubicBezTo>
                    <a:pt x="1096" y="523"/>
                    <a:pt x="846" y="690"/>
                    <a:pt x="619" y="880"/>
                  </a:cubicBezTo>
                  <a:cubicBezTo>
                    <a:pt x="393" y="1095"/>
                    <a:pt x="167" y="1297"/>
                    <a:pt x="0" y="1595"/>
                  </a:cubicBezTo>
                  <a:cubicBezTo>
                    <a:pt x="78" y="1603"/>
                    <a:pt x="154" y="1607"/>
                    <a:pt x="229" y="1607"/>
                  </a:cubicBezTo>
                  <a:cubicBezTo>
                    <a:pt x="473" y="1607"/>
                    <a:pt x="701" y="1566"/>
                    <a:pt x="929" y="1511"/>
                  </a:cubicBezTo>
                  <a:cubicBezTo>
                    <a:pt x="1215" y="1440"/>
                    <a:pt x="1500" y="1333"/>
                    <a:pt x="1750" y="1202"/>
                  </a:cubicBezTo>
                  <a:cubicBezTo>
                    <a:pt x="2024" y="1059"/>
                    <a:pt x="2274" y="904"/>
                    <a:pt x="2501" y="702"/>
                  </a:cubicBezTo>
                  <a:cubicBezTo>
                    <a:pt x="2739" y="511"/>
                    <a:pt x="2941" y="309"/>
                    <a:pt x="3120" y="11"/>
                  </a:cubicBezTo>
                  <a:cubicBezTo>
                    <a:pt x="3047" y="4"/>
                    <a:pt x="2977" y="0"/>
                    <a:pt x="2908"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8"/>
            <p:cNvSpPr/>
            <p:nvPr/>
          </p:nvSpPr>
          <p:spPr>
            <a:xfrm>
              <a:off x="6594000" y="4425375"/>
              <a:ext cx="88150" cy="21900"/>
            </a:xfrm>
            <a:custGeom>
              <a:rect b="b" l="l" r="r" t="t"/>
              <a:pathLst>
                <a:path extrusionOk="0" h="876" w="3526">
                  <a:moveTo>
                    <a:pt x="1858" y="0"/>
                  </a:moveTo>
                  <a:cubicBezTo>
                    <a:pt x="1818" y="0"/>
                    <a:pt x="1779" y="1"/>
                    <a:pt x="1739" y="3"/>
                  </a:cubicBezTo>
                  <a:cubicBezTo>
                    <a:pt x="1453" y="3"/>
                    <a:pt x="1156" y="50"/>
                    <a:pt x="870" y="122"/>
                  </a:cubicBezTo>
                  <a:cubicBezTo>
                    <a:pt x="584" y="205"/>
                    <a:pt x="287" y="300"/>
                    <a:pt x="1" y="503"/>
                  </a:cubicBezTo>
                  <a:cubicBezTo>
                    <a:pt x="298" y="681"/>
                    <a:pt x="596" y="753"/>
                    <a:pt x="894" y="812"/>
                  </a:cubicBezTo>
                  <a:cubicBezTo>
                    <a:pt x="1125" y="858"/>
                    <a:pt x="1348" y="876"/>
                    <a:pt x="1576" y="876"/>
                  </a:cubicBezTo>
                  <a:cubicBezTo>
                    <a:pt x="1642" y="876"/>
                    <a:pt x="1708" y="874"/>
                    <a:pt x="1775" y="872"/>
                  </a:cubicBezTo>
                  <a:cubicBezTo>
                    <a:pt x="2073" y="860"/>
                    <a:pt x="2370" y="812"/>
                    <a:pt x="2656" y="741"/>
                  </a:cubicBezTo>
                  <a:cubicBezTo>
                    <a:pt x="2954" y="657"/>
                    <a:pt x="3239" y="562"/>
                    <a:pt x="3525" y="360"/>
                  </a:cubicBezTo>
                  <a:cubicBezTo>
                    <a:pt x="3227" y="205"/>
                    <a:pt x="2930" y="110"/>
                    <a:pt x="2608" y="62"/>
                  </a:cubicBezTo>
                  <a:cubicBezTo>
                    <a:pt x="2351" y="31"/>
                    <a:pt x="2111" y="0"/>
                    <a:pt x="1858"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8"/>
            <p:cNvSpPr/>
            <p:nvPr/>
          </p:nvSpPr>
          <p:spPr>
            <a:xfrm>
              <a:off x="6385050" y="4517400"/>
              <a:ext cx="76825" cy="133675"/>
            </a:xfrm>
            <a:custGeom>
              <a:rect b="b" l="l" r="r" t="t"/>
              <a:pathLst>
                <a:path extrusionOk="0" h="5347" w="3073">
                  <a:moveTo>
                    <a:pt x="3072" y="1"/>
                  </a:moveTo>
                  <a:cubicBezTo>
                    <a:pt x="2894" y="429"/>
                    <a:pt x="2596" y="822"/>
                    <a:pt x="2310" y="1191"/>
                  </a:cubicBezTo>
                  <a:cubicBezTo>
                    <a:pt x="1346" y="2453"/>
                    <a:pt x="334" y="3787"/>
                    <a:pt x="1" y="5346"/>
                  </a:cubicBezTo>
                  <a:cubicBezTo>
                    <a:pt x="370" y="4799"/>
                    <a:pt x="715" y="4227"/>
                    <a:pt x="1025" y="3644"/>
                  </a:cubicBezTo>
                  <a:cubicBezTo>
                    <a:pt x="1429" y="2906"/>
                    <a:pt x="1787" y="2120"/>
                    <a:pt x="2334" y="1477"/>
                  </a:cubicBezTo>
                  <a:cubicBezTo>
                    <a:pt x="2608" y="1179"/>
                    <a:pt x="2894" y="882"/>
                    <a:pt x="3013" y="489"/>
                  </a:cubicBezTo>
                  <a:lnTo>
                    <a:pt x="3072" y="1"/>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8"/>
            <p:cNvSpPr/>
            <p:nvPr/>
          </p:nvSpPr>
          <p:spPr>
            <a:xfrm>
              <a:off x="6293075" y="4750475"/>
              <a:ext cx="48550" cy="176225"/>
            </a:xfrm>
            <a:custGeom>
              <a:rect b="b" l="l" r="r" t="t"/>
              <a:pathLst>
                <a:path extrusionOk="0" h="7049" w="1942">
                  <a:moveTo>
                    <a:pt x="1941" y="0"/>
                  </a:moveTo>
                  <a:cubicBezTo>
                    <a:pt x="1346" y="1215"/>
                    <a:pt x="929" y="2524"/>
                    <a:pt x="703" y="3846"/>
                  </a:cubicBezTo>
                  <a:cubicBezTo>
                    <a:pt x="524" y="4941"/>
                    <a:pt x="453" y="6049"/>
                    <a:pt x="1" y="7049"/>
                  </a:cubicBezTo>
                  <a:cubicBezTo>
                    <a:pt x="179" y="6727"/>
                    <a:pt x="441" y="6441"/>
                    <a:pt x="596" y="6096"/>
                  </a:cubicBezTo>
                  <a:cubicBezTo>
                    <a:pt x="870" y="5560"/>
                    <a:pt x="882" y="4953"/>
                    <a:pt x="941" y="4370"/>
                  </a:cubicBezTo>
                  <a:cubicBezTo>
                    <a:pt x="1060" y="3036"/>
                    <a:pt x="1310" y="1679"/>
                    <a:pt x="1775" y="417"/>
                  </a:cubicBezTo>
                  <a:lnTo>
                    <a:pt x="1941"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8"/>
            <p:cNvSpPr/>
            <p:nvPr/>
          </p:nvSpPr>
          <p:spPr>
            <a:xfrm>
              <a:off x="7189925" y="4356200"/>
              <a:ext cx="574800" cy="436250"/>
            </a:xfrm>
            <a:custGeom>
              <a:rect b="b" l="l" r="r" t="t"/>
              <a:pathLst>
                <a:path extrusionOk="0" h="17450" w="22992">
                  <a:moveTo>
                    <a:pt x="6193" y="1"/>
                  </a:moveTo>
                  <a:cubicBezTo>
                    <a:pt x="4959" y="1"/>
                    <a:pt x="3770" y="238"/>
                    <a:pt x="2560" y="745"/>
                  </a:cubicBezTo>
                  <a:cubicBezTo>
                    <a:pt x="2560" y="745"/>
                    <a:pt x="2559" y="745"/>
                    <a:pt x="2558" y="745"/>
                  </a:cubicBezTo>
                  <a:cubicBezTo>
                    <a:pt x="2476" y="745"/>
                    <a:pt x="1" y="1952"/>
                    <a:pt x="48" y="3627"/>
                  </a:cubicBezTo>
                  <a:cubicBezTo>
                    <a:pt x="2167" y="5425"/>
                    <a:pt x="4405" y="6913"/>
                    <a:pt x="6727" y="8104"/>
                  </a:cubicBezTo>
                  <a:cubicBezTo>
                    <a:pt x="6608" y="7484"/>
                    <a:pt x="6513" y="6865"/>
                    <a:pt x="6727" y="6282"/>
                  </a:cubicBezTo>
                  <a:cubicBezTo>
                    <a:pt x="7489" y="7222"/>
                    <a:pt x="8227" y="8163"/>
                    <a:pt x="8930" y="9116"/>
                  </a:cubicBezTo>
                  <a:cubicBezTo>
                    <a:pt x="9597" y="9377"/>
                    <a:pt x="10299" y="9651"/>
                    <a:pt x="11002" y="9878"/>
                  </a:cubicBezTo>
                  <a:cubicBezTo>
                    <a:pt x="12633" y="10413"/>
                    <a:pt x="14347" y="10806"/>
                    <a:pt x="16062" y="11437"/>
                  </a:cubicBezTo>
                  <a:cubicBezTo>
                    <a:pt x="15835" y="10568"/>
                    <a:pt x="15633" y="9675"/>
                    <a:pt x="15847" y="8842"/>
                  </a:cubicBezTo>
                  <a:lnTo>
                    <a:pt x="15847" y="8842"/>
                  </a:lnTo>
                  <a:cubicBezTo>
                    <a:pt x="16669" y="9770"/>
                    <a:pt x="17098" y="10901"/>
                    <a:pt x="17455" y="12021"/>
                  </a:cubicBezTo>
                  <a:cubicBezTo>
                    <a:pt x="17526" y="12056"/>
                    <a:pt x="17621" y="12092"/>
                    <a:pt x="17693" y="12140"/>
                  </a:cubicBezTo>
                  <a:cubicBezTo>
                    <a:pt x="19895" y="13176"/>
                    <a:pt x="22086" y="14997"/>
                    <a:pt x="22991" y="17450"/>
                  </a:cubicBezTo>
                  <a:cubicBezTo>
                    <a:pt x="22562" y="14188"/>
                    <a:pt x="21300" y="10866"/>
                    <a:pt x="19241" y="7913"/>
                  </a:cubicBezTo>
                  <a:cubicBezTo>
                    <a:pt x="18050" y="7222"/>
                    <a:pt x="16907" y="6425"/>
                    <a:pt x="15859" y="5532"/>
                  </a:cubicBezTo>
                  <a:lnTo>
                    <a:pt x="15859" y="5532"/>
                  </a:lnTo>
                  <a:cubicBezTo>
                    <a:pt x="16431" y="5591"/>
                    <a:pt x="16990" y="5663"/>
                    <a:pt x="17562" y="5746"/>
                  </a:cubicBezTo>
                  <a:cubicBezTo>
                    <a:pt x="15847" y="3782"/>
                    <a:pt x="13680" y="2079"/>
                    <a:pt x="11204" y="1079"/>
                  </a:cubicBezTo>
                  <a:cubicBezTo>
                    <a:pt x="10894" y="1138"/>
                    <a:pt x="10585" y="1210"/>
                    <a:pt x="10263" y="1281"/>
                  </a:cubicBezTo>
                  <a:cubicBezTo>
                    <a:pt x="9894" y="1365"/>
                    <a:pt x="9513" y="1400"/>
                    <a:pt x="9120" y="1436"/>
                  </a:cubicBezTo>
                  <a:cubicBezTo>
                    <a:pt x="9047" y="1441"/>
                    <a:pt x="8973" y="1446"/>
                    <a:pt x="8896" y="1446"/>
                  </a:cubicBezTo>
                  <a:cubicBezTo>
                    <a:pt x="8786" y="1446"/>
                    <a:pt x="8673" y="1436"/>
                    <a:pt x="8561" y="1400"/>
                  </a:cubicBezTo>
                  <a:cubicBezTo>
                    <a:pt x="8358" y="1365"/>
                    <a:pt x="8180" y="1234"/>
                    <a:pt x="8108" y="1079"/>
                  </a:cubicBezTo>
                  <a:cubicBezTo>
                    <a:pt x="8513" y="865"/>
                    <a:pt x="8942" y="650"/>
                    <a:pt x="9394" y="472"/>
                  </a:cubicBezTo>
                  <a:cubicBezTo>
                    <a:pt x="8271" y="164"/>
                    <a:pt x="7217" y="1"/>
                    <a:pt x="6193"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8"/>
            <p:cNvSpPr/>
            <p:nvPr/>
          </p:nvSpPr>
          <p:spPr>
            <a:xfrm>
              <a:off x="7216100" y="4433425"/>
              <a:ext cx="463475" cy="201875"/>
            </a:xfrm>
            <a:custGeom>
              <a:rect b="b" l="l" r="r" t="t"/>
              <a:pathLst>
                <a:path extrusionOk="0" h="8075" w="18539">
                  <a:moveTo>
                    <a:pt x="2427" y="0"/>
                  </a:moveTo>
                  <a:cubicBezTo>
                    <a:pt x="1606" y="0"/>
                    <a:pt x="794" y="60"/>
                    <a:pt x="1" y="193"/>
                  </a:cubicBezTo>
                  <a:cubicBezTo>
                    <a:pt x="1692" y="216"/>
                    <a:pt x="3370" y="395"/>
                    <a:pt x="5037" y="728"/>
                  </a:cubicBezTo>
                  <a:cubicBezTo>
                    <a:pt x="6704" y="1050"/>
                    <a:pt x="8335" y="1562"/>
                    <a:pt x="9919" y="2228"/>
                  </a:cubicBezTo>
                  <a:cubicBezTo>
                    <a:pt x="11490" y="2883"/>
                    <a:pt x="13026" y="3717"/>
                    <a:pt x="14467" y="4705"/>
                  </a:cubicBezTo>
                  <a:cubicBezTo>
                    <a:pt x="15920" y="5693"/>
                    <a:pt x="17253" y="6824"/>
                    <a:pt x="18539" y="8074"/>
                  </a:cubicBezTo>
                  <a:cubicBezTo>
                    <a:pt x="17479" y="6646"/>
                    <a:pt x="16181" y="5372"/>
                    <a:pt x="14765" y="4264"/>
                  </a:cubicBezTo>
                  <a:cubicBezTo>
                    <a:pt x="13336" y="3181"/>
                    <a:pt x="11776" y="2288"/>
                    <a:pt x="10145" y="1586"/>
                  </a:cubicBezTo>
                  <a:cubicBezTo>
                    <a:pt x="8502" y="907"/>
                    <a:pt x="6787" y="431"/>
                    <a:pt x="5085" y="193"/>
                  </a:cubicBezTo>
                  <a:cubicBezTo>
                    <a:pt x="4198" y="69"/>
                    <a:pt x="3308" y="0"/>
                    <a:pt x="2427"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8"/>
            <p:cNvSpPr/>
            <p:nvPr/>
          </p:nvSpPr>
          <p:spPr>
            <a:xfrm>
              <a:off x="7404525" y="4482875"/>
              <a:ext cx="46150" cy="57775"/>
            </a:xfrm>
            <a:custGeom>
              <a:rect b="b" l="l" r="r" t="t"/>
              <a:pathLst>
                <a:path extrusionOk="0" h="2311" w="1846">
                  <a:moveTo>
                    <a:pt x="1" y="0"/>
                  </a:moveTo>
                  <a:lnTo>
                    <a:pt x="1" y="0"/>
                  </a:lnTo>
                  <a:cubicBezTo>
                    <a:pt x="72" y="262"/>
                    <a:pt x="179" y="489"/>
                    <a:pt x="298" y="703"/>
                  </a:cubicBezTo>
                  <a:cubicBezTo>
                    <a:pt x="417" y="905"/>
                    <a:pt x="548" y="1096"/>
                    <a:pt x="703" y="1298"/>
                  </a:cubicBezTo>
                  <a:cubicBezTo>
                    <a:pt x="846" y="1489"/>
                    <a:pt x="1013" y="1667"/>
                    <a:pt x="1191" y="1822"/>
                  </a:cubicBezTo>
                  <a:cubicBezTo>
                    <a:pt x="1382" y="2013"/>
                    <a:pt x="1584" y="2167"/>
                    <a:pt x="1834" y="2310"/>
                  </a:cubicBezTo>
                  <a:cubicBezTo>
                    <a:pt x="1846" y="2036"/>
                    <a:pt x="1775" y="1798"/>
                    <a:pt x="1679" y="1560"/>
                  </a:cubicBezTo>
                  <a:cubicBezTo>
                    <a:pt x="1584" y="1334"/>
                    <a:pt x="1465" y="1120"/>
                    <a:pt x="1298" y="917"/>
                  </a:cubicBezTo>
                  <a:cubicBezTo>
                    <a:pt x="1144" y="727"/>
                    <a:pt x="953" y="548"/>
                    <a:pt x="751" y="381"/>
                  </a:cubicBezTo>
                  <a:cubicBezTo>
                    <a:pt x="524" y="227"/>
                    <a:pt x="298" y="84"/>
                    <a:pt x="1"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8"/>
            <p:cNvSpPr/>
            <p:nvPr/>
          </p:nvSpPr>
          <p:spPr>
            <a:xfrm>
              <a:off x="7260750" y="4450725"/>
              <a:ext cx="54200" cy="48550"/>
            </a:xfrm>
            <a:custGeom>
              <a:rect b="b" l="l" r="r" t="t"/>
              <a:pathLst>
                <a:path extrusionOk="0" h="1942" w="2168">
                  <a:moveTo>
                    <a:pt x="1" y="1"/>
                  </a:moveTo>
                  <a:lnTo>
                    <a:pt x="1" y="1"/>
                  </a:lnTo>
                  <a:cubicBezTo>
                    <a:pt x="132" y="263"/>
                    <a:pt x="275" y="453"/>
                    <a:pt x="406" y="655"/>
                  </a:cubicBezTo>
                  <a:cubicBezTo>
                    <a:pt x="560" y="834"/>
                    <a:pt x="727" y="1001"/>
                    <a:pt x="894" y="1167"/>
                  </a:cubicBezTo>
                  <a:cubicBezTo>
                    <a:pt x="1084" y="1310"/>
                    <a:pt x="1263" y="1465"/>
                    <a:pt x="1465" y="1596"/>
                  </a:cubicBezTo>
                  <a:cubicBezTo>
                    <a:pt x="1668" y="1727"/>
                    <a:pt x="1894" y="1846"/>
                    <a:pt x="2168" y="1941"/>
                  </a:cubicBezTo>
                  <a:cubicBezTo>
                    <a:pt x="2132" y="1667"/>
                    <a:pt x="2025" y="1453"/>
                    <a:pt x="1894" y="1239"/>
                  </a:cubicBezTo>
                  <a:cubicBezTo>
                    <a:pt x="1763" y="1036"/>
                    <a:pt x="1620" y="834"/>
                    <a:pt x="1418" y="679"/>
                  </a:cubicBezTo>
                  <a:cubicBezTo>
                    <a:pt x="1239" y="513"/>
                    <a:pt x="1037" y="358"/>
                    <a:pt x="799" y="239"/>
                  </a:cubicBezTo>
                  <a:cubicBezTo>
                    <a:pt x="560" y="120"/>
                    <a:pt x="298" y="36"/>
                    <a:pt x="1"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8"/>
            <p:cNvSpPr/>
            <p:nvPr/>
          </p:nvSpPr>
          <p:spPr>
            <a:xfrm>
              <a:off x="7433700" y="4425350"/>
              <a:ext cx="82175" cy="19275"/>
            </a:xfrm>
            <a:custGeom>
              <a:rect b="b" l="l" r="r" t="t"/>
              <a:pathLst>
                <a:path extrusionOk="0" h="771" w="3287">
                  <a:moveTo>
                    <a:pt x="1188" y="1"/>
                  </a:moveTo>
                  <a:cubicBezTo>
                    <a:pt x="1051" y="1"/>
                    <a:pt x="917" y="9"/>
                    <a:pt x="786" y="27"/>
                  </a:cubicBezTo>
                  <a:cubicBezTo>
                    <a:pt x="512" y="51"/>
                    <a:pt x="250" y="111"/>
                    <a:pt x="0" y="242"/>
                  </a:cubicBezTo>
                  <a:cubicBezTo>
                    <a:pt x="274" y="408"/>
                    <a:pt x="548" y="516"/>
                    <a:pt x="846" y="575"/>
                  </a:cubicBezTo>
                  <a:cubicBezTo>
                    <a:pt x="1108" y="658"/>
                    <a:pt x="1393" y="706"/>
                    <a:pt x="1655" y="742"/>
                  </a:cubicBezTo>
                  <a:cubicBezTo>
                    <a:pt x="1865" y="759"/>
                    <a:pt x="2067" y="770"/>
                    <a:pt x="2264" y="770"/>
                  </a:cubicBezTo>
                  <a:cubicBezTo>
                    <a:pt x="2336" y="770"/>
                    <a:pt x="2407" y="769"/>
                    <a:pt x="2477" y="766"/>
                  </a:cubicBezTo>
                  <a:cubicBezTo>
                    <a:pt x="2751" y="754"/>
                    <a:pt x="3013" y="706"/>
                    <a:pt x="3286" y="599"/>
                  </a:cubicBezTo>
                  <a:cubicBezTo>
                    <a:pt x="3001" y="408"/>
                    <a:pt x="2715" y="289"/>
                    <a:pt x="2441" y="206"/>
                  </a:cubicBezTo>
                  <a:cubicBezTo>
                    <a:pt x="2155" y="111"/>
                    <a:pt x="1870" y="51"/>
                    <a:pt x="1608" y="27"/>
                  </a:cubicBezTo>
                  <a:cubicBezTo>
                    <a:pt x="1465" y="9"/>
                    <a:pt x="1325" y="1"/>
                    <a:pt x="1188"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8"/>
            <p:cNvSpPr/>
            <p:nvPr/>
          </p:nvSpPr>
          <p:spPr>
            <a:xfrm>
              <a:off x="7267300" y="4385700"/>
              <a:ext cx="64325" cy="36775"/>
            </a:xfrm>
            <a:custGeom>
              <a:rect b="b" l="l" r="r" t="t"/>
              <a:pathLst>
                <a:path extrusionOk="0" h="1471" w="2573">
                  <a:moveTo>
                    <a:pt x="2429" y="1"/>
                  </a:moveTo>
                  <a:cubicBezTo>
                    <a:pt x="2166" y="1"/>
                    <a:pt x="1928" y="54"/>
                    <a:pt x="1715" y="125"/>
                  </a:cubicBezTo>
                  <a:cubicBezTo>
                    <a:pt x="1453" y="197"/>
                    <a:pt x="1215" y="304"/>
                    <a:pt x="1013" y="423"/>
                  </a:cubicBezTo>
                  <a:cubicBezTo>
                    <a:pt x="798" y="554"/>
                    <a:pt x="608" y="697"/>
                    <a:pt x="429" y="863"/>
                  </a:cubicBezTo>
                  <a:cubicBezTo>
                    <a:pt x="251" y="1030"/>
                    <a:pt x="108" y="1220"/>
                    <a:pt x="1" y="1470"/>
                  </a:cubicBezTo>
                  <a:cubicBezTo>
                    <a:pt x="298" y="1459"/>
                    <a:pt x="560" y="1387"/>
                    <a:pt x="822" y="1316"/>
                  </a:cubicBezTo>
                  <a:cubicBezTo>
                    <a:pt x="1072" y="1220"/>
                    <a:pt x="1299" y="1113"/>
                    <a:pt x="1513" y="994"/>
                  </a:cubicBezTo>
                  <a:cubicBezTo>
                    <a:pt x="1727" y="875"/>
                    <a:pt x="1930" y="744"/>
                    <a:pt x="2108" y="578"/>
                  </a:cubicBezTo>
                  <a:cubicBezTo>
                    <a:pt x="2287" y="423"/>
                    <a:pt x="2453" y="244"/>
                    <a:pt x="2573" y="6"/>
                  </a:cubicBezTo>
                  <a:cubicBezTo>
                    <a:pt x="2524" y="2"/>
                    <a:pt x="2476" y="1"/>
                    <a:pt x="2429"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8"/>
            <p:cNvSpPr/>
            <p:nvPr/>
          </p:nvSpPr>
          <p:spPr>
            <a:xfrm>
              <a:off x="7480425" y="4397150"/>
              <a:ext cx="123850" cy="93200"/>
            </a:xfrm>
            <a:custGeom>
              <a:rect b="b" l="l" r="r" t="t"/>
              <a:pathLst>
                <a:path extrusionOk="0" h="3728" w="4954">
                  <a:moveTo>
                    <a:pt x="1" y="0"/>
                  </a:moveTo>
                  <a:lnTo>
                    <a:pt x="1" y="0"/>
                  </a:lnTo>
                  <a:cubicBezTo>
                    <a:pt x="108" y="120"/>
                    <a:pt x="215" y="262"/>
                    <a:pt x="310" y="393"/>
                  </a:cubicBezTo>
                  <a:cubicBezTo>
                    <a:pt x="596" y="655"/>
                    <a:pt x="977" y="810"/>
                    <a:pt x="1334" y="989"/>
                  </a:cubicBezTo>
                  <a:cubicBezTo>
                    <a:pt x="2108" y="1358"/>
                    <a:pt x="2763" y="1929"/>
                    <a:pt x="3418" y="2477"/>
                  </a:cubicBezTo>
                  <a:cubicBezTo>
                    <a:pt x="3930" y="2906"/>
                    <a:pt x="4442" y="3322"/>
                    <a:pt x="4954" y="3727"/>
                  </a:cubicBezTo>
                  <a:cubicBezTo>
                    <a:pt x="4096" y="2429"/>
                    <a:pt x="2668" y="1513"/>
                    <a:pt x="1239" y="751"/>
                  </a:cubicBezTo>
                  <a:cubicBezTo>
                    <a:pt x="810" y="524"/>
                    <a:pt x="370" y="298"/>
                    <a:pt x="1"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8"/>
            <p:cNvSpPr/>
            <p:nvPr/>
          </p:nvSpPr>
          <p:spPr>
            <a:xfrm>
              <a:off x="7672725" y="4571275"/>
              <a:ext cx="70550" cy="157200"/>
            </a:xfrm>
            <a:custGeom>
              <a:rect b="b" l="l" r="r" t="t"/>
              <a:pathLst>
                <a:path extrusionOk="0" h="6288" w="2822">
                  <a:moveTo>
                    <a:pt x="0" y="1"/>
                  </a:moveTo>
                  <a:lnTo>
                    <a:pt x="0" y="1"/>
                  </a:lnTo>
                  <a:cubicBezTo>
                    <a:pt x="83" y="143"/>
                    <a:pt x="167" y="263"/>
                    <a:pt x="262" y="358"/>
                  </a:cubicBezTo>
                  <a:cubicBezTo>
                    <a:pt x="976" y="1465"/>
                    <a:pt x="1453" y="2668"/>
                    <a:pt x="1750" y="3858"/>
                  </a:cubicBezTo>
                  <a:cubicBezTo>
                    <a:pt x="1869" y="4394"/>
                    <a:pt x="1965" y="4930"/>
                    <a:pt x="2238" y="5406"/>
                  </a:cubicBezTo>
                  <a:cubicBezTo>
                    <a:pt x="2405" y="5704"/>
                    <a:pt x="2655" y="5978"/>
                    <a:pt x="2822" y="6287"/>
                  </a:cubicBezTo>
                  <a:cubicBezTo>
                    <a:pt x="2369" y="5358"/>
                    <a:pt x="2191" y="4370"/>
                    <a:pt x="1869" y="3394"/>
                  </a:cubicBezTo>
                  <a:cubicBezTo>
                    <a:pt x="1465" y="2203"/>
                    <a:pt x="822" y="1048"/>
                    <a:pt x="0" y="1"/>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8"/>
            <p:cNvSpPr/>
            <p:nvPr/>
          </p:nvSpPr>
          <p:spPr>
            <a:xfrm>
              <a:off x="6868450" y="2939825"/>
              <a:ext cx="274175" cy="772150"/>
            </a:xfrm>
            <a:custGeom>
              <a:rect b="b" l="l" r="r" t="t"/>
              <a:pathLst>
                <a:path extrusionOk="0" h="30886" w="10967">
                  <a:moveTo>
                    <a:pt x="5942" y="1"/>
                  </a:moveTo>
                  <a:lnTo>
                    <a:pt x="5942" y="1"/>
                  </a:lnTo>
                  <a:cubicBezTo>
                    <a:pt x="6454" y="2775"/>
                    <a:pt x="5608" y="5632"/>
                    <a:pt x="4430" y="8192"/>
                  </a:cubicBezTo>
                  <a:cubicBezTo>
                    <a:pt x="4382" y="8275"/>
                    <a:pt x="4346" y="8383"/>
                    <a:pt x="4299" y="8466"/>
                  </a:cubicBezTo>
                  <a:cubicBezTo>
                    <a:pt x="4941" y="9692"/>
                    <a:pt x="5573" y="10883"/>
                    <a:pt x="5775" y="12240"/>
                  </a:cubicBezTo>
                  <a:cubicBezTo>
                    <a:pt x="4811" y="11788"/>
                    <a:pt x="4108" y="10966"/>
                    <a:pt x="3525" y="10061"/>
                  </a:cubicBezTo>
                  <a:cubicBezTo>
                    <a:pt x="2560" y="11966"/>
                    <a:pt x="1548" y="13848"/>
                    <a:pt x="881" y="15872"/>
                  </a:cubicBezTo>
                  <a:cubicBezTo>
                    <a:pt x="596" y="16729"/>
                    <a:pt x="369" y="17622"/>
                    <a:pt x="239" y="18527"/>
                  </a:cubicBezTo>
                  <a:cubicBezTo>
                    <a:pt x="798" y="19884"/>
                    <a:pt x="1405" y="21206"/>
                    <a:pt x="2084" y="22503"/>
                  </a:cubicBezTo>
                  <a:cubicBezTo>
                    <a:pt x="1310" y="22432"/>
                    <a:pt x="620" y="22015"/>
                    <a:pt x="0" y="21539"/>
                  </a:cubicBezTo>
                  <a:lnTo>
                    <a:pt x="0" y="21539"/>
                  </a:lnTo>
                  <a:cubicBezTo>
                    <a:pt x="12" y="24801"/>
                    <a:pt x="905" y="28052"/>
                    <a:pt x="2596" y="30838"/>
                  </a:cubicBezTo>
                  <a:cubicBezTo>
                    <a:pt x="2765" y="30871"/>
                    <a:pt x="2936" y="30886"/>
                    <a:pt x="3106" y="30886"/>
                  </a:cubicBezTo>
                  <a:cubicBezTo>
                    <a:pt x="5022" y="30886"/>
                    <a:pt x="6930" y="28968"/>
                    <a:pt x="6930" y="28968"/>
                  </a:cubicBezTo>
                  <a:cubicBezTo>
                    <a:pt x="8835" y="27028"/>
                    <a:pt x="9728" y="25111"/>
                    <a:pt x="10275" y="22658"/>
                  </a:cubicBezTo>
                  <a:lnTo>
                    <a:pt x="10275" y="22658"/>
                  </a:lnTo>
                  <a:cubicBezTo>
                    <a:pt x="9835" y="22968"/>
                    <a:pt x="9359" y="23265"/>
                    <a:pt x="8882" y="23527"/>
                  </a:cubicBezTo>
                  <a:cubicBezTo>
                    <a:pt x="8728" y="23396"/>
                    <a:pt x="8692" y="23170"/>
                    <a:pt x="8728" y="22980"/>
                  </a:cubicBezTo>
                  <a:cubicBezTo>
                    <a:pt x="8775" y="22789"/>
                    <a:pt x="8882" y="22610"/>
                    <a:pt x="9002" y="22444"/>
                  </a:cubicBezTo>
                  <a:cubicBezTo>
                    <a:pt x="9240" y="22099"/>
                    <a:pt x="9525" y="21789"/>
                    <a:pt x="9823" y="21491"/>
                  </a:cubicBezTo>
                  <a:cubicBezTo>
                    <a:pt x="10073" y="21253"/>
                    <a:pt x="10359" y="21027"/>
                    <a:pt x="10609" y="20777"/>
                  </a:cubicBezTo>
                  <a:cubicBezTo>
                    <a:pt x="10966" y="18205"/>
                    <a:pt x="10704" y="15574"/>
                    <a:pt x="10228" y="13014"/>
                  </a:cubicBezTo>
                  <a:cubicBezTo>
                    <a:pt x="9847" y="13490"/>
                    <a:pt x="9466" y="13978"/>
                    <a:pt x="9097" y="14455"/>
                  </a:cubicBezTo>
                  <a:cubicBezTo>
                    <a:pt x="9002" y="13050"/>
                    <a:pt x="9192" y="11645"/>
                    <a:pt x="9644" y="10311"/>
                  </a:cubicBezTo>
                  <a:cubicBezTo>
                    <a:pt x="8763" y="6763"/>
                    <a:pt x="7525" y="3287"/>
                    <a:pt x="5942"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8"/>
            <p:cNvSpPr/>
            <p:nvPr/>
          </p:nvSpPr>
          <p:spPr>
            <a:xfrm>
              <a:off x="6950600" y="3130325"/>
              <a:ext cx="99450" cy="555150"/>
            </a:xfrm>
            <a:custGeom>
              <a:rect b="b" l="l" r="r" t="t"/>
              <a:pathLst>
                <a:path extrusionOk="0" h="22206" w="3978">
                  <a:moveTo>
                    <a:pt x="3739" y="1"/>
                  </a:moveTo>
                  <a:cubicBezTo>
                    <a:pt x="3572" y="1894"/>
                    <a:pt x="3430" y="3763"/>
                    <a:pt x="3215" y="5620"/>
                  </a:cubicBezTo>
                  <a:cubicBezTo>
                    <a:pt x="3013" y="7490"/>
                    <a:pt x="2739" y="9347"/>
                    <a:pt x="2429" y="11192"/>
                  </a:cubicBezTo>
                  <a:cubicBezTo>
                    <a:pt x="2120" y="13038"/>
                    <a:pt x="1739" y="14883"/>
                    <a:pt x="1346" y="16717"/>
                  </a:cubicBezTo>
                  <a:cubicBezTo>
                    <a:pt x="929" y="18550"/>
                    <a:pt x="477" y="20372"/>
                    <a:pt x="1" y="22206"/>
                  </a:cubicBezTo>
                  <a:cubicBezTo>
                    <a:pt x="822" y="20491"/>
                    <a:pt x="1465" y="18693"/>
                    <a:pt x="2013" y="16884"/>
                  </a:cubicBezTo>
                  <a:cubicBezTo>
                    <a:pt x="2548" y="15062"/>
                    <a:pt x="2965" y="13216"/>
                    <a:pt x="3287" y="11347"/>
                  </a:cubicBezTo>
                  <a:cubicBezTo>
                    <a:pt x="3584" y="9466"/>
                    <a:pt x="3811" y="7573"/>
                    <a:pt x="3906" y="5692"/>
                  </a:cubicBezTo>
                  <a:cubicBezTo>
                    <a:pt x="3977" y="3787"/>
                    <a:pt x="3941" y="1894"/>
                    <a:pt x="3739"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8"/>
            <p:cNvSpPr/>
            <p:nvPr/>
          </p:nvSpPr>
          <p:spPr>
            <a:xfrm>
              <a:off x="6945850" y="3392550"/>
              <a:ext cx="37825" cy="78025"/>
            </a:xfrm>
            <a:custGeom>
              <a:rect b="b" l="l" r="r" t="t"/>
              <a:pathLst>
                <a:path extrusionOk="0" h="3121" w="1513">
                  <a:moveTo>
                    <a:pt x="24" y="1"/>
                  </a:moveTo>
                  <a:cubicBezTo>
                    <a:pt x="0" y="346"/>
                    <a:pt x="60" y="632"/>
                    <a:pt x="119" y="906"/>
                  </a:cubicBezTo>
                  <a:cubicBezTo>
                    <a:pt x="191" y="1192"/>
                    <a:pt x="274" y="1465"/>
                    <a:pt x="393" y="1715"/>
                  </a:cubicBezTo>
                  <a:cubicBezTo>
                    <a:pt x="524" y="1965"/>
                    <a:pt x="655" y="2204"/>
                    <a:pt x="822" y="2442"/>
                  </a:cubicBezTo>
                  <a:cubicBezTo>
                    <a:pt x="988" y="2680"/>
                    <a:pt x="1167" y="2906"/>
                    <a:pt x="1441" y="3120"/>
                  </a:cubicBezTo>
                  <a:cubicBezTo>
                    <a:pt x="1512" y="2775"/>
                    <a:pt x="1488" y="2477"/>
                    <a:pt x="1441" y="2180"/>
                  </a:cubicBezTo>
                  <a:cubicBezTo>
                    <a:pt x="1393" y="1894"/>
                    <a:pt x="1310" y="1608"/>
                    <a:pt x="1191" y="1346"/>
                  </a:cubicBezTo>
                  <a:cubicBezTo>
                    <a:pt x="1072" y="1073"/>
                    <a:pt x="917" y="822"/>
                    <a:pt x="726" y="596"/>
                  </a:cubicBezTo>
                  <a:cubicBezTo>
                    <a:pt x="548" y="382"/>
                    <a:pt x="321" y="168"/>
                    <a:pt x="24"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8"/>
            <p:cNvSpPr/>
            <p:nvPr/>
          </p:nvSpPr>
          <p:spPr>
            <a:xfrm>
              <a:off x="6914000" y="3555375"/>
              <a:ext cx="38125" cy="77725"/>
            </a:xfrm>
            <a:custGeom>
              <a:rect b="b" l="l" r="r" t="t"/>
              <a:pathLst>
                <a:path extrusionOk="0" h="3109" w="1525">
                  <a:moveTo>
                    <a:pt x="36" y="1"/>
                  </a:moveTo>
                  <a:cubicBezTo>
                    <a:pt x="0" y="334"/>
                    <a:pt x="60" y="620"/>
                    <a:pt x="119" y="906"/>
                  </a:cubicBezTo>
                  <a:cubicBezTo>
                    <a:pt x="202" y="1191"/>
                    <a:pt x="286" y="1453"/>
                    <a:pt x="405" y="1703"/>
                  </a:cubicBezTo>
                  <a:cubicBezTo>
                    <a:pt x="524" y="1965"/>
                    <a:pt x="667" y="2203"/>
                    <a:pt x="822" y="2441"/>
                  </a:cubicBezTo>
                  <a:cubicBezTo>
                    <a:pt x="1000" y="2680"/>
                    <a:pt x="1179" y="2894"/>
                    <a:pt x="1453" y="3108"/>
                  </a:cubicBezTo>
                  <a:cubicBezTo>
                    <a:pt x="1524" y="2775"/>
                    <a:pt x="1512" y="2465"/>
                    <a:pt x="1453" y="2168"/>
                  </a:cubicBezTo>
                  <a:cubicBezTo>
                    <a:pt x="1405" y="1882"/>
                    <a:pt x="1310" y="1608"/>
                    <a:pt x="1191" y="1334"/>
                  </a:cubicBezTo>
                  <a:cubicBezTo>
                    <a:pt x="1072" y="1072"/>
                    <a:pt x="929" y="810"/>
                    <a:pt x="738" y="596"/>
                  </a:cubicBezTo>
                  <a:cubicBezTo>
                    <a:pt x="560" y="370"/>
                    <a:pt x="333" y="155"/>
                    <a:pt x="36"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8"/>
            <p:cNvSpPr/>
            <p:nvPr/>
          </p:nvSpPr>
          <p:spPr>
            <a:xfrm>
              <a:off x="7056575" y="3391975"/>
              <a:ext cx="43175" cy="77100"/>
            </a:xfrm>
            <a:custGeom>
              <a:rect b="b" l="l" r="r" t="t"/>
              <a:pathLst>
                <a:path extrusionOk="0" h="3084" w="1727">
                  <a:moveTo>
                    <a:pt x="1715" y="0"/>
                  </a:moveTo>
                  <a:lnTo>
                    <a:pt x="1715" y="0"/>
                  </a:lnTo>
                  <a:cubicBezTo>
                    <a:pt x="1405" y="167"/>
                    <a:pt x="1191" y="369"/>
                    <a:pt x="988" y="595"/>
                  </a:cubicBezTo>
                  <a:cubicBezTo>
                    <a:pt x="798" y="822"/>
                    <a:pt x="619" y="1072"/>
                    <a:pt x="476" y="1322"/>
                  </a:cubicBezTo>
                  <a:cubicBezTo>
                    <a:pt x="334" y="1572"/>
                    <a:pt x="226" y="1858"/>
                    <a:pt x="143" y="2143"/>
                  </a:cubicBezTo>
                  <a:cubicBezTo>
                    <a:pt x="60" y="2441"/>
                    <a:pt x="0" y="2739"/>
                    <a:pt x="24" y="3084"/>
                  </a:cubicBezTo>
                  <a:cubicBezTo>
                    <a:pt x="322" y="2905"/>
                    <a:pt x="536" y="2691"/>
                    <a:pt x="750" y="2453"/>
                  </a:cubicBezTo>
                  <a:cubicBezTo>
                    <a:pt x="941" y="2227"/>
                    <a:pt x="1119" y="1988"/>
                    <a:pt x="1250" y="1738"/>
                  </a:cubicBezTo>
                  <a:cubicBezTo>
                    <a:pt x="1405" y="1488"/>
                    <a:pt x="1512" y="1215"/>
                    <a:pt x="1596" y="941"/>
                  </a:cubicBezTo>
                  <a:cubicBezTo>
                    <a:pt x="1667" y="643"/>
                    <a:pt x="1727" y="345"/>
                    <a:pt x="1715"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8"/>
            <p:cNvSpPr/>
            <p:nvPr/>
          </p:nvSpPr>
          <p:spPr>
            <a:xfrm>
              <a:off x="6999125" y="3588125"/>
              <a:ext cx="70550" cy="51525"/>
            </a:xfrm>
            <a:custGeom>
              <a:rect b="b" l="l" r="r" t="t"/>
              <a:pathLst>
                <a:path extrusionOk="0" h="2061" w="2822">
                  <a:moveTo>
                    <a:pt x="2822" y="0"/>
                  </a:moveTo>
                  <a:lnTo>
                    <a:pt x="2822" y="0"/>
                  </a:lnTo>
                  <a:cubicBezTo>
                    <a:pt x="2477" y="24"/>
                    <a:pt x="2203" y="119"/>
                    <a:pt x="1917" y="238"/>
                  </a:cubicBezTo>
                  <a:cubicBezTo>
                    <a:pt x="1643" y="358"/>
                    <a:pt x="1393" y="500"/>
                    <a:pt x="1155" y="679"/>
                  </a:cubicBezTo>
                  <a:cubicBezTo>
                    <a:pt x="917" y="858"/>
                    <a:pt x="691" y="1048"/>
                    <a:pt x="500" y="1274"/>
                  </a:cubicBezTo>
                  <a:cubicBezTo>
                    <a:pt x="310" y="1501"/>
                    <a:pt x="131" y="1751"/>
                    <a:pt x="0" y="2060"/>
                  </a:cubicBezTo>
                  <a:cubicBezTo>
                    <a:pt x="346" y="2036"/>
                    <a:pt x="631" y="1941"/>
                    <a:pt x="905" y="1810"/>
                  </a:cubicBezTo>
                  <a:cubicBezTo>
                    <a:pt x="1167" y="1691"/>
                    <a:pt x="1429" y="1548"/>
                    <a:pt x="1667" y="1381"/>
                  </a:cubicBezTo>
                  <a:cubicBezTo>
                    <a:pt x="1905" y="1203"/>
                    <a:pt x="2120" y="1012"/>
                    <a:pt x="2322" y="786"/>
                  </a:cubicBezTo>
                  <a:cubicBezTo>
                    <a:pt x="2512" y="560"/>
                    <a:pt x="2691" y="322"/>
                    <a:pt x="2822"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8"/>
            <p:cNvSpPr/>
            <p:nvPr/>
          </p:nvSpPr>
          <p:spPr>
            <a:xfrm>
              <a:off x="6899700" y="3230050"/>
              <a:ext cx="51225" cy="108950"/>
            </a:xfrm>
            <a:custGeom>
              <a:rect b="b" l="l" r="r" t="t"/>
              <a:pathLst>
                <a:path extrusionOk="0" h="4358" w="2049">
                  <a:moveTo>
                    <a:pt x="2048" y="0"/>
                  </a:moveTo>
                  <a:lnTo>
                    <a:pt x="1810" y="512"/>
                  </a:lnTo>
                  <a:cubicBezTo>
                    <a:pt x="1810" y="512"/>
                    <a:pt x="905" y="2310"/>
                    <a:pt x="286" y="3560"/>
                  </a:cubicBezTo>
                  <a:cubicBezTo>
                    <a:pt x="143" y="3810"/>
                    <a:pt x="12" y="4084"/>
                    <a:pt x="1" y="4358"/>
                  </a:cubicBezTo>
                  <a:cubicBezTo>
                    <a:pt x="1096" y="3155"/>
                    <a:pt x="1834" y="1619"/>
                    <a:pt x="2048"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8"/>
            <p:cNvSpPr/>
            <p:nvPr/>
          </p:nvSpPr>
          <p:spPr>
            <a:xfrm>
              <a:off x="6569900" y="3174375"/>
              <a:ext cx="498300" cy="776175"/>
            </a:xfrm>
            <a:custGeom>
              <a:rect b="b" l="l" r="r" t="t"/>
              <a:pathLst>
                <a:path extrusionOk="0" h="31047" w="19932">
                  <a:moveTo>
                    <a:pt x="917" y="1"/>
                  </a:moveTo>
                  <a:lnTo>
                    <a:pt x="917" y="1"/>
                  </a:lnTo>
                  <a:cubicBezTo>
                    <a:pt x="1298" y="1810"/>
                    <a:pt x="1179" y="3656"/>
                    <a:pt x="953" y="5501"/>
                  </a:cubicBezTo>
                  <a:cubicBezTo>
                    <a:pt x="1334" y="5835"/>
                    <a:pt x="1667" y="6204"/>
                    <a:pt x="1941" y="6609"/>
                  </a:cubicBezTo>
                  <a:cubicBezTo>
                    <a:pt x="2775" y="7871"/>
                    <a:pt x="3179" y="9371"/>
                    <a:pt x="3548" y="10847"/>
                  </a:cubicBezTo>
                  <a:cubicBezTo>
                    <a:pt x="3572" y="10966"/>
                    <a:pt x="3608" y="11097"/>
                    <a:pt x="3572" y="11216"/>
                  </a:cubicBezTo>
                  <a:cubicBezTo>
                    <a:pt x="3524" y="11477"/>
                    <a:pt x="3282" y="11576"/>
                    <a:pt x="3005" y="11576"/>
                  </a:cubicBezTo>
                  <a:cubicBezTo>
                    <a:pt x="2803" y="11576"/>
                    <a:pt x="2582" y="11523"/>
                    <a:pt x="2405" y="11443"/>
                  </a:cubicBezTo>
                  <a:cubicBezTo>
                    <a:pt x="1655" y="11097"/>
                    <a:pt x="989" y="10657"/>
                    <a:pt x="358" y="10133"/>
                  </a:cubicBezTo>
                  <a:cubicBezTo>
                    <a:pt x="84" y="12800"/>
                    <a:pt x="0" y="15491"/>
                    <a:pt x="108" y="18170"/>
                  </a:cubicBezTo>
                  <a:cubicBezTo>
                    <a:pt x="2108" y="19777"/>
                    <a:pt x="3965" y="21622"/>
                    <a:pt x="4465" y="24075"/>
                  </a:cubicBezTo>
                  <a:cubicBezTo>
                    <a:pt x="3953" y="24027"/>
                    <a:pt x="3477" y="23718"/>
                    <a:pt x="3037" y="23408"/>
                  </a:cubicBezTo>
                  <a:cubicBezTo>
                    <a:pt x="2144" y="22777"/>
                    <a:pt x="1274" y="22158"/>
                    <a:pt x="393" y="21515"/>
                  </a:cubicBezTo>
                  <a:lnTo>
                    <a:pt x="393" y="21515"/>
                  </a:lnTo>
                  <a:cubicBezTo>
                    <a:pt x="631" y="23170"/>
                    <a:pt x="1072" y="24766"/>
                    <a:pt x="1953" y="26159"/>
                  </a:cubicBezTo>
                  <a:cubicBezTo>
                    <a:pt x="3132" y="28016"/>
                    <a:pt x="4989" y="29361"/>
                    <a:pt x="7001" y="30219"/>
                  </a:cubicBezTo>
                  <a:cubicBezTo>
                    <a:pt x="8748" y="30966"/>
                    <a:pt x="11387" y="31046"/>
                    <a:pt x="12445" y="31046"/>
                  </a:cubicBezTo>
                  <a:cubicBezTo>
                    <a:pt x="12736" y="31046"/>
                    <a:pt x="12907" y="31040"/>
                    <a:pt x="12907" y="31040"/>
                  </a:cubicBezTo>
                  <a:cubicBezTo>
                    <a:pt x="16110" y="28778"/>
                    <a:pt x="18562" y="24670"/>
                    <a:pt x="19515" y="20420"/>
                  </a:cubicBezTo>
                  <a:lnTo>
                    <a:pt x="19515" y="20420"/>
                  </a:lnTo>
                  <a:cubicBezTo>
                    <a:pt x="18431" y="21491"/>
                    <a:pt x="17348" y="22539"/>
                    <a:pt x="16252" y="23611"/>
                  </a:cubicBezTo>
                  <a:cubicBezTo>
                    <a:pt x="16091" y="23781"/>
                    <a:pt x="15854" y="23959"/>
                    <a:pt x="15641" y="23959"/>
                  </a:cubicBezTo>
                  <a:cubicBezTo>
                    <a:pt x="15571" y="23959"/>
                    <a:pt x="15504" y="23940"/>
                    <a:pt x="15443" y="23896"/>
                  </a:cubicBezTo>
                  <a:cubicBezTo>
                    <a:pt x="16467" y="20956"/>
                    <a:pt x="17979" y="18181"/>
                    <a:pt x="19931" y="15729"/>
                  </a:cubicBezTo>
                  <a:cubicBezTo>
                    <a:pt x="19812" y="13883"/>
                    <a:pt x="19348" y="12109"/>
                    <a:pt x="18443" y="10609"/>
                  </a:cubicBezTo>
                  <a:cubicBezTo>
                    <a:pt x="17348" y="8752"/>
                    <a:pt x="15871" y="7228"/>
                    <a:pt x="14193" y="5954"/>
                  </a:cubicBezTo>
                  <a:cubicBezTo>
                    <a:pt x="13740" y="7514"/>
                    <a:pt x="13038" y="8990"/>
                    <a:pt x="12323" y="10431"/>
                  </a:cubicBezTo>
                  <a:cubicBezTo>
                    <a:pt x="12288" y="10514"/>
                    <a:pt x="12240" y="10609"/>
                    <a:pt x="12145" y="10621"/>
                  </a:cubicBezTo>
                  <a:cubicBezTo>
                    <a:pt x="12134" y="10624"/>
                    <a:pt x="12123" y="10625"/>
                    <a:pt x="12112" y="10625"/>
                  </a:cubicBezTo>
                  <a:cubicBezTo>
                    <a:pt x="11987" y="10625"/>
                    <a:pt x="11905" y="10443"/>
                    <a:pt x="11883" y="10311"/>
                  </a:cubicBezTo>
                  <a:cubicBezTo>
                    <a:pt x="11692" y="9121"/>
                    <a:pt x="12145" y="7930"/>
                    <a:pt x="12252" y="6740"/>
                  </a:cubicBezTo>
                  <a:cubicBezTo>
                    <a:pt x="12311" y="5978"/>
                    <a:pt x="12228" y="5204"/>
                    <a:pt x="11966" y="4466"/>
                  </a:cubicBezTo>
                  <a:cubicBezTo>
                    <a:pt x="8609" y="2465"/>
                    <a:pt x="4656" y="1156"/>
                    <a:pt x="917" y="1"/>
                  </a:cubicBezTo>
                  <a:close/>
                </a:path>
              </a:pathLst>
            </a:custGeom>
            <a:solidFill>
              <a:srgbClr val="416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8"/>
            <p:cNvSpPr/>
            <p:nvPr/>
          </p:nvSpPr>
          <p:spPr>
            <a:xfrm>
              <a:off x="6682400" y="3326175"/>
              <a:ext cx="183400" cy="493550"/>
            </a:xfrm>
            <a:custGeom>
              <a:rect b="b" l="l" r="r" t="t"/>
              <a:pathLst>
                <a:path extrusionOk="0" h="19742" w="7336">
                  <a:moveTo>
                    <a:pt x="1" y="1"/>
                  </a:moveTo>
                  <a:lnTo>
                    <a:pt x="1" y="1"/>
                  </a:lnTo>
                  <a:cubicBezTo>
                    <a:pt x="906" y="1549"/>
                    <a:pt x="1751" y="3096"/>
                    <a:pt x="2525" y="4668"/>
                  </a:cubicBezTo>
                  <a:cubicBezTo>
                    <a:pt x="3287" y="6264"/>
                    <a:pt x="4001" y="7871"/>
                    <a:pt x="4597" y="9526"/>
                  </a:cubicBezTo>
                  <a:cubicBezTo>
                    <a:pt x="5204" y="11169"/>
                    <a:pt x="5728" y="12860"/>
                    <a:pt x="6168" y="14550"/>
                  </a:cubicBezTo>
                  <a:cubicBezTo>
                    <a:pt x="6621" y="16265"/>
                    <a:pt x="6966" y="17991"/>
                    <a:pt x="7288" y="19741"/>
                  </a:cubicBezTo>
                  <a:cubicBezTo>
                    <a:pt x="7335" y="17955"/>
                    <a:pt x="7169" y="16170"/>
                    <a:pt x="6847" y="14384"/>
                  </a:cubicBezTo>
                  <a:cubicBezTo>
                    <a:pt x="6514" y="12633"/>
                    <a:pt x="6026" y="10895"/>
                    <a:pt x="5418" y="9204"/>
                  </a:cubicBezTo>
                  <a:cubicBezTo>
                    <a:pt x="4787" y="7526"/>
                    <a:pt x="4025" y="5894"/>
                    <a:pt x="3120" y="4347"/>
                  </a:cubicBezTo>
                  <a:cubicBezTo>
                    <a:pt x="2227" y="2799"/>
                    <a:pt x="1192" y="1322"/>
                    <a:pt x="1"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8"/>
            <p:cNvSpPr/>
            <p:nvPr/>
          </p:nvSpPr>
          <p:spPr>
            <a:xfrm>
              <a:off x="6899400" y="3487225"/>
              <a:ext cx="70275" cy="200050"/>
            </a:xfrm>
            <a:custGeom>
              <a:rect b="b" l="l" r="r" t="t"/>
              <a:pathLst>
                <a:path extrusionOk="0" h="8002" w="2811">
                  <a:moveTo>
                    <a:pt x="2644" y="0"/>
                  </a:moveTo>
                  <a:cubicBezTo>
                    <a:pt x="2430" y="691"/>
                    <a:pt x="2275" y="1381"/>
                    <a:pt x="2072" y="2048"/>
                  </a:cubicBezTo>
                  <a:cubicBezTo>
                    <a:pt x="1882" y="2715"/>
                    <a:pt x="1691" y="3393"/>
                    <a:pt x="1465" y="4048"/>
                  </a:cubicBezTo>
                  <a:cubicBezTo>
                    <a:pt x="1263" y="4703"/>
                    <a:pt x="1025" y="5358"/>
                    <a:pt x="763" y="6013"/>
                  </a:cubicBezTo>
                  <a:cubicBezTo>
                    <a:pt x="513" y="6668"/>
                    <a:pt x="251" y="7322"/>
                    <a:pt x="1" y="8001"/>
                  </a:cubicBezTo>
                  <a:cubicBezTo>
                    <a:pt x="548" y="7525"/>
                    <a:pt x="989" y="6953"/>
                    <a:pt x="1382" y="6322"/>
                  </a:cubicBezTo>
                  <a:cubicBezTo>
                    <a:pt x="1763" y="5703"/>
                    <a:pt x="2072" y="5025"/>
                    <a:pt x="2299" y="4334"/>
                  </a:cubicBezTo>
                  <a:cubicBezTo>
                    <a:pt x="2525" y="3632"/>
                    <a:pt x="2668" y="2917"/>
                    <a:pt x="2751" y="2179"/>
                  </a:cubicBezTo>
                  <a:cubicBezTo>
                    <a:pt x="2811" y="1453"/>
                    <a:pt x="2787" y="714"/>
                    <a:pt x="2644"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8"/>
            <p:cNvSpPr/>
            <p:nvPr/>
          </p:nvSpPr>
          <p:spPr>
            <a:xfrm>
              <a:off x="6613950" y="3544075"/>
              <a:ext cx="157775" cy="164925"/>
            </a:xfrm>
            <a:custGeom>
              <a:rect b="b" l="l" r="r" t="t"/>
              <a:pathLst>
                <a:path extrusionOk="0" h="6597" w="6311">
                  <a:moveTo>
                    <a:pt x="1" y="0"/>
                  </a:moveTo>
                  <a:cubicBezTo>
                    <a:pt x="560" y="548"/>
                    <a:pt x="1120" y="1072"/>
                    <a:pt x="1667" y="1596"/>
                  </a:cubicBezTo>
                  <a:cubicBezTo>
                    <a:pt x="2215" y="2120"/>
                    <a:pt x="2739" y="2655"/>
                    <a:pt x="3251" y="3191"/>
                  </a:cubicBezTo>
                  <a:cubicBezTo>
                    <a:pt x="3775" y="3739"/>
                    <a:pt x="4287" y="4286"/>
                    <a:pt x="4787" y="4858"/>
                  </a:cubicBezTo>
                  <a:cubicBezTo>
                    <a:pt x="5299" y="5418"/>
                    <a:pt x="5775" y="6013"/>
                    <a:pt x="6311" y="6596"/>
                  </a:cubicBezTo>
                  <a:cubicBezTo>
                    <a:pt x="6085" y="5834"/>
                    <a:pt x="5739" y="5120"/>
                    <a:pt x="5335" y="4465"/>
                  </a:cubicBezTo>
                  <a:cubicBezTo>
                    <a:pt x="4930" y="3798"/>
                    <a:pt x="4442" y="3167"/>
                    <a:pt x="3894" y="2608"/>
                  </a:cubicBezTo>
                  <a:cubicBezTo>
                    <a:pt x="3346" y="2024"/>
                    <a:pt x="2751" y="1524"/>
                    <a:pt x="2096" y="1072"/>
                  </a:cubicBezTo>
                  <a:cubicBezTo>
                    <a:pt x="1441" y="631"/>
                    <a:pt x="739" y="250"/>
                    <a:pt x="1"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8"/>
            <p:cNvSpPr/>
            <p:nvPr/>
          </p:nvSpPr>
          <p:spPr>
            <a:xfrm>
              <a:off x="6684500" y="3834875"/>
              <a:ext cx="157775" cy="63125"/>
            </a:xfrm>
            <a:custGeom>
              <a:rect b="b" l="l" r="r" t="t"/>
              <a:pathLst>
                <a:path extrusionOk="0" h="2525" w="6311">
                  <a:moveTo>
                    <a:pt x="60" y="1"/>
                  </a:moveTo>
                  <a:lnTo>
                    <a:pt x="0" y="143"/>
                  </a:lnTo>
                  <a:cubicBezTo>
                    <a:pt x="465" y="489"/>
                    <a:pt x="953" y="763"/>
                    <a:pt x="1465" y="1025"/>
                  </a:cubicBezTo>
                  <a:cubicBezTo>
                    <a:pt x="1965" y="1275"/>
                    <a:pt x="2489" y="1513"/>
                    <a:pt x="3013" y="1703"/>
                  </a:cubicBezTo>
                  <a:cubicBezTo>
                    <a:pt x="3525" y="1917"/>
                    <a:pt x="4072" y="2072"/>
                    <a:pt x="4620" y="2227"/>
                  </a:cubicBezTo>
                  <a:cubicBezTo>
                    <a:pt x="5168" y="2358"/>
                    <a:pt x="5727" y="2477"/>
                    <a:pt x="6311" y="2525"/>
                  </a:cubicBezTo>
                  <a:cubicBezTo>
                    <a:pt x="5858" y="2168"/>
                    <a:pt x="5382" y="1870"/>
                    <a:pt x="4858" y="1608"/>
                  </a:cubicBezTo>
                  <a:cubicBezTo>
                    <a:pt x="4346" y="1346"/>
                    <a:pt x="3846" y="1108"/>
                    <a:pt x="3322" y="894"/>
                  </a:cubicBezTo>
                  <a:cubicBezTo>
                    <a:pt x="2798" y="679"/>
                    <a:pt x="2263" y="513"/>
                    <a:pt x="1727" y="346"/>
                  </a:cubicBezTo>
                  <a:cubicBezTo>
                    <a:pt x="1191" y="203"/>
                    <a:pt x="643" y="84"/>
                    <a:pt x="60"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8"/>
            <p:cNvSpPr/>
            <p:nvPr/>
          </p:nvSpPr>
          <p:spPr>
            <a:xfrm>
              <a:off x="6895225" y="3718500"/>
              <a:ext cx="43500" cy="158375"/>
            </a:xfrm>
            <a:custGeom>
              <a:rect b="b" l="l" r="r" t="t"/>
              <a:pathLst>
                <a:path extrusionOk="0" h="6335" w="1740">
                  <a:moveTo>
                    <a:pt x="1739" y="0"/>
                  </a:moveTo>
                  <a:cubicBezTo>
                    <a:pt x="1311" y="405"/>
                    <a:pt x="1084" y="953"/>
                    <a:pt x="882" y="1465"/>
                  </a:cubicBezTo>
                  <a:cubicBezTo>
                    <a:pt x="668" y="1989"/>
                    <a:pt x="501" y="2501"/>
                    <a:pt x="382" y="3036"/>
                  </a:cubicBezTo>
                  <a:cubicBezTo>
                    <a:pt x="251" y="3572"/>
                    <a:pt x="168" y="4108"/>
                    <a:pt x="108" y="4668"/>
                  </a:cubicBezTo>
                  <a:cubicBezTo>
                    <a:pt x="49" y="5215"/>
                    <a:pt x="25" y="5763"/>
                    <a:pt x="1" y="6334"/>
                  </a:cubicBezTo>
                  <a:cubicBezTo>
                    <a:pt x="370" y="5882"/>
                    <a:pt x="584" y="5346"/>
                    <a:pt x="763" y="4822"/>
                  </a:cubicBezTo>
                  <a:cubicBezTo>
                    <a:pt x="953" y="4310"/>
                    <a:pt x="1120" y="3786"/>
                    <a:pt x="1239" y="3251"/>
                  </a:cubicBezTo>
                  <a:cubicBezTo>
                    <a:pt x="1370" y="2715"/>
                    <a:pt x="1454" y="2179"/>
                    <a:pt x="1537" y="1643"/>
                  </a:cubicBezTo>
                  <a:cubicBezTo>
                    <a:pt x="1620" y="1096"/>
                    <a:pt x="1632" y="560"/>
                    <a:pt x="1739"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8"/>
            <p:cNvSpPr/>
            <p:nvPr/>
          </p:nvSpPr>
          <p:spPr>
            <a:xfrm>
              <a:off x="6784800" y="3299400"/>
              <a:ext cx="38125" cy="184575"/>
            </a:xfrm>
            <a:custGeom>
              <a:rect b="b" l="l" r="r" t="t"/>
              <a:pathLst>
                <a:path extrusionOk="0" h="7383" w="1525">
                  <a:moveTo>
                    <a:pt x="1" y="0"/>
                  </a:moveTo>
                  <a:cubicBezTo>
                    <a:pt x="215" y="608"/>
                    <a:pt x="310" y="1203"/>
                    <a:pt x="394" y="1810"/>
                  </a:cubicBezTo>
                  <a:cubicBezTo>
                    <a:pt x="477" y="2417"/>
                    <a:pt x="537" y="3036"/>
                    <a:pt x="596" y="3644"/>
                  </a:cubicBezTo>
                  <a:lnTo>
                    <a:pt x="775" y="5489"/>
                  </a:lnTo>
                  <a:lnTo>
                    <a:pt x="858" y="6430"/>
                  </a:lnTo>
                  <a:cubicBezTo>
                    <a:pt x="894" y="6739"/>
                    <a:pt x="918" y="7049"/>
                    <a:pt x="906" y="7382"/>
                  </a:cubicBezTo>
                  <a:cubicBezTo>
                    <a:pt x="1108" y="7108"/>
                    <a:pt x="1179" y="6787"/>
                    <a:pt x="1287" y="6465"/>
                  </a:cubicBezTo>
                  <a:cubicBezTo>
                    <a:pt x="1370" y="6144"/>
                    <a:pt x="1429" y="5834"/>
                    <a:pt x="1453" y="5501"/>
                  </a:cubicBezTo>
                  <a:cubicBezTo>
                    <a:pt x="1525" y="4858"/>
                    <a:pt x="1525" y="4203"/>
                    <a:pt x="1465" y="3572"/>
                  </a:cubicBezTo>
                  <a:cubicBezTo>
                    <a:pt x="1406" y="2917"/>
                    <a:pt x="1275" y="2274"/>
                    <a:pt x="1072" y="1643"/>
                  </a:cubicBezTo>
                  <a:cubicBezTo>
                    <a:pt x="846" y="1036"/>
                    <a:pt x="537" y="393"/>
                    <a:pt x="1"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8"/>
            <p:cNvSpPr/>
            <p:nvPr/>
          </p:nvSpPr>
          <p:spPr>
            <a:xfrm>
              <a:off x="5982025" y="3987575"/>
              <a:ext cx="608425" cy="393050"/>
            </a:xfrm>
            <a:custGeom>
              <a:rect b="b" l="l" r="r" t="t"/>
              <a:pathLst>
                <a:path extrusionOk="0" h="15722" w="24337">
                  <a:moveTo>
                    <a:pt x="12371" y="0"/>
                  </a:moveTo>
                  <a:cubicBezTo>
                    <a:pt x="10931" y="108"/>
                    <a:pt x="9537" y="477"/>
                    <a:pt x="8371" y="1203"/>
                  </a:cubicBezTo>
                  <a:cubicBezTo>
                    <a:pt x="6906" y="2084"/>
                    <a:pt x="5716" y="3263"/>
                    <a:pt x="4704" y="4596"/>
                  </a:cubicBezTo>
                  <a:cubicBezTo>
                    <a:pt x="5906" y="4930"/>
                    <a:pt x="7061" y="5489"/>
                    <a:pt x="8168" y="6049"/>
                  </a:cubicBezTo>
                  <a:cubicBezTo>
                    <a:pt x="8228" y="6073"/>
                    <a:pt x="8311" y="6108"/>
                    <a:pt x="8323" y="6180"/>
                  </a:cubicBezTo>
                  <a:cubicBezTo>
                    <a:pt x="8335" y="6299"/>
                    <a:pt x="8192" y="6382"/>
                    <a:pt x="8073" y="6406"/>
                  </a:cubicBezTo>
                  <a:cubicBezTo>
                    <a:pt x="7910" y="6433"/>
                    <a:pt x="7749" y="6445"/>
                    <a:pt x="7587" y="6445"/>
                  </a:cubicBezTo>
                  <a:cubicBezTo>
                    <a:pt x="6826" y="6445"/>
                    <a:pt x="6075" y="6191"/>
                    <a:pt x="5299" y="6132"/>
                  </a:cubicBezTo>
                  <a:cubicBezTo>
                    <a:pt x="5190" y="6123"/>
                    <a:pt x="5081" y="6119"/>
                    <a:pt x="4972" y="6119"/>
                  </a:cubicBezTo>
                  <a:cubicBezTo>
                    <a:pt x="4487" y="6119"/>
                    <a:pt x="4008" y="6205"/>
                    <a:pt x="3561" y="6370"/>
                  </a:cubicBezTo>
                  <a:cubicBezTo>
                    <a:pt x="1977" y="9049"/>
                    <a:pt x="941" y="12169"/>
                    <a:pt x="1" y="15145"/>
                  </a:cubicBezTo>
                  <a:cubicBezTo>
                    <a:pt x="709" y="14984"/>
                    <a:pt x="1420" y="14922"/>
                    <a:pt x="2135" y="14922"/>
                  </a:cubicBezTo>
                  <a:cubicBezTo>
                    <a:pt x="2849" y="14922"/>
                    <a:pt x="3567" y="14984"/>
                    <a:pt x="4287" y="15074"/>
                  </a:cubicBezTo>
                  <a:cubicBezTo>
                    <a:pt x="4549" y="14776"/>
                    <a:pt x="4846" y="14514"/>
                    <a:pt x="5156" y="14288"/>
                  </a:cubicBezTo>
                  <a:cubicBezTo>
                    <a:pt x="6132" y="13621"/>
                    <a:pt x="7311" y="13300"/>
                    <a:pt x="8454" y="12990"/>
                  </a:cubicBezTo>
                  <a:cubicBezTo>
                    <a:pt x="8530" y="12973"/>
                    <a:pt x="8606" y="12957"/>
                    <a:pt x="8673" y="12957"/>
                  </a:cubicBezTo>
                  <a:cubicBezTo>
                    <a:pt x="8701" y="12957"/>
                    <a:pt x="8727" y="12959"/>
                    <a:pt x="8752" y="12966"/>
                  </a:cubicBezTo>
                  <a:cubicBezTo>
                    <a:pt x="9097" y="13038"/>
                    <a:pt x="9061" y="13562"/>
                    <a:pt x="8918" y="13895"/>
                  </a:cubicBezTo>
                  <a:cubicBezTo>
                    <a:pt x="8645" y="14490"/>
                    <a:pt x="8287" y="15026"/>
                    <a:pt x="7894" y="15526"/>
                  </a:cubicBezTo>
                  <a:cubicBezTo>
                    <a:pt x="9268" y="15653"/>
                    <a:pt x="10662" y="15722"/>
                    <a:pt x="12056" y="15722"/>
                  </a:cubicBezTo>
                  <a:cubicBezTo>
                    <a:pt x="12753" y="15722"/>
                    <a:pt x="13451" y="15705"/>
                    <a:pt x="14145" y="15669"/>
                  </a:cubicBezTo>
                  <a:cubicBezTo>
                    <a:pt x="15407" y="14097"/>
                    <a:pt x="16848" y="12609"/>
                    <a:pt x="18765" y="12192"/>
                  </a:cubicBezTo>
                  <a:lnTo>
                    <a:pt x="18765" y="12192"/>
                  </a:lnTo>
                  <a:cubicBezTo>
                    <a:pt x="18729" y="12621"/>
                    <a:pt x="18467" y="12990"/>
                    <a:pt x="18229" y="13335"/>
                  </a:cubicBezTo>
                  <a:cubicBezTo>
                    <a:pt x="17741" y="14050"/>
                    <a:pt x="17253" y="14752"/>
                    <a:pt x="16741" y="15443"/>
                  </a:cubicBezTo>
                  <a:cubicBezTo>
                    <a:pt x="18039" y="15252"/>
                    <a:pt x="19289" y="14883"/>
                    <a:pt x="20372" y="14181"/>
                  </a:cubicBezTo>
                  <a:cubicBezTo>
                    <a:pt x="21837" y="13240"/>
                    <a:pt x="22896" y="11752"/>
                    <a:pt x="23575" y="10168"/>
                  </a:cubicBezTo>
                  <a:cubicBezTo>
                    <a:pt x="24337" y="8382"/>
                    <a:pt x="24266" y="5477"/>
                    <a:pt x="24266" y="5477"/>
                  </a:cubicBezTo>
                  <a:cubicBezTo>
                    <a:pt x="22515" y="2941"/>
                    <a:pt x="19336" y="1024"/>
                    <a:pt x="16026" y="298"/>
                  </a:cubicBezTo>
                  <a:lnTo>
                    <a:pt x="16026" y="298"/>
                  </a:lnTo>
                  <a:cubicBezTo>
                    <a:pt x="16848" y="1143"/>
                    <a:pt x="17669" y="2013"/>
                    <a:pt x="18491" y="2858"/>
                  </a:cubicBezTo>
                  <a:cubicBezTo>
                    <a:pt x="18646" y="3037"/>
                    <a:pt x="18848" y="3299"/>
                    <a:pt x="18693" y="3513"/>
                  </a:cubicBezTo>
                  <a:cubicBezTo>
                    <a:pt x="16407" y="2727"/>
                    <a:pt x="14264" y="1524"/>
                    <a:pt x="12371" y="0"/>
                  </a:cubicBezTo>
                  <a:close/>
                </a:path>
              </a:pathLst>
            </a:custGeom>
            <a:solidFill>
              <a:srgbClr val="416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8"/>
            <p:cNvSpPr/>
            <p:nvPr/>
          </p:nvSpPr>
          <p:spPr>
            <a:xfrm>
              <a:off x="6100200" y="4146775"/>
              <a:ext cx="385475" cy="148300"/>
            </a:xfrm>
            <a:custGeom>
              <a:rect b="b" l="l" r="r" t="t"/>
              <a:pathLst>
                <a:path extrusionOk="0" h="5932" w="15419">
                  <a:moveTo>
                    <a:pt x="14778" y="1"/>
                  </a:moveTo>
                  <a:cubicBezTo>
                    <a:pt x="13585" y="1"/>
                    <a:pt x="12388" y="137"/>
                    <a:pt x="11216" y="360"/>
                  </a:cubicBezTo>
                  <a:cubicBezTo>
                    <a:pt x="9823" y="610"/>
                    <a:pt x="8466" y="1014"/>
                    <a:pt x="7144" y="1503"/>
                  </a:cubicBezTo>
                  <a:cubicBezTo>
                    <a:pt x="5834" y="2014"/>
                    <a:pt x="4549" y="2622"/>
                    <a:pt x="3346" y="3372"/>
                  </a:cubicBezTo>
                  <a:cubicBezTo>
                    <a:pt x="2143" y="4110"/>
                    <a:pt x="1012" y="4943"/>
                    <a:pt x="0" y="5932"/>
                  </a:cubicBezTo>
                  <a:cubicBezTo>
                    <a:pt x="1215" y="5229"/>
                    <a:pt x="2441" y="4574"/>
                    <a:pt x="3667" y="3967"/>
                  </a:cubicBezTo>
                  <a:cubicBezTo>
                    <a:pt x="4906" y="3348"/>
                    <a:pt x="6168" y="2800"/>
                    <a:pt x="7454" y="2312"/>
                  </a:cubicBezTo>
                  <a:cubicBezTo>
                    <a:pt x="8728" y="1824"/>
                    <a:pt x="10037" y="1407"/>
                    <a:pt x="11371" y="1014"/>
                  </a:cubicBezTo>
                  <a:cubicBezTo>
                    <a:pt x="12692" y="633"/>
                    <a:pt x="14050" y="312"/>
                    <a:pt x="15419" y="14"/>
                  </a:cubicBezTo>
                  <a:cubicBezTo>
                    <a:pt x="15206" y="5"/>
                    <a:pt x="14992" y="1"/>
                    <a:pt x="14778"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8"/>
            <p:cNvSpPr/>
            <p:nvPr/>
          </p:nvSpPr>
          <p:spPr>
            <a:xfrm>
              <a:off x="6227300" y="4064775"/>
              <a:ext cx="155400" cy="56175"/>
            </a:xfrm>
            <a:custGeom>
              <a:rect b="b" l="l" r="r" t="t"/>
              <a:pathLst>
                <a:path extrusionOk="0" h="2247" w="6216">
                  <a:moveTo>
                    <a:pt x="1355" y="0"/>
                  </a:moveTo>
                  <a:cubicBezTo>
                    <a:pt x="899" y="0"/>
                    <a:pt x="453" y="43"/>
                    <a:pt x="0" y="175"/>
                  </a:cubicBezTo>
                  <a:cubicBezTo>
                    <a:pt x="548" y="365"/>
                    <a:pt x="1072" y="520"/>
                    <a:pt x="1596" y="675"/>
                  </a:cubicBezTo>
                  <a:cubicBezTo>
                    <a:pt x="2120" y="842"/>
                    <a:pt x="2620" y="1008"/>
                    <a:pt x="3132" y="1175"/>
                  </a:cubicBezTo>
                  <a:cubicBezTo>
                    <a:pt x="3632" y="1330"/>
                    <a:pt x="4132" y="1508"/>
                    <a:pt x="4644" y="1687"/>
                  </a:cubicBezTo>
                  <a:cubicBezTo>
                    <a:pt x="5156" y="1877"/>
                    <a:pt x="5668" y="2080"/>
                    <a:pt x="6215" y="2246"/>
                  </a:cubicBezTo>
                  <a:cubicBezTo>
                    <a:pt x="5882" y="1782"/>
                    <a:pt x="5430" y="1413"/>
                    <a:pt x="4941" y="1080"/>
                  </a:cubicBezTo>
                  <a:cubicBezTo>
                    <a:pt x="4465" y="770"/>
                    <a:pt x="3941" y="520"/>
                    <a:pt x="3394" y="341"/>
                  </a:cubicBezTo>
                  <a:cubicBezTo>
                    <a:pt x="2858" y="163"/>
                    <a:pt x="2274" y="56"/>
                    <a:pt x="1715" y="8"/>
                  </a:cubicBezTo>
                  <a:cubicBezTo>
                    <a:pt x="1594" y="3"/>
                    <a:pt x="1474" y="0"/>
                    <a:pt x="1355"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8"/>
            <p:cNvSpPr/>
            <p:nvPr/>
          </p:nvSpPr>
          <p:spPr>
            <a:xfrm>
              <a:off x="6268975" y="4221525"/>
              <a:ext cx="129500" cy="125950"/>
            </a:xfrm>
            <a:custGeom>
              <a:rect b="b" l="l" r="r" t="t"/>
              <a:pathLst>
                <a:path extrusionOk="0" h="5038" w="5180">
                  <a:moveTo>
                    <a:pt x="5179" y="1"/>
                  </a:moveTo>
                  <a:lnTo>
                    <a:pt x="5179" y="1"/>
                  </a:lnTo>
                  <a:cubicBezTo>
                    <a:pt x="4572" y="156"/>
                    <a:pt x="3989" y="417"/>
                    <a:pt x="3465" y="715"/>
                  </a:cubicBezTo>
                  <a:cubicBezTo>
                    <a:pt x="2929" y="1049"/>
                    <a:pt x="2429" y="1430"/>
                    <a:pt x="1977" y="1870"/>
                  </a:cubicBezTo>
                  <a:cubicBezTo>
                    <a:pt x="1536" y="2311"/>
                    <a:pt x="1131" y="2799"/>
                    <a:pt x="786" y="3323"/>
                  </a:cubicBezTo>
                  <a:cubicBezTo>
                    <a:pt x="453" y="3858"/>
                    <a:pt x="167" y="4430"/>
                    <a:pt x="0" y="5037"/>
                  </a:cubicBezTo>
                  <a:cubicBezTo>
                    <a:pt x="465" y="4620"/>
                    <a:pt x="893" y="4192"/>
                    <a:pt x="1310" y="3751"/>
                  </a:cubicBezTo>
                  <a:lnTo>
                    <a:pt x="2572" y="2501"/>
                  </a:lnTo>
                  <a:lnTo>
                    <a:pt x="3858" y="1275"/>
                  </a:lnTo>
                  <a:cubicBezTo>
                    <a:pt x="4298" y="870"/>
                    <a:pt x="4739" y="465"/>
                    <a:pt x="5179"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8"/>
            <p:cNvSpPr/>
            <p:nvPr/>
          </p:nvSpPr>
          <p:spPr>
            <a:xfrm>
              <a:off x="6495475" y="4164375"/>
              <a:ext cx="50625" cy="125350"/>
            </a:xfrm>
            <a:custGeom>
              <a:rect b="b" l="l" r="r" t="t"/>
              <a:pathLst>
                <a:path extrusionOk="0" h="5014" w="2025">
                  <a:moveTo>
                    <a:pt x="2025" y="1"/>
                  </a:moveTo>
                  <a:cubicBezTo>
                    <a:pt x="1703" y="358"/>
                    <a:pt x="1465" y="739"/>
                    <a:pt x="1239" y="1132"/>
                  </a:cubicBezTo>
                  <a:cubicBezTo>
                    <a:pt x="1013" y="1513"/>
                    <a:pt x="822" y="1918"/>
                    <a:pt x="656" y="2334"/>
                  </a:cubicBezTo>
                  <a:cubicBezTo>
                    <a:pt x="338" y="3147"/>
                    <a:pt x="90" y="3995"/>
                    <a:pt x="27" y="4924"/>
                  </a:cubicBezTo>
                  <a:lnTo>
                    <a:pt x="27" y="4924"/>
                  </a:lnTo>
                  <a:cubicBezTo>
                    <a:pt x="18" y="4933"/>
                    <a:pt x="9" y="4943"/>
                    <a:pt x="1" y="4954"/>
                  </a:cubicBezTo>
                  <a:lnTo>
                    <a:pt x="144" y="5013"/>
                  </a:lnTo>
                  <a:cubicBezTo>
                    <a:pt x="145" y="5012"/>
                    <a:pt x="146" y="5011"/>
                    <a:pt x="147" y="5009"/>
                  </a:cubicBezTo>
                  <a:lnTo>
                    <a:pt x="147" y="5009"/>
                  </a:lnTo>
                  <a:lnTo>
                    <a:pt x="156" y="5013"/>
                  </a:lnTo>
                  <a:lnTo>
                    <a:pt x="156" y="4998"/>
                  </a:lnTo>
                  <a:lnTo>
                    <a:pt x="156" y="4998"/>
                  </a:lnTo>
                  <a:cubicBezTo>
                    <a:pt x="721" y="4276"/>
                    <a:pt x="1134" y="3472"/>
                    <a:pt x="1453" y="2644"/>
                  </a:cubicBezTo>
                  <a:cubicBezTo>
                    <a:pt x="1608" y="2227"/>
                    <a:pt x="1751" y="1799"/>
                    <a:pt x="1846" y="1370"/>
                  </a:cubicBezTo>
                  <a:cubicBezTo>
                    <a:pt x="1953" y="918"/>
                    <a:pt x="2025" y="477"/>
                    <a:pt x="2025"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8"/>
            <p:cNvSpPr/>
            <p:nvPr/>
          </p:nvSpPr>
          <p:spPr>
            <a:xfrm>
              <a:off x="6407375" y="4088775"/>
              <a:ext cx="122950" cy="34250"/>
            </a:xfrm>
            <a:custGeom>
              <a:rect b="b" l="l" r="r" t="t"/>
              <a:pathLst>
                <a:path extrusionOk="0" h="1370" w="4918">
                  <a:moveTo>
                    <a:pt x="1" y="1"/>
                  </a:moveTo>
                  <a:lnTo>
                    <a:pt x="1" y="1"/>
                  </a:lnTo>
                  <a:cubicBezTo>
                    <a:pt x="298" y="370"/>
                    <a:pt x="727" y="572"/>
                    <a:pt x="1120" y="751"/>
                  </a:cubicBezTo>
                  <a:cubicBezTo>
                    <a:pt x="1525" y="929"/>
                    <a:pt x="1918" y="1060"/>
                    <a:pt x="2334" y="1144"/>
                  </a:cubicBezTo>
                  <a:cubicBezTo>
                    <a:pt x="2751" y="1239"/>
                    <a:pt x="3168" y="1310"/>
                    <a:pt x="3608" y="1346"/>
                  </a:cubicBezTo>
                  <a:cubicBezTo>
                    <a:pt x="3823" y="1364"/>
                    <a:pt x="4034" y="1370"/>
                    <a:pt x="4250" y="1370"/>
                  </a:cubicBezTo>
                  <a:cubicBezTo>
                    <a:pt x="4465" y="1370"/>
                    <a:pt x="4686" y="1364"/>
                    <a:pt x="4918" y="1358"/>
                  </a:cubicBezTo>
                  <a:cubicBezTo>
                    <a:pt x="4573" y="1025"/>
                    <a:pt x="4156" y="846"/>
                    <a:pt x="3763" y="691"/>
                  </a:cubicBezTo>
                  <a:cubicBezTo>
                    <a:pt x="3370" y="524"/>
                    <a:pt x="2965" y="394"/>
                    <a:pt x="2549" y="298"/>
                  </a:cubicBezTo>
                  <a:cubicBezTo>
                    <a:pt x="2132" y="215"/>
                    <a:pt x="1715" y="132"/>
                    <a:pt x="1298" y="96"/>
                  </a:cubicBezTo>
                  <a:cubicBezTo>
                    <a:pt x="870" y="36"/>
                    <a:pt x="453" y="48"/>
                    <a:pt x="1" y="1"/>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8"/>
            <p:cNvSpPr/>
            <p:nvPr/>
          </p:nvSpPr>
          <p:spPr>
            <a:xfrm>
              <a:off x="6079950" y="4181275"/>
              <a:ext cx="143800" cy="32850"/>
            </a:xfrm>
            <a:custGeom>
              <a:rect b="b" l="l" r="r" t="t"/>
              <a:pathLst>
                <a:path extrusionOk="0" h="1314" w="5752">
                  <a:moveTo>
                    <a:pt x="3457" y="0"/>
                  </a:moveTo>
                  <a:cubicBezTo>
                    <a:pt x="3228" y="0"/>
                    <a:pt x="3000" y="12"/>
                    <a:pt x="2775" y="39"/>
                  </a:cubicBezTo>
                  <a:cubicBezTo>
                    <a:pt x="2263" y="99"/>
                    <a:pt x="1763" y="206"/>
                    <a:pt x="1263" y="396"/>
                  </a:cubicBezTo>
                  <a:cubicBezTo>
                    <a:pt x="787" y="587"/>
                    <a:pt x="298" y="873"/>
                    <a:pt x="1" y="1313"/>
                  </a:cubicBezTo>
                  <a:cubicBezTo>
                    <a:pt x="489" y="1170"/>
                    <a:pt x="953" y="1123"/>
                    <a:pt x="1429" y="1063"/>
                  </a:cubicBezTo>
                  <a:lnTo>
                    <a:pt x="2846" y="920"/>
                  </a:lnTo>
                  <a:lnTo>
                    <a:pt x="4275" y="742"/>
                  </a:lnTo>
                  <a:lnTo>
                    <a:pt x="5001" y="634"/>
                  </a:lnTo>
                  <a:cubicBezTo>
                    <a:pt x="5239" y="587"/>
                    <a:pt x="5490" y="539"/>
                    <a:pt x="5751" y="539"/>
                  </a:cubicBezTo>
                  <a:cubicBezTo>
                    <a:pt x="5549" y="361"/>
                    <a:pt x="5287" y="277"/>
                    <a:pt x="5061" y="194"/>
                  </a:cubicBezTo>
                  <a:cubicBezTo>
                    <a:pt x="4811" y="134"/>
                    <a:pt x="4561" y="87"/>
                    <a:pt x="4299" y="51"/>
                  </a:cubicBezTo>
                  <a:cubicBezTo>
                    <a:pt x="4018" y="18"/>
                    <a:pt x="3736" y="0"/>
                    <a:pt x="3457" y="0"/>
                  </a:cubicBezTo>
                  <a:close/>
                </a:path>
              </a:pathLst>
            </a:custGeom>
            <a:solidFill>
              <a:srgbClr val="1D3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8"/>
            <p:cNvSpPr/>
            <p:nvPr/>
          </p:nvSpPr>
          <p:spPr>
            <a:xfrm>
              <a:off x="7435475" y="3840475"/>
              <a:ext cx="816800" cy="556400"/>
            </a:xfrm>
            <a:custGeom>
              <a:rect b="b" l="l" r="r" t="t"/>
              <a:pathLst>
                <a:path extrusionOk="0" h="22256" w="32672">
                  <a:moveTo>
                    <a:pt x="14592" y="1"/>
                  </a:moveTo>
                  <a:cubicBezTo>
                    <a:pt x="14507" y="1"/>
                    <a:pt x="14421" y="1"/>
                    <a:pt x="14336" y="3"/>
                  </a:cubicBezTo>
                  <a:cubicBezTo>
                    <a:pt x="14122" y="3"/>
                    <a:pt x="13919" y="27"/>
                    <a:pt x="13705" y="39"/>
                  </a:cubicBezTo>
                  <a:cubicBezTo>
                    <a:pt x="11264" y="265"/>
                    <a:pt x="9192" y="1848"/>
                    <a:pt x="8157" y="4087"/>
                  </a:cubicBezTo>
                  <a:cubicBezTo>
                    <a:pt x="7228" y="6063"/>
                    <a:pt x="6073" y="7944"/>
                    <a:pt x="4704" y="9647"/>
                  </a:cubicBezTo>
                  <a:cubicBezTo>
                    <a:pt x="4406" y="9528"/>
                    <a:pt x="4430" y="9111"/>
                    <a:pt x="4489" y="8802"/>
                  </a:cubicBezTo>
                  <a:cubicBezTo>
                    <a:pt x="4823" y="7313"/>
                    <a:pt x="5132" y="5825"/>
                    <a:pt x="5466" y="4337"/>
                  </a:cubicBezTo>
                  <a:lnTo>
                    <a:pt x="5466" y="4337"/>
                  </a:lnTo>
                  <a:cubicBezTo>
                    <a:pt x="2370" y="7420"/>
                    <a:pt x="203" y="11695"/>
                    <a:pt x="1" y="15600"/>
                  </a:cubicBezTo>
                  <a:cubicBezTo>
                    <a:pt x="1" y="15600"/>
                    <a:pt x="1846" y="18791"/>
                    <a:pt x="3858" y="20160"/>
                  </a:cubicBezTo>
                  <a:cubicBezTo>
                    <a:pt x="5656" y="21398"/>
                    <a:pt x="7787" y="22256"/>
                    <a:pt x="9966" y="22256"/>
                  </a:cubicBezTo>
                  <a:cubicBezTo>
                    <a:pt x="11621" y="22256"/>
                    <a:pt x="13217" y="21779"/>
                    <a:pt x="14729" y="21101"/>
                  </a:cubicBezTo>
                  <a:cubicBezTo>
                    <a:pt x="13717" y="20696"/>
                    <a:pt x="12729" y="20291"/>
                    <a:pt x="11717" y="19862"/>
                  </a:cubicBezTo>
                  <a:cubicBezTo>
                    <a:pt x="11216" y="19648"/>
                    <a:pt x="10705" y="19434"/>
                    <a:pt x="10383" y="18993"/>
                  </a:cubicBezTo>
                  <a:cubicBezTo>
                    <a:pt x="11211" y="18686"/>
                    <a:pt x="12067" y="18559"/>
                    <a:pt x="12933" y="18559"/>
                  </a:cubicBezTo>
                  <a:cubicBezTo>
                    <a:pt x="14519" y="18559"/>
                    <a:pt x="16142" y="18986"/>
                    <a:pt x="17705" y="19517"/>
                  </a:cubicBezTo>
                  <a:cubicBezTo>
                    <a:pt x="20027" y="18184"/>
                    <a:pt x="22265" y="16672"/>
                    <a:pt x="24361" y="15005"/>
                  </a:cubicBezTo>
                  <a:cubicBezTo>
                    <a:pt x="23587" y="14755"/>
                    <a:pt x="22849" y="14433"/>
                    <a:pt x="22170" y="13981"/>
                  </a:cubicBezTo>
                  <a:cubicBezTo>
                    <a:pt x="21789" y="13731"/>
                    <a:pt x="21396" y="13195"/>
                    <a:pt x="21730" y="12862"/>
                  </a:cubicBezTo>
                  <a:cubicBezTo>
                    <a:pt x="21813" y="12778"/>
                    <a:pt x="21956" y="12731"/>
                    <a:pt x="22075" y="12707"/>
                  </a:cubicBezTo>
                  <a:cubicBezTo>
                    <a:pt x="23449" y="12264"/>
                    <a:pt x="24865" y="11810"/>
                    <a:pt x="26305" y="11810"/>
                  </a:cubicBezTo>
                  <a:cubicBezTo>
                    <a:pt x="26375" y="11810"/>
                    <a:pt x="26446" y="11812"/>
                    <a:pt x="26516" y="11814"/>
                  </a:cubicBezTo>
                  <a:cubicBezTo>
                    <a:pt x="27016" y="11826"/>
                    <a:pt x="27504" y="11909"/>
                    <a:pt x="27980" y="12052"/>
                  </a:cubicBezTo>
                  <a:cubicBezTo>
                    <a:pt x="29421" y="10873"/>
                    <a:pt x="30921" y="9790"/>
                    <a:pt x="32672" y="9147"/>
                  </a:cubicBezTo>
                  <a:cubicBezTo>
                    <a:pt x="30112" y="6956"/>
                    <a:pt x="27373" y="4706"/>
                    <a:pt x="24456" y="2979"/>
                  </a:cubicBezTo>
                  <a:cubicBezTo>
                    <a:pt x="23948" y="2687"/>
                    <a:pt x="23377" y="2538"/>
                    <a:pt x="22810" y="2538"/>
                  </a:cubicBezTo>
                  <a:cubicBezTo>
                    <a:pt x="22154" y="2538"/>
                    <a:pt x="21504" y="2737"/>
                    <a:pt x="20968" y="3146"/>
                  </a:cubicBezTo>
                  <a:cubicBezTo>
                    <a:pt x="20920" y="3158"/>
                    <a:pt x="20920" y="3182"/>
                    <a:pt x="20908" y="3182"/>
                  </a:cubicBezTo>
                  <a:cubicBezTo>
                    <a:pt x="19956" y="3908"/>
                    <a:pt x="19194" y="4920"/>
                    <a:pt x="18098" y="5396"/>
                  </a:cubicBezTo>
                  <a:cubicBezTo>
                    <a:pt x="18028" y="5423"/>
                    <a:pt x="17948" y="5443"/>
                    <a:pt x="17876" y="5443"/>
                  </a:cubicBezTo>
                  <a:cubicBezTo>
                    <a:pt x="17789" y="5443"/>
                    <a:pt x="17714" y="5415"/>
                    <a:pt x="17682" y="5337"/>
                  </a:cubicBezTo>
                  <a:cubicBezTo>
                    <a:pt x="17646" y="5242"/>
                    <a:pt x="17693" y="5158"/>
                    <a:pt x="17741" y="5087"/>
                  </a:cubicBezTo>
                  <a:cubicBezTo>
                    <a:pt x="18586" y="3694"/>
                    <a:pt x="19456" y="2325"/>
                    <a:pt x="20539" y="1122"/>
                  </a:cubicBezTo>
                  <a:cubicBezTo>
                    <a:pt x="18641" y="413"/>
                    <a:pt x="16655" y="1"/>
                    <a:pt x="14592"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8"/>
            <p:cNvSpPr/>
            <p:nvPr/>
          </p:nvSpPr>
          <p:spPr>
            <a:xfrm>
              <a:off x="7560800" y="4066325"/>
              <a:ext cx="514975" cy="117725"/>
            </a:xfrm>
            <a:custGeom>
              <a:rect b="b" l="l" r="r" t="t"/>
              <a:pathLst>
                <a:path extrusionOk="0" h="4709" w="20599">
                  <a:moveTo>
                    <a:pt x="16256" y="1"/>
                  </a:moveTo>
                  <a:cubicBezTo>
                    <a:pt x="15921" y="1"/>
                    <a:pt x="15586" y="6"/>
                    <a:pt x="15252" y="18"/>
                  </a:cubicBezTo>
                  <a:cubicBezTo>
                    <a:pt x="13454" y="77"/>
                    <a:pt x="11668" y="303"/>
                    <a:pt x="9918" y="672"/>
                  </a:cubicBezTo>
                  <a:cubicBezTo>
                    <a:pt x="8156" y="1065"/>
                    <a:pt x="6430" y="1565"/>
                    <a:pt x="4763" y="2244"/>
                  </a:cubicBezTo>
                  <a:cubicBezTo>
                    <a:pt x="3096" y="2911"/>
                    <a:pt x="1489" y="3732"/>
                    <a:pt x="0" y="4709"/>
                  </a:cubicBezTo>
                  <a:cubicBezTo>
                    <a:pt x="1655" y="4042"/>
                    <a:pt x="3322" y="3435"/>
                    <a:pt x="4989" y="2899"/>
                  </a:cubicBezTo>
                  <a:cubicBezTo>
                    <a:pt x="6668" y="2363"/>
                    <a:pt x="8370" y="1899"/>
                    <a:pt x="10097" y="1542"/>
                  </a:cubicBezTo>
                  <a:cubicBezTo>
                    <a:pt x="11823" y="1172"/>
                    <a:pt x="13550" y="899"/>
                    <a:pt x="15300" y="708"/>
                  </a:cubicBezTo>
                  <a:cubicBezTo>
                    <a:pt x="17062" y="518"/>
                    <a:pt x="18812" y="410"/>
                    <a:pt x="20598" y="351"/>
                  </a:cubicBezTo>
                  <a:cubicBezTo>
                    <a:pt x="19175" y="109"/>
                    <a:pt x="17713" y="1"/>
                    <a:pt x="16256"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8"/>
            <p:cNvSpPr/>
            <p:nvPr/>
          </p:nvSpPr>
          <p:spPr>
            <a:xfrm>
              <a:off x="7654550" y="3920900"/>
              <a:ext cx="133975" cy="163425"/>
            </a:xfrm>
            <a:custGeom>
              <a:rect b="b" l="l" r="r" t="t"/>
              <a:pathLst>
                <a:path extrusionOk="0" h="6537" w="5359">
                  <a:moveTo>
                    <a:pt x="5359" y="0"/>
                  </a:moveTo>
                  <a:lnTo>
                    <a:pt x="5359" y="0"/>
                  </a:lnTo>
                  <a:cubicBezTo>
                    <a:pt x="4656" y="262"/>
                    <a:pt x="4037" y="643"/>
                    <a:pt x="3454" y="1084"/>
                  </a:cubicBezTo>
                  <a:cubicBezTo>
                    <a:pt x="2870" y="1536"/>
                    <a:pt x="2334" y="2060"/>
                    <a:pt x="1882" y="2620"/>
                  </a:cubicBezTo>
                  <a:cubicBezTo>
                    <a:pt x="1418" y="3191"/>
                    <a:pt x="1013" y="3810"/>
                    <a:pt x="691" y="4465"/>
                  </a:cubicBezTo>
                  <a:cubicBezTo>
                    <a:pt x="370" y="5120"/>
                    <a:pt x="120" y="5811"/>
                    <a:pt x="1" y="6537"/>
                  </a:cubicBezTo>
                  <a:cubicBezTo>
                    <a:pt x="453" y="5954"/>
                    <a:pt x="846" y="5382"/>
                    <a:pt x="1287" y="4799"/>
                  </a:cubicBezTo>
                  <a:cubicBezTo>
                    <a:pt x="1703" y="4239"/>
                    <a:pt x="2132" y="3691"/>
                    <a:pt x="2561" y="3156"/>
                  </a:cubicBezTo>
                  <a:cubicBezTo>
                    <a:pt x="2989" y="2620"/>
                    <a:pt x="3442" y="2096"/>
                    <a:pt x="3918" y="1584"/>
                  </a:cubicBezTo>
                  <a:cubicBezTo>
                    <a:pt x="4394" y="1060"/>
                    <a:pt x="4882" y="560"/>
                    <a:pt x="5359"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8"/>
            <p:cNvSpPr/>
            <p:nvPr/>
          </p:nvSpPr>
          <p:spPr>
            <a:xfrm>
              <a:off x="7704575" y="4195600"/>
              <a:ext cx="223850" cy="53350"/>
            </a:xfrm>
            <a:custGeom>
              <a:rect b="b" l="l" r="r" t="t"/>
              <a:pathLst>
                <a:path extrusionOk="0" h="2134" w="8954">
                  <a:moveTo>
                    <a:pt x="2501" y="1"/>
                  </a:moveTo>
                  <a:cubicBezTo>
                    <a:pt x="2445" y="1"/>
                    <a:pt x="2390" y="1"/>
                    <a:pt x="2334" y="2"/>
                  </a:cubicBezTo>
                  <a:cubicBezTo>
                    <a:pt x="1548" y="14"/>
                    <a:pt x="750" y="109"/>
                    <a:pt x="0" y="323"/>
                  </a:cubicBezTo>
                  <a:cubicBezTo>
                    <a:pt x="774" y="466"/>
                    <a:pt x="1524" y="562"/>
                    <a:pt x="2286" y="681"/>
                  </a:cubicBezTo>
                  <a:cubicBezTo>
                    <a:pt x="3036" y="800"/>
                    <a:pt x="3774" y="943"/>
                    <a:pt x="4501" y="1085"/>
                  </a:cubicBezTo>
                  <a:cubicBezTo>
                    <a:pt x="5239" y="1240"/>
                    <a:pt x="5977" y="1395"/>
                    <a:pt x="6703" y="1574"/>
                  </a:cubicBezTo>
                  <a:cubicBezTo>
                    <a:pt x="7453" y="1752"/>
                    <a:pt x="8180" y="1955"/>
                    <a:pt x="8954" y="2133"/>
                  </a:cubicBezTo>
                  <a:cubicBezTo>
                    <a:pt x="8346" y="1621"/>
                    <a:pt x="7644" y="1240"/>
                    <a:pt x="6929" y="919"/>
                  </a:cubicBezTo>
                  <a:cubicBezTo>
                    <a:pt x="6215" y="609"/>
                    <a:pt x="5453" y="371"/>
                    <a:pt x="4679" y="228"/>
                  </a:cubicBezTo>
                  <a:cubicBezTo>
                    <a:pt x="3960" y="73"/>
                    <a:pt x="3231" y="1"/>
                    <a:pt x="2501"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8"/>
            <p:cNvSpPr/>
            <p:nvPr/>
          </p:nvSpPr>
          <p:spPr>
            <a:xfrm>
              <a:off x="7506925" y="4244750"/>
              <a:ext cx="136650" cy="101525"/>
            </a:xfrm>
            <a:custGeom>
              <a:rect b="b" l="l" r="r" t="t"/>
              <a:pathLst>
                <a:path extrusionOk="0" h="4061" w="5466">
                  <a:moveTo>
                    <a:pt x="0" y="0"/>
                  </a:moveTo>
                  <a:lnTo>
                    <a:pt x="0" y="0"/>
                  </a:lnTo>
                  <a:cubicBezTo>
                    <a:pt x="346" y="477"/>
                    <a:pt x="738" y="882"/>
                    <a:pt x="1143" y="1263"/>
                  </a:cubicBezTo>
                  <a:cubicBezTo>
                    <a:pt x="1560" y="1644"/>
                    <a:pt x="1989" y="2013"/>
                    <a:pt x="2441" y="2346"/>
                  </a:cubicBezTo>
                  <a:cubicBezTo>
                    <a:pt x="2882" y="2691"/>
                    <a:pt x="3358" y="2989"/>
                    <a:pt x="3834" y="3287"/>
                  </a:cubicBezTo>
                  <a:cubicBezTo>
                    <a:pt x="4334" y="3584"/>
                    <a:pt x="4834" y="3834"/>
                    <a:pt x="5370" y="4060"/>
                  </a:cubicBezTo>
                  <a:lnTo>
                    <a:pt x="5465" y="3941"/>
                  </a:lnTo>
                  <a:cubicBezTo>
                    <a:pt x="5084" y="3501"/>
                    <a:pt x="4691" y="3096"/>
                    <a:pt x="4275" y="2703"/>
                  </a:cubicBezTo>
                  <a:cubicBezTo>
                    <a:pt x="3858" y="2334"/>
                    <a:pt x="3417" y="1977"/>
                    <a:pt x="2965" y="1655"/>
                  </a:cubicBezTo>
                  <a:cubicBezTo>
                    <a:pt x="2513" y="1322"/>
                    <a:pt x="2036" y="1012"/>
                    <a:pt x="1548" y="727"/>
                  </a:cubicBezTo>
                  <a:cubicBezTo>
                    <a:pt x="1060" y="441"/>
                    <a:pt x="548" y="191"/>
                    <a:pt x="0"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8"/>
            <p:cNvSpPr/>
            <p:nvPr/>
          </p:nvSpPr>
          <p:spPr>
            <a:xfrm>
              <a:off x="7496500" y="4067650"/>
              <a:ext cx="110450" cy="121175"/>
            </a:xfrm>
            <a:custGeom>
              <a:rect b="b" l="l" r="r" t="t"/>
              <a:pathLst>
                <a:path extrusionOk="0" h="4847" w="4418">
                  <a:moveTo>
                    <a:pt x="4418" y="0"/>
                  </a:moveTo>
                  <a:lnTo>
                    <a:pt x="4418" y="0"/>
                  </a:lnTo>
                  <a:cubicBezTo>
                    <a:pt x="4013" y="369"/>
                    <a:pt x="3572" y="679"/>
                    <a:pt x="3156" y="1036"/>
                  </a:cubicBezTo>
                  <a:cubicBezTo>
                    <a:pt x="2739" y="1393"/>
                    <a:pt x="2334" y="1774"/>
                    <a:pt x="1953" y="2155"/>
                  </a:cubicBezTo>
                  <a:cubicBezTo>
                    <a:pt x="1560" y="2548"/>
                    <a:pt x="1203" y="2965"/>
                    <a:pt x="858" y="3394"/>
                  </a:cubicBezTo>
                  <a:cubicBezTo>
                    <a:pt x="524" y="3834"/>
                    <a:pt x="191" y="4298"/>
                    <a:pt x="1" y="4846"/>
                  </a:cubicBezTo>
                  <a:cubicBezTo>
                    <a:pt x="465" y="4525"/>
                    <a:pt x="917" y="4227"/>
                    <a:pt x="1358" y="3882"/>
                  </a:cubicBezTo>
                  <a:cubicBezTo>
                    <a:pt x="1787" y="3536"/>
                    <a:pt x="2191" y="3167"/>
                    <a:pt x="2572" y="2786"/>
                  </a:cubicBezTo>
                  <a:cubicBezTo>
                    <a:pt x="2965" y="2382"/>
                    <a:pt x="3322" y="1965"/>
                    <a:pt x="3644" y="1512"/>
                  </a:cubicBezTo>
                  <a:cubicBezTo>
                    <a:pt x="3953" y="1072"/>
                    <a:pt x="4311" y="584"/>
                    <a:pt x="4418"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8"/>
            <p:cNvSpPr/>
            <p:nvPr/>
          </p:nvSpPr>
          <p:spPr>
            <a:xfrm>
              <a:off x="7875725" y="3970950"/>
              <a:ext cx="168200" cy="82425"/>
            </a:xfrm>
            <a:custGeom>
              <a:rect b="b" l="l" r="r" t="t"/>
              <a:pathLst>
                <a:path extrusionOk="0" h="3297" w="6728">
                  <a:moveTo>
                    <a:pt x="5841" y="0"/>
                  </a:moveTo>
                  <a:cubicBezTo>
                    <a:pt x="5476" y="0"/>
                    <a:pt x="5109" y="58"/>
                    <a:pt x="4763" y="130"/>
                  </a:cubicBezTo>
                  <a:cubicBezTo>
                    <a:pt x="4120" y="273"/>
                    <a:pt x="3512" y="499"/>
                    <a:pt x="2929" y="796"/>
                  </a:cubicBezTo>
                  <a:cubicBezTo>
                    <a:pt x="2346" y="1082"/>
                    <a:pt x="1798" y="1439"/>
                    <a:pt x="1286" y="1844"/>
                  </a:cubicBezTo>
                  <a:cubicBezTo>
                    <a:pt x="1036" y="2035"/>
                    <a:pt x="786" y="2261"/>
                    <a:pt x="560" y="2499"/>
                  </a:cubicBezTo>
                  <a:cubicBezTo>
                    <a:pt x="357" y="2737"/>
                    <a:pt x="119" y="2987"/>
                    <a:pt x="0" y="3297"/>
                  </a:cubicBezTo>
                  <a:cubicBezTo>
                    <a:pt x="262" y="3106"/>
                    <a:pt x="548" y="2975"/>
                    <a:pt x="810" y="2821"/>
                  </a:cubicBezTo>
                  <a:lnTo>
                    <a:pt x="1643" y="2404"/>
                  </a:lnTo>
                  <a:lnTo>
                    <a:pt x="3310" y="1570"/>
                  </a:lnTo>
                  <a:cubicBezTo>
                    <a:pt x="3870" y="1308"/>
                    <a:pt x="4405" y="1023"/>
                    <a:pt x="4965" y="773"/>
                  </a:cubicBezTo>
                  <a:cubicBezTo>
                    <a:pt x="5537" y="535"/>
                    <a:pt x="6084" y="273"/>
                    <a:pt x="6727" y="142"/>
                  </a:cubicBezTo>
                  <a:cubicBezTo>
                    <a:pt x="6442" y="39"/>
                    <a:pt x="6143" y="0"/>
                    <a:pt x="5841"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8"/>
            <p:cNvSpPr/>
            <p:nvPr/>
          </p:nvSpPr>
          <p:spPr>
            <a:xfrm>
              <a:off x="7445000" y="4013175"/>
              <a:ext cx="87250" cy="211950"/>
            </a:xfrm>
            <a:custGeom>
              <a:rect b="b" l="l" r="r" t="t"/>
              <a:pathLst>
                <a:path extrusionOk="0" h="8478" w="3490">
                  <a:moveTo>
                    <a:pt x="3430" y="0"/>
                  </a:moveTo>
                  <a:cubicBezTo>
                    <a:pt x="2882" y="1393"/>
                    <a:pt x="1953" y="2584"/>
                    <a:pt x="1263" y="3918"/>
                  </a:cubicBezTo>
                  <a:cubicBezTo>
                    <a:pt x="537" y="5334"/>
                    <a:pt x="108" y="6894"/>
                    <a:pt x="1" y="8478"/>
                  </a:cubicBezTo>
                  <a:cubicBezTo>
                    <a:pt x="298" y="7644"/>
                    <a:pt x="608" y="6823"/>
                    <a:pt x="906" y="5989"/>
                  </a:cubicBezTo>
                  <a:cubicBezTo>
                    <a:pt x="1287" y="4953"/>
                    <a:pt x="1668" y="3918"/>
                    <a:pt x="2227" y="2977"/>
                  </a:cubicBezTo>
                  <a:cubicBezTo>
                    <a:pt x="2715" y="2132"/>
                    <a:pt x="3489" y="1382"/>
                    <a:pt x="3430" y="405"/>
                  </a:cubicBezTo>
                  <a:lnTo>
                    <a:pt x="3430"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8"/>
            <p:cNvSpPr/>
            <p:nvPr/>
          </p:nvSpPr>
          <p:spPr>
            <a:xfrm>
              <a:off x="7632525" y="3855400"/>
              <a:ext cx="168200" cy="130700"/>
            </a:xfrm>
            <a:custGeom>
              <a:rect b="b" l="l" r="r" t="t"/>
              <a:pathLst>
                <a:path extrusionOk="0" h="5228" w="6728">
                  <a:moveTo>
                    <a:pt x="6652" y="1"/>
                  </a:moveTo>
                  <a:cubicBezTo>
                    <a:pt x="5150" y="1"/>
                    <a:pt x="3554" y="352"/>
                    <a:pt x="2465" y="1370"/>
                  </a:cubicBezTo>
                  <a:cubicBezTo>
                    <a:pt x="1834" y="1954"/>
                    <a:pt x="1418" y="2704"/>
                    <a:pt x="1001" y="3442"/>
                  </a:cubicBezTo>
                  <a:cubicBezTo>
                    <a:pt x="679" y="4037"/>
                    <a:pt x="334" y="4633"/>
                    <a:pt x="1" y="5228"/>
                  </a:cubicBezTo>
                  <a:lnTo>
                    <a:pt x="96" y="5145"/>
                  </a:lnTo>
                  <a:cubicBezTo>
                    <a:pt x="513" y="4549"/>
                    <a:pt x="953" y="3978"/>
                    <a:pt x="1370" y="3382"/>
                  </a:cubicBezTo>
                  <a:cubicBezTo>
                    <a:pt x="1739" y="2859"/>
                    <a:pt x="2120" y="2347"/>
                    <a:pt x="2608" y="1942"/>
                  </a:cubicBezTo>
                  <a:cubicBezTo>
                    <a:pt x="3073" y="1573"/>
                    <a:pt x="3620" y="1347"/>
                    <a:pt x="4156" y="1108"/>
                  </a:cubicBezTo>
                  <a:cubicBezTo>
                    <a:pt x="5025" y="739"/>
                    <a:pt x="5871" y="382"/>
                    <a:pt x="6728" y="1"/>
                  </a:cubicBezTo>
                  <a:cubicBezTo>
                    <a:pt x="6703" y="1"/>
                    <a:pt x="6677" y="1"/>
                    <a:pt x="6652" y="1"/>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8"/>
            <p:cNvSpPr/>
            <p:nvPr/>
          </p:nvSpPr>
          <p:spPr>
            <a:xfrm>
              <a:off x="7908750" y="3916500"/>
              <a:ext cx="150950" cy="58900"/>
            </a:xfrm>
            <a:custGeom>
              <a:rect b="b" l="l" r="r" t="t"/>
              <a:pathLst>
                <a:path extrusionOk="0" h="2356" w="6038">
                  <a:moveTo>
                    <a:pt x="3907" y="0"/>
                  </a:moveTo>
                  <a:cubicBezTo>
                    <a:pt x="3800" y="0"/>
                    <a:pt x="3692" y="7"/>
                    <a:pt x="3585" y="22"/>
                  </a:cubicBezTo>
                  <a:cubicBezTo>
                    <a:pt x="2918" y="105"/>
                    <a:pt x="2334" y="474"/>
                    <a:pt x="1787" y="867"/>
                  </a:cubicBezTo>
                  <a:cubicBezTo>
                    <a:pt x="1156" y="1308"/>
                    <a:pt x="560" y="1820"/>
                    <a:pt x="1" y="2355"/>
                  </a:cubicBezTo>
                  <a:cubicBezTo>
                    <a:pt x="667" y="2046"/>
                    <a:pt x="1322" y="1641"/>
                    <a:pt x="1906" y="1177"/>
                  </a:cubicBezTo>
                  <a:cubicBezTo>
                    <a:pt x="2382" y="808"/>
                    <a:pt x="2870" y="367"/>
                    <a:pt x="3465" y="296"/>
                  </a:cubicBezTo>
                  <a:cubicBezTo>
                    <a:pt x="3521" y="290"/>
                    <a:pt x="3576" y="287"/>
                    <a:pt x="3631" y="287"/>
                  </a:cubicBezTo>
                  <a:cubicBezTo>
                    <a:pt x="4342" y="287"/>
                    <a:pt x="5009" y="754"/>
                    <a:pt x="5728" y="831"/>
                  </a:cubicBezTo>
                  <a:lnTo>
                    <a:pt x="6037" y="915"/>
                  </a:lnTo>
                  <a:cubicBezTo>
                    <a:pt x="5461" y="370"/>
                    <a:pt x="4692" y="0"/>
                    <a:pt x="3907"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8"/>
            <p:cNvSpPr/>
            <p:nvPr/>
          </p:nvSpPr>
          <p:spPr>
            <a:xfrm>
              <a:off x="6315700" y="3246700"/>
              <a:ext cx="608425" cy="843950"/>
            </a:xfrm>
            <a:custGeom>
              <a:rect b="b" l="l" r="r" t="t"/>
              <a:pathLst>
                <a:path extrusionOk="0" h="33758" w="24337">
                  <a:moveTo>
                    <a:pt x="16884" y="1"/>
                  </a:moveTo>
                  <a:cubicBezTo>
                    <a:pt x="15705" y="930"/>
                    <a:pt x="14514" y="1834"/>
                    <a:pt x="13324" y="2739"/>
                  </a:cubicBezTo>
                  <a:cubicBezTo>
                    <a:pt x="12621" y="3275"/>
                    <a:pt x="12181" y="4097"/>
                    <a:pt x="12121" y="4990"/>
                  </a:cubicBezTo>
                  <a:cubicBezTo>
                    <a:pt x="12062" y="5764"/>
                    <a:pt x="11990" y="6656"/>
                    <a:pt x="11895" y="7133"/>
                  </a:cubicBezTo>
                  <a:cubicBezTo>
                    <a:pt x="11823" y="7466"/>
                    <a:pt x="11692" y="7847"/>
                    <a:pt x="11359" y="7942"/>
                  </a:cubicBezTo>
                  <a:cubicBezTo>
                    <a:pt x="11324" y="7951"/>
                    <a:pt x="11288" y="7955"/>
                    <a:pt x="11253" y="7955"/>
                  </a:cubicBezTo>
                  <a:cubicBezTo>
                    <a:pt x="11046" y="7955"/>
                    <a:pt x="10838" y="7817"/>
                    <a:pt x="10716" y="7645"/>
                  </a:cubicBezTo>
                  <a:cubicBezTo>
                    <a:pt x="10573" y="7430"/>
                    <a:pt x="10526" y="7180"/>
                    <a:pt x="10466" y="6942"/>
                  </a:cubicBezTo>
                  <a:cubicBezTo>
                    <a:pt x="10335" y="6359"/>
                    <a:pt x="10216" y="5799"/>
                    <a:pt x="10085" y="5216"/>
                  </a:cubicBezTo>
                  <a:cubicBezTo>
                    <a:pt x="9144" y="5930"/>
                    <a:pt x="8216" y="6668"/>
                    <a:pt x="7263" y="7371"/>
                  </a:cubicBezTo>
                  <a:cubicBezTo>
                    <a:pt x="5227" y="8871"/>
                    <a:pt x="5168" y="11776"/>
                    <a:pt x="5585" y="13181"/>
                  </a:cubicBezTo>
                  <a:cubicBezTo>
                    <a:pt x="5596" y="13253"/>
                    <a:pt x="5620" y="13324"/>
                    <a:pt x="5644" y="13395"/>
                  </a:cubicBezTo>
                  <a:cubicBezTo>
                    <a:pt x="5704" y="13622"/>
                    <a:pt x="5763" y="13860"/>
                    <a:pt x="5751" y="14098"/>
                  </a:cubicBezTo>
                  <a:cubicBezTo>
                    <a:pt x="5739" y="14407"/>
                    <a:pt x="5525" y="14753"/>
                    <a:pt x="5215" y="14812"/>
                  </a:cubicBezTo>
                  <a:cubicBezTo>
                    <a:pt x="4739" y="13967"/>
                    <a:pt x="4918" y="12860"/>
                    <a:pt x="4501" y="11990"/>
                  </a:cubicBezTo>
                  <a:cubicBezTo>
                    <a:pt x="4263" y="11490"/>
                    <a:pt x="3858" y="11121"/>
                    <a:pt x="3489" y="10716"/>
                  </a:cubicBezTo>
                  <a:cubicBezTo>
                    <a:pt x="3441" y="10764"/>
                    <a:pt x="3394" y="10824"/>
                    <a:pt x="3370" y="10871"/>
                  </a:cubicBezTo>
                  <a:cubicBezTo>
                    <a:pt x="3203" y="11062"/>
                    <a:pt x="3060" y="11276"/>
                    <a:pt x="2906" y="11478"/>
                  </a:cubicBezTo>
                  <a:cubicBezTo>
                    <a:pt x="1870" y="12979"/>
                    <a:pt x="1274" y="14753"/>
                    <a:pt x="917" y="16539"/>
                  </a:cubicBezTo>
                  <a:cubicBezTo>
                    <a:pt x="822" y="16943"/>
                    <a:pt x="751" y="17372"/>
                    <a:pt x="655" y="17801"/>
                  </a:cubicBezTo>
                  <a:cubicBezTo>
                    <a:pt x="393" y="19253"/>
                    <a:pt x="643" y="20765"/>
                    <a:pt x="1405" y="22027"/>
                  </a:cubicBezTo>
                  <a:cubicBezTo>
                    <a:pt x="1763" y="22647"/>
                    <a:pt x="2191" y="23206"/>
                    <a:pt x="2703" y="23742"/>
                  </a:cubicBezTo>
                  <a:lnTo>
                    <a:pt x="2667" y="23742"/>
                  </a:lnTo>
                  <a:cubicBezTo>
                    <a:pt x="2613" y="23751"/>
                    <a:pt x="2559" y="23755"/>
                    <a:pt x="2507" y="23755"/>
                  </a:cubicBezTo>
                  <a:cubicBezTo>
                    <a:pt x="1859" y="23755"/>
                    <a:pt x="1351" y="23112"/>
                    <a:pt x="822" y="22682"/>
                  </a:cubicBezTo>
                  <a:cubicBezTo>
                    <a:pt x="596" y="22492"/>
                    <a:pt x="346" y="22349"/>
                    <a:pt x="96" y="22182"/>
                  </a:cubicBezTo>
                  <a:lnTo>
                    <a:pt x="96" y="22182"/>
                  </a:lnTo>
                  <a:cubicBezTo>
                    <a:pt x="0" y="24159"/>
                    <a:pt x="203" y="26099"/>
                    <a:pt x="1036" y="27588"/>
                  </a:cubicBezTo>
                  <a:cubicBezTo>
                    <a:pt x="1824" y="28994"/>
                    <a:pt x="2901" y="29351"/>
                    <a:pt x="4124" y="29351"/>
                  </a:cubicBezTo>
                  <a:cubicBezTo>
                    <a:pt x="5384" y="29351"/>
                    <a:pt x="6800" y="28973"/>
                    <a:pt x="8219" y="28973"/>
                  </a:cubicBezTo>
                  <a:cubicBezTo>
                    <a:pt x="8817" y="28973"/>
                    <a:pt x="9415" y="29040"/>
                    <a:pt x="10002" y="29231"/>
                  </a:cubicBezTo>
                  <a:cubicBezTo>
                    <a:pt x="12567" y="30075"/>
                    <a:pt x="14431" y="33758"/>
                    <a:pt x="17291" y="33758"/>
                  </a:cubicBezTo>
                  <a:cubicBezTo>
                    <a:pt x="17457" y="33758"/>
                    <a:pt x="17627" y="33745"/>
                    <a:pt x="17800" y="33719"/>
                  </a:cubicBezTo>
                  <a:cubicBezTo>
                    <a:pt x="19336" y="33493"/>
                    <a:pt x="20765" y="32743"/>
                    <a:pt x="21872" y="31660"/>
                  </a:cubicBezTo>
                  <a:lnTo>
                    <a:pt x="21872" y="31660"/>
                  </a:lnTo>
                  <a:cubicBezTo>
                    <a:pt x="21670" y="31695"/>
                    <a:pt x="21467" y="31707"/>
                    <a:pt x="21277" y="31719"/>
                  </a:cubicBezTo>
                  <a:cubicBezTo>
                    <a:pt x="21154" y="31724"/>
                    <a:pt x="21032" y="31730"/>
                    <a:pt x="20912" y="31730"/>
                  </a:cubicBezTo>
                  <a:cubicBezTo>
                    <a:pt x="20720" y="31730"/>
                    <a:pt x="20532" y="31714"/>
                    <a:pt x="20348" y="31648"/>
                  </a:cubicBezTo>
                  <a:cubicBezTo>
                    <a:pt x="20051" y="31540"/>
                    <a:pt x="19801" y="31302"/>
                    <a:pt x="19753" y="30993"/>
                  </a:cubicBezTo>
                  <a:cubicBezTo>
                    <a:pt x="19705" y="30624"/>
                    <a:pt x="19979" y="30290"/>
                    <a:pt x="20301" y="30124"/>
                  </a:cubicBezTo>
                  <a:cubicBezTo>
                    <a:pt x="20622" y="29969"/>
                    <a:pt x="20991" y="29921"/>
                    <a:pt x="21348" y="29826"/>
                  </a:cubicBezTo>
                  <a:cubicBezTo>
                    <a:pt x="22360" y="29576"/>
                    <a:pt x="23194" y="28957"/>
                    <a:pt x="23861" y="28147"/>
                  </a:cubicBezTo>
                  <a:cubicBezTo>
                    <a:pt x="24337" y="26278"/>
                    <a:pt x="24158" y="24266"/>
                    <a:pt x="23920" y="22325"/>
                  </a:cubicBezTo>
                  <a:cubicBezTo>
                    <a:pt x="23837" y="21599"/>
                    <a:pt x="23730" y="20884"/>
                    <a:pt x="23622" y="20170"/>
                  </a:cubicBezTo>
                  <a:cubicBezTo>
                    <a:pt x="23194" y="20325"/>
                    <a:pt x="21634" y="21539"/>
                    <a:pt x="21217" y="21896"/>
                  </a:cubicBezTo>
                  <a:cubicBezTo>
                    <a:pt x="20938" y="22136"/>
                    <a:pt x="20558" y="22316"/>
                    <a:pt x="20201" y="22316"/>
                  </a:cubicBezTo>
                  <a:cubicBezTo>
                    <a:pt x="20025" y="22316"/>
                    <a:pt x="19855" y="22272"/>
                    <a:pt x="19705" y="22170"/>
                  </a:cubicBezTo>
                  <a:cubicBezTo>
                    <a:pt x="19372" y="21944"/>
                    <a:pt x="19265" y="21480"/>
                    <a:pt x="19336" y="21099"/>
                  </a:cubicBezTo>
                  <a:cubicBezTo>
                    <a:pt x="19431" y="20706"/>
                    <a:pt x="19670" y="20361"/>
                    <a:pt x="19932" y="20063"/>
                  </a:cubicBezTo>
                  <a:cubicBezTo>
                    <a:pt x="20574" y="19325"/>
                    <a:pt x="21396" y="18741"/>
                    <a:pt x="22087" y="18063"/>
                  </a:cubicBezTo>
                  <a:cubicBezTo>
                    <a:pt x="22468" y="17682"/>
                    <a:pt x="22801" y="17289"/>
                    <a:pt x="23063" y="16824"/>
                  </a:cubicBezTo>
                  <a:cubicBezTo>
                    <a:pt x="22503" y="13895"/>
                    <a:pt x="21777" y="11002"/>
                    <a:pt x="20801" y="8204"/>
                  </a:cubicBezTo>
                  <a:cubicBezTo>
                    <a:pt x="20479" y="8573"/>
                    <a:pt x="20170" y="8907"/>
                    <a:pt x="20027" y="9097"/>
                  </a:cubicBezTo>
                  <a:cubicBezTo>
                    <a:pt x="19836" y="9347"/>
                    <a:pt x="19622" y="9609"/>
                    <a:pt x="19372" y="9788"/>
                  </a:cubicBezTo>
                  <a:cubicBezTo>
                    <a:pt x="19257" y="9848"/>
                    <a:pt x="19123" y="9881"/>
                    <a:pt x="18990" y="9881"/>
                  </a:cubicBezTo>
                  <a:cubicBezTo>
                    <a:pt x="18807" y="9881"/>
                    <a:pt x="18627" y="9819"/>
                    <a:pt x="18503" y="9681"/>
                  </a:cubicBezTo>
                  <a:cubicBezTo>
                    <a:pt x="18205" y="9323"/>
                    <a:pt x="18455" y="8800"/>
                    <a:pt x="18729" y="8431"/>
                  </a:cubicBezTo>
                  <a:cubicBezTo>
                    <a:pt x="19015" y="8038"/>
                    <a:pt x="19551" y="7085"/>
                    <a:pt x="20158" y="6454"/>
                  </a:cubicBezTo>
                  <a:cubicBezTo>
                    <a:pt x="19265" y="4204"/>
                    <a:pt x="18181" y="2049"/>
                    <a:pt x="16884" y="1"/>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8"/>
            <p:cNvSpPr/>
            <p:nvPr/>
          </p:nvSpPr>
          <p:spPr>
            <a:xfrm>
              <a:off x="6565425" y="3355050"/>
              <a:ext cx="154825" cy="577475"/>
            </a:xfrm>
            <a:custGeom>
              <a:rect b="b" l="l" r="r" t="t"/>
              <a:pathLst>
                <a:path extrusionOk="0" h="23099" w="6193">
                  <a:moveTo>
                    <a:pt x="6192" y="1"/>
                  </a:moveTo>
                  <a:lnTo>
                    <a:pt x="3989" y="5585"/>
                  </a:lnTo>
                  <a:cubicBezTo>
                    <a:pt x="3263" y="7442"/>
                    <a:pt x="2549" y="9323"/>
                    <a:pt x="1930" y="11228"/>
                  </a:cubicBezTo>
                  <a:cubicBezTo>
                    <a:pt x="1311" y="13133"/>
                    <a:pt x="775" y="15074"/>
                    <a:pt x="453" y="17074"/>
                  </a:cubicBezTo>
                  <a:cubicBezTo>
                    <a:pt x="120" y="19063"/>
                    <a:pt x="1" y="21110"/>
                    <a:pt x="227" y="23099"/>
                  </a:cubicBezTo>
                  <a:cubicBezTo>
                    <a:pt x="358" y="21087"/>
                    <a:pt x="679" y="19146"/>
                    <a:pt x="1120" y="17205"/>
                  </a:cubicBezTo>
                  <a:cubicBezTo>
                    <a:pt x="1572" y="15288"/>
                    <a:pt x="2132" y="13383"/>
                    <a:pt x="2763" y="11490"/>
                  </a:cubicBezTo>
                  <a:lnTo>
                    <a:pt x="4632" y="5811"/>
                  </a:lnTo>
                  <a:cubicBezTo>
                    <a:pt x="5240" y="3906"/>
                    <a:pt x="5811" y="1965"/>
                    <a:pt x="6192"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8"/>
            <p:cNvSpPr/>
            <p:nvPr/>
          </p:nvSpPr>
          <p:spPr>
            <a:xfrm>
              <a:off x="6409750" y="3655100"/>
              <a:ext cx="131600" cy="167000"/>
            </a:xfrm>
            <a:custGeom>
              <a:rect b="b" l="l" r="r" t="t"/>
              <a:pathLst>
                <a:path extrusionOk="0" h="6680" w="5264">
                  <a:moveTo>
                    <a:pt x="1" y="0"/>
                  </a:moveTo>
                  <a:lnTo>
                    <a:pt x="1" y="0"/>
                  </a:lnTo>
                  <a:cubicBezTo>
                    <a:pt x="37" y="738"/>
                    <a:pt x="275" y="1465"/>
                    <a:pt x="620" y="2120"/>
                  </a:cubicBezTo>
                  <a:cubicBezTo>
                    <a:pt x="953" y="2774"/>
                    <a:pt x="1394" y="3394"/>
                    <a:pt x="1870" y="3941"/>
                  </a:cubicBezTo>
                  <a:cubicBezTo>
                    <a:pt x="2346" y="4489"/>
                    <a:pt x="2870" y="5001"/>
                    <a:pt x="3418" y="5477"/>
                  </a:cubicBezTo>
                  <a:cubicBezTo>
                    <a:pt x="3966" y="5953"/>
                    <a:pt x="4561" y="6406"/>
                    <a:pt x="5263" y="6680"/>
                  </a:cubicBezTo>
                  <a:cubicBezTo>
                    <a:pt x="4787" y="6108"/>
                    <a:pt x="4370" y="5549"/>
                    <a:pt x="3906" y="5013"/>
                  </a:cubicBezTo>
                  <a:cubicBezTo>
                    <a:pt x="3466" y="4441"/>
                    <a:pt x="2989" y="3905"/>
                    <a:pt x="2525" y="3370"/>
                  </a:cubicBezTo>
                  <a:cubicBezTo>
                    <a:pt x="2061" y="2834"/>
                    <a:pt x="1608" y="2322"/>
                    <a:pt x="1191" y="1762"/>
                  </a:cubicBezTo>
                  <a:cubicBezTo>
                    <a:pt x="775" y="1215"/>
                    <a:pt x="382" y="631"/>
                    <a:pt x="1"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8"/>
            <p:cNvSpPr/>
            <p:nvPr/>
          </p:nvSpPr>
          <p:spPr>
            <a:xfrm>
              <a:off x="6537150" y="3518775"/>
              <a:ext cx="61950" cy="95275"/>
            </a:xfrm>
            <a:custGeom>
              <a:rect b="b" l="l" r="r" t="t"/>
              <a:pathLst>
                <a:path extrusionOk="0" h="3811" w="2478">
                  <a:moveTo>
                    <a:pt x="84" y="0"/>
                  </a:moveTo>
                  <a:lnTo>
                    <a:pt x="84" y="0"/>
                  </a:lnTo>
                  <a:cubicBezTo>
                    <a:pt x="1" y="417"/>
                    <a:pt x="48" y="822"/>
                    <a:pt x="156" y="1203"/>
                  </a:cubicBezTo>
                  <a:cubicBezTo>
                    <a:pt x="263" y="1596"/>
                    <a:pt x="417" y="1965"/>
                    <a:pt x="632" y="2310"/>
                  </a:cubicBezTo>
                  <a:cubicBezTo>
                    <a:pt x="858" y="2655"/>
                    <a:pt x="1108" y="2965"/>
                    <a:pt x="1418" y="3215"/>
                  </a:cubicBezTo>
                  <a:cubicBezTo>
                    <a:pt x="1727" y="3489"/>
                    <a:pt x="2072" y="3691"/>
                    <a:pt x="2477" y="3810"/>
                  </a:cubicBezTo>
                  <a:cubicBezTo>
                    <a:pt x="2311" y="3429"/>
                    <a:pt x="2120" y="3096"/>
                    <a:pt x="1941" y="2751"/>
                  </a:cubicBezTo>
                  <a:cubicBezTo>
                    <a:pt x="1763" y="2441"/>
                    <a:pt x="1572" y="2131"/>
                    <a:pt x="1370" y="1834"/>
                  </a:cubicBezTo>
                  <a:cubicBezTo>
                    <a:pt x="1179" y="1536"/>
                    <a:pt x="989" y="1238"/>
                    <a:pt x="775" y="929"/>
                  </a:cubicBezTo>
                  <a:cubicBezTo>
                    <a:pt x="572" y="631"/>
                    <a:pt x="358" y="310"/>
                    <a:pt x="84"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8"/>
            <p:cNvSpPr/>
            <p:nvPr/>
          </p:nvSpPr>
          <p:spPr>
            <a:xfrm>
              <a:off x="6695800" y="3582175"/>
              <a:ext cx="98550" cy="45425"/>
            </a:xfrm>
            <a:custGeom>
              <a:rect b="b" l="l" r="r" t="t"/>
              <a:pathLst>
                <a:path extrusionOk="0" h="1817" w="3942">
                  <a:moveTo>
                    <a:pt x="3942" y="0"/>
                  </a:moveTo>
                  <a:lnTo>
                    <a:pt x="3942" y="0"/>
                  </a:lnTo>
                  <a:cubicBezTo>
                    <a:pt x="3596" y="238"/>
                    <a:pt x="3299" y="310"/>
                    <a:pt x="2977" y="393"/>
                  </a:cubicBezTo>
                  <a:cubicBezTo>
                    <a:pt x="2656" y="488"/>
                    <a:pt x="2311" y="572"/>
                    <a:pt x="1965" y="715"/>
                  </a:cubicBezTo>
                  <a:cubicBezTo>
                    <a:pt x="1620" y="846"/>
                    <a:pt x="1310" y="988"/>
                    <a:pt x="977" y="1143"/>
                  </a:cubicBezTo>
                  <a:cubicBezTo>
                    <a:pt x="668" y="1310"/>
                    <a:pt x="346" y="1453"/>
                    <a:pt x="1" y="1679"/>
                  </a:cubicBezTo>
                  <a:cubicBezTo>
                    <a:pt x="255" y="1774"/>
                    <a:pt x="519" y="1817"/>
                    <a:pt x="777" y="1817"/>
                  </a:cubicBezTo>
                  <a:cubicBezTo>
                    <a:pt x="906" y="1817"/>
                    <a:pt x="1033" y="1806"/>
                    <a:pt x="1156" y="1786"/>
                  </a:cubicBezTo>
                  <a:cubicBezTo>
                    <a:pt x="1549" y="1739"/>
                    <a:pt x="1918" y="1643"/>
                    <a:pt x="2263" y="1512"/>
                  </a:cubicBezTo>
                  <a:cubicBezTo>
                    <a:pt x="2608" y="1393"/>
                    <a:pt x="2930" y="1238"/>
                    <a:pt x="3275" y="1012"/>
                  </a:cubicBezTo>
                  <a:cubicBezTo>
                    <a:pt x="3596" y="786"/>
                    <a:pt x="3930" y="417"/>
                    <a:pt x="3942"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8"/>
            <p:cNvSpPr/>
            <p:nvPr/>
          </p:nvSpPr>
          <p:spPr>
            <a:xfrm>
              <a:off x="6645800" y="3859875"/>
              <a:ext cx="190525" cy="46725"/>
            </a:xfrm>
            <a:custGeom>
              <a:rect b="b" l="l" r="r" t="t"/>
              <a:pathLst>
                <a:path extrusionOk="0" h="1869" w="7621">
                  <a:moveTo>
                    <a:pt x="7621" y="1"/>
                  </a:moveTo>
                  <a:lnTo>
                    <a:pt x="7621" y="1"/>
                  </a:lnTo>
                  <a:cubicBezTo>
                    <a:pt x="6954" y="155"/>
                    <a:pt x="6311" y="382"/>
                    <a:pt x="5680" y="560"/>
                  </a:cubicBezTo>
                  <a:cubicBezTo>
                    <a:pt x="5049" y="739"/>
                    <a:pt x="4430" y="882"/>
                    <a:pt x="3799" y="953"/>
                  </a:cubicBezTo>
                  <a:cubicBezTo>
                    <a:pt x="3554" y="977"/>
                    <a:pt x="3308" y="992"/>
                    <a:pt x="3060" y="992"/>
                  </a:cubicBezTo>
                  <a:cubicBezTo>
                    <a:pt x="2693" y="992"/>
                    <a:pt x="2323" y="960"/>
                    <a:pt x="1953" y="882"/>
                  </a:cubicBezTo>
                  <a:cubicBezTo>
                    <a:pt x="1334" y="751"/>
                    <a:pt x="691" y="525"/>
                    <a:pt x="1" y="382"/>
                  </a:cubicBezTo>
                  <a:lnTo>
                    <a:pt x="1" y="382"/>
                  </a:lnTo>
                  <a:cubicBezTo>
                    <a:pt x="524" y="858"/>
                    <a:pt x="1084" y="1251"/>
                    <a:pt x="1727" y="1537"/>
                  </a:cubicBezTo>
                  <a:cubicBezTo>
                    <a:pt x="2244" y="1754"/>
                    <a:pt x="2809" y="1868"/>
                    <a:pt x="3369" y="1868"/>
                  </a:cubicBezTo>
                  <a:cubicBezTo>
                    <a:pt x="3545" y="1868"/>
                    <a:pt x="3721" y="1857"/>
                    <a:pt x="3894" y="1834"/>
                  </a:cubicBezTo>
                  <a:cubicBezTo>
                    <a:pt x="4596" y="1751"/>
                    <a:pt x="5287" y="1513"/>
                    <a:pt x="5918" y="1191"/>
                  </a:cubicBezTo>
                  <a:cubicBezTo>
                    <a:pt x="6537" y="870"/>
                    <a:pt x="7120" y="477"/>
                    <a:pt x="7621"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8"/>
            <p:cNvSpPr/>
            <p:nvPr/>
          </p:nvSpPr>
          <p:spPr>
            <a:xfrm>
              <a:off x="6345175" y="3544950"/>
              <a:ext cx="50625" cy="286375"/>
            </a:xfrm>
            <a:custGeom>
              <a:rect b="b" l="l" r="r" t="t"/>
              <a:pathLst>
                <a:path extrusionOk="0" h="11455" w="2025">
                  <a:moveTo>
                    <a:pt x="2000" y="1"/>
                  </a:moveTo>
                  <a:lnTo>
                    <a:pt x="2000" y="1"/>
                  </a:lnTo>
                  <a:cubicBezTo>
                    <a:pt x="1405" y="1394"/>
                    <a:pt x="822" y="2799"/>
                    <a:pt x="441" y="4263"/>
                  </a:cubicBezTo>
                  <a:cubicBezTo>
                    <a:pt x="334" y="4704"/>
                    <a:pt x="226" y="5133"/>
                    <a:pt x="155" y="5573"/>
                  </a:cubicBezTo>
                  <a:cubicBezTo>
                    <a:pt x="60" y="6109"/>
                    <a:pt x="0" y="6645"/>
                    <a:pt x="12" y="7180"/>
                  </a:cubicBezTo>
                  <a:cubicBezTo>
                    <a:pt x="48" y="8812"/>
                    <a:pt x="786" y="10395"/>
                    <a:pt x="2012" y="11455"/>
                  </a:cubicBezTo>
                  <a:cubicBezTo>
                    <a:pt x="977" y="9645"/>
                    <a:pt x="226" y="7526"/>
                    <a:pt x="631" y="5478"/>
                  </a:cubicBezTo>
                  <a:cubicBezTo>
                    <a:pt x="953" y="3823"/>
                    <a:pt x="2024" y="2299"/>
                    <a:pt x="1893" y="620"/>
                  </a:cubicBezTo>
                  <a:lnTo>
                    <a:pt x="2000" y="1"/>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8"/>
            <p:cNvSpPr/>
            <p:nvPr/>
          </p:nvSpPr>
          <p:spPr>
            <a:xfrm>
              <a:off x="6459775" y="3401200"/>
              <a:ext cx="96750" cy="176525"/>
            </a:xfrm>
            <a:custGeom>
              <a:rect b="b" l="l" r="r" t="t"/>
              <a:pathLst>
                <a:path extrusionOk="0" h="7061" w="3870">
                  <a:moveTo>
                    <a:pt x="3762" y="0"/>
                  </a:moveTo>
                  <a:lnTo>
                    <a:pt x="3762" y="0"/>
                  </a:lnTo>
                  <a:cubicBezTo>
                    <a:pt x="3251" y="465"/>
                    <a:pt x="2715" y="893"/>
                    <a:pt x="2155" y="1322"/>
                  </a:cubicBezTo>
                  <a:cubicBezTo>
                    <a:pt x="1548" y="1798"/>
                    <a:pt x="905" y="2262"/>
                    <a:pt x="536" y="2929"/>
                  </a:cubicBezTo>
                  <a:cubicBezTo>
                    <a:pt x="214" y="3524"/>
                    <a:pt x="107" y="4215"/>
                    <a:pt x="60" y="4882"/>
                  </a:cubicBezTo>
                  <a:cubicBezTo>
                    <a:pt x="0" y="5632"/>
                    <a:pt x="12" y="6418"/>
                    <a:pt x="405" y="7061"/>
                  </a:cubicBezTo>
                  <a:cubicBezTo>
                    <a:pt x="393" y="6537"/>
                    <a:pt x="393" y="6013"/>
                    <a:pt x="381" y="5489"/>
                  </a:cubicBezTo>
                  <a:cubicBezTo>
                    <a:pt x="357" y="4536"/>
                    <a:pt x="381" y="3501"/>
                    <a:pt x="988" y="2774"/>
                  </a:cubicBezTo>
                  <a:cubicBezTo>
                    <a:pt x="1607" y="2036"/>
                    <a:pt x="2679" y="1846"/>
                    <a:pt x="3381" y="1191"/>
                  </a:cubicBezTo>
                  <a:cubicBezTo>
                    <a:pt x="3667" y="941"/>
                    <a:pt x="3870" y="548"/>
                    <a:pt x="3751" y="179"/>
                  </a:cubicBezTo>
                  <a:lnTo>
                    <a:pt x="3762"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8"/>
            <p:cNvSpPr/>
            <p:nvPr/>
          </p:nvSpPr>
          <p:spPr>
            <a:xfrm>
              <a:off x="6624075" y="3277075"/>
              <a:ext cx="96175" cy="158075"/>
            </a:xfrm>
            <a:custGeom>
              <a:rect b="b" l="l" r="r" t="t"/>
              <a:pathLst>
                <a:path extrusionOk="0" h="6323" w="3847">
                  <a:moveTo>
                    <a:pt x="3846" y="0"/>
                  </a:moveTo>
                  <a:cubicBezTo>
                    <a:pt x="3215" y="1155"/>
                    <a:pt x="1632" y="1465"/>
                    <a:pt x="786" y="2501"/>
                  </a:cubicBezTo>
                  <a:cubicBezTo>
                    <a:pt x="358" y="3001"/>
                    <a:pt x="143" y="3667"/>
                    <a:pt x="72" y="4322"/>
                  </a:cubicBezTo>
                  <a:cubicBezTo>
                    <a:pt x="0" y="5001"/>
                    <a:pt x="60" y="5656"/>
                    <a:pt x="96" y="6323"/>
                  </a:cubicBezTo>
                  <a:cubicBezTo>
                    <a:pt x="167" y="5775"/>
                    <a:pt x="346" y="5215"/>
                    <a:pt x="512" y="4679"/>
                  </a:cubicBezTo>
                  <a:cubicBezTo>
                    <a:pt x="715" y="4060"/>
                    <a:pt x="917" y="3417"/>
                    <a:pt x="1322" y="2894"/>
                  </a:cubicBezTo>
                  <a:cubicBezTo>
                    <a:pt x="2060" y="1965"/>
                    <a:pt x="3394" y="1512"/>
                    <a:pt x="3846" y="417"/>
                  </a:cubicBezTo>
                  <a:lnTo>
                    <a:pt x="3846"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8"/>
            <p:cNvSpPr/>
            <p:nvPr/>
          </p:nvSpPr>
          <p:spPr>
            <a:xfrm>
              <a:off x="6335350" y="3844100"/>
              <a:ext cx="79800" cy="125050"/>
            </a:xfrm>
            <a:custGeom>
              <a:rect b="b" l="l" r="r" t="t"/>
              <a:pathLst>
                <a:path extrusionOk="0" h="5002" w="3192">
                  <a:moveTo>
                    <a:pt x="24" y="1"/>
                  </a:moveTo>
                  <a:lnTo>
                    <a:pt x="24" y="1"/>
                  </a:lnTo>
                  <a:cubicBezTo>
                    <a:pt x="12" y="667"/>
                    <a:pt x="0" y="1334"/>
                    <a:pt x="96" y="2001"/>
                  </a:cubicBezTo>
                  <a:cubicBezTo>
                    <a:pt x="203" y="2656"/>
                    <a:pt x="429" y="3334"/>
                    <a:pt x="846" y="3846"/>
                  </a:cubicBezTo>
                  <a:cubicBezTo>
                    <a:pt x="1405" y="4549"/>
                    <a:pt x="2298" y="4966"/>
                    <a:pt x="3191" y="5001"/>
                  </a:cubicBezTo>
                  <a:cubicBezTo>
                    <a:pt x="2286" y="4656"/>
                    <a:pt x="1584" y="3930"/>
                    <a:pt x="1108" y="3096"/>
                  </a:cubicBezTo>
                  <a:cubicBezTo>
                    <a:pt x="631" y="2263"/>
                    <a:pt x="322" y="1334"/>
                    <a:pt x="36" y="417"/>
                  </a:cubicBezTo>
                  <a:lnTo>
                    <a:pt x="24" y="1"/>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8"/>
            <p:cNvSpPr/>
            <p:nvPr/>
          </p:nvSpPr>
          <p:spPr>
            <a:xfrm>
              <a:off x="6924100" y="3333925"/>
              <a:ext cx="565575" cy="733975"/>
            </a:xfrm>
            <a:custGeom>
              <a:rect b="b" l="l" r="r" t="t"/>
              <a:pathLst>
                <a:path extrusionOk="0" h="29359" w="22623">
                  <a:moveTo>
                    <a:pt x="21361" y="0"/>
                  </a:moveTo>
                  <a:cubicBezTo>
                    <a:pt x="20075" y="453"/>
                    <a:pt x="18813" y="941"/>
                    <a:pt x="17551" y="1393"/>
                  </a:cubicBezTo>
                  <a:cubicBezTo>
                    <a:pt x="16789" y="1679"/>
                    <a:pt x="16193" y="2275"/>
                    <a:pt x="15896" y="3025"/>
                  </a:cubicBezTo>
                  <a:cubicBezTo>
                    <a:pt x="15646" y="3679"/>
                    <a:pt x="15336" y="4418"/>
                    <a:pt x="15122" y="4811"/>
                  </a:cubicBezTo>
                  <a:cubicBezTo>
                    <a:pt x="14993" y="5067"/>
                    <a:pt x="14773" y="5359"/>
                    <a:pt x="14473" y="5359"/>
                  </a:cubicBezTo>
                  <a:cubicBezTo>
                    <a:pt x="14467" y="5359"/>
                    <a:pt x="14461" y="5358"/>
                    <a:pt x="14455" y="5358"/>
                  </a:cubicBezTo>
                  <a:cubicBezTo>
                    <a:pt x="14229" y="5346"/>
                    <a:pt x="14050" y="5144"/>
                    <a:pt x="13979" y="4942"/>
                  </a:cubicBezTo>
                  <a:cubicBezTo>
                    <a:pt x="13907" y="4727"/>
                    <a:pt x="13931" y="4489"/>
                    <a:pt x="13943" y="4275"/>
                  </a:cubicBezTo>
                  <a:cubicBezTo>
                    <a:pt x="13991" y="3727"/>
                    <a:pt x="14038" y="3215"/>
                    <a:pt x="14086" y="2679"/>
                  </a:cubicBezTo>
                  <a:lnTo>
                    <a:pt x="14086" y="2679"/>
                  </a:lnTo>
                  <a:cubicBezTo>
                    <a:pt x="13086" y="3048"/>
                    <a:pt x="12098" y="3429"/>
                    <a:pt x="11086" y="3799"/>
                  </a:cubicBezTo>
                  <a:cubicBezTo>
                    <a:pt x="8931" y="4537"/>
                    <a:pt x="8097" y="7037"/>
                    <a:pt x="8085" y="8347"/>
                  </a:cubicBezTo>
                  <a:lnTo>
                    <a:pt x="8085" y="8561"/>
                  </a:lnTo>
                  <a:cubicBezTo>
                    <a:pt x="8073" y="8775"/>
                    <a:pt x="8049" y="8990"/>
                    <a:pt x="7978" y="9192"/>
                  </a:cubicBezTo>
                  <a:cubicBezTo>
                    <a:pt x="7878" y="9447"/>
                    <a:pt x="7643" y="9672"/>
                    <a:pt x="7380" y="9672"/>
                  </a:cubicBezTo>
                  <a:cubicBezTo>
                    <a:pt x="7361" y="9672"/>
                    <a:pt x="7342" y="9671"/>
                    <a:pt x="7323" y="9668"/>
                  </a:cubicBezTo>
                  <a:cubicBezTo>
                    <a:pt x="7133" y="8811"/>
                    <a:pt x="7597" y="7918"/>
                    <a:pt x="7454" y="7037"/>
                  </a:cubicBezTo>
                  <a:cubicBezTo>
                    <a:pt x="7395" y="6549"/>
                    <a:pt x="7145" y="6108"/>
                    <a:pt x="6942" y="5668"/>
                  </a:cubicBezTo>
                  <a:cubicBezTo>
                    <a:pt x="6883" y="5692"/>
                    <a:pt x="6835" y="5727"/>
                    <a:pt x="6787" y="5751"/>
                  </a:cubicBezTo>
                  <a:cubicBezTo>
                    <a:pt x="6597" y="5870"/>
                    <a:pt x="6406" y="6013"/>
                    <a:pt x="6228" y="6156"/>
                  </a:cubicBezTo>
                  <a:cubicBezTo>
                    <a:pt x="4918" y="7168"/>
                    <a:pt x="3930" y="8537"/>
                    <a:pt x="3144" y="9978"/>
                  </a:cubicBezTo>
                  <a:cubicBezTo>
                    <a:pt x="2966" y="10311"/>
                    <a:pt x="2787" y="10656"/>
                    <a:pt x="2596" y="11014"/>
                  </a:cubicBezTo>
                  <a:cubicBezTo>
                    <a:pt x="1965" y="12180"/>
                    <a:pt x="1787" y="13550"/>
                    <a:pt x="2096" y="14847"/>
                  </a:cubicBezTo>
                  <a:cubicBezTo>
                    <a:pt x="2263" y="15467"/>
                    <a:pt x="2477" y="16074"/>
                    <a:pt x="2775" y="16669"/>
                  </a:cubicBezTo>
                  <a:lnTo>
                    <a:pt x="2739" y="16669"/>
                  </a:lnTo>
                  <a:cubicBezTo>
                    <a:pt x="2084" y="16562"/>
                    <a:pt x="1811" y="15800"/>
                    <a:pt x="1453" y="15252"/>
                  </a:cubicBezTo>
                  <a:cubicBezTo>
                    <a:pt x="1311" y="15026"/>
                    <a:pt x="1132" y="14824"/>
                    <a:pt x="953" y="14609"/>
                  </a:cubicBezTo>
                  <a:cubicBezTo>
                    <a:pt x="346" y="16300"/>
                    <a:pt x="1" y="18003"/>
                    <a:pt x="310" y="19515"/>
                  </a:cubicBezTo>
                  <a:cubicBezTo>
                    <a:pt x="1061" y="23027"/>
                    <a:pt x="5013" y="21503"/>
                    <a:pt x="7609" y="23337"/>
                  </a:cubicBezTo>
                  <a:cubicBezTo>
                    <a:pt x="9704" y="24837"/>
                    <a:pt x="10288" y="28837"/>
                    <a:pt x="13133" y="29290"/>
                  </a:cubicBezTo>
                  <a:cubicBezTo>
                    <a:pt x="13444" y="29336"/>
                    <a:pt x="13759" y="29358"/>
                    <a:pt x="14074" y="29358"/>
                  </a:cubicBezTo>
                  <a:cubicBezTo>
                    <a:pt x="15147" y="29358"/>
                    <a:pt x="16225" y="29096"/>
                    <a:pt x="17182" y="28599"/>
                  </a:cubicBezTo>
                  <a:cubicBezTo>
                    <a:pt x="17003" y="28563"/>
                    <a:pt x="16824" y="28528"/>
                    <a:pt x="16646" y="28480"/>
                  </a:cubicBezTo>
                  <a:cubicBezTo>
                    <a:pt x="16372" y="28421"/>
                    <a:pt x="16086" y="28349"/>
                    <a:pt x="15872" y="28182"/>
                  </a:cubicBezTo>
                  <a:cubicBezTo>
                    <a:pt x="15646" y="28028"/>
                    <a:pt x="15479" y="27742"/>
                    <a:pt x="15527" y="27468"/>
                  </a:cubicBezTo>
                  <a:cubicBezTo>
                    <a:pt x="15574" y="27147"/>
                    <a:pt x="15896" y="26932"/>
                    <a:pt x="16229" y="26873"/>
                  </a:cubicBezTo>
                  <a:cubicBezTo>
                    <a:pt x="16330" y="26854"/>
                    <a:pt x="16432" y="26847"/>
                    <a:pt x="16535" y="26847"/>
                  </a:cubicBezTo>
                  <a:cubicBezTo>
                    <a:pt x="16759" y="26847"/>
                    <a:pt x="16985" y="26880"/>
                    <a:pt x="17205" y="26897"/>
                  </a:cubicBezTo>
                  <a:cubicBezTo>
                    <a:pt x="17255" y="26898"/>
                    <a:pt x="17304" y="26899"/>
                    <a:pt x="17353" y="26899"/>
                  </a:cubicBezTo>
                  <a:cubicBezTo>
                    <a:pt x="18239" y="26899"/>
                    <a:pt x="19080" y="26597"/>
                    <a:pt x="19825" y="26123"/>
                  </a:cubicBezTo>
                  <a:cubicBezTo>
                    <a:pt x="20730" y="24634"/>
                    <a:pt x="21123" y="22848"/>
                    <a:pt x="21432" y="21122"/>
                  </a:cubicBezTo>
                  <a:cubicBezTo>
                    <a:pt x="21551" y="20479"/>
                    <a:pt x="21658" y="19836"/>
                    <a:pt x="21765" y="19181"/>
                  </a:cubicBezTo>
                  <a:lnTo>
                    <a:pt x="21765" y="19181"/>
                  </a:lnTo>
                  <a:cubicBezTo>
                    <a:pt x="21349" y="19193"/>
                    <a:pt x="19658" y="19824"/>
                    <a:pt x="19218" y="20027"/>
                  </a:cubicBezTo>
                  <a:cubicBezTo>
                    <a:pt x="19014" y="20121"/>
                    <a:pt x="18783" y="20176"/>
                    <a:pt x="18562" y="20176"/>
                  </a:cubicBezTo>
                  <a:cubicBezTo>
                    <a:pt x="18280" y="20176"/>
                    <a:pt x="18015" y="20086"/>
                    <a:pt x="17848" y="19872"/>
                  </a:cubicBezTo>
                  <a:cubicBezTo>
                    <a:pt x="17622" y="19586"/>
                    <a:pt x="17634" y="19158"/>
                    <a:pt x="17813" y="18836"/>
                  </a:cubicBezTo>
                  <a:cubicBezTo>
                    <a:pt x="18003" y="18527"/>
                    <a:pt x="18301" y="18300"/>
                    <a:pt x="18610" y="18110"/>
                  </a:cubicBezTo>
                  <a:cubicBezTo>
                    <a:pt x="19360" y="17645"/>
                    <a:pt x="20218" y="17372"/>
                    <a:pt x="21003" y="16967"/>
                  </a:cubicBezTo>
                  <a:cubicBezTo>
                    <a:pt x="21420" y="16741"/>
                    <a:pt x="21825" y="16491"/>
                    <a:pt x="22170" y="16157"/>
                  </a:cubicBezTo>
                  <a:cubicBezTo>
                    <a:pt x="22480" y="13478"/>
                    <a:pt x="22623" y="10799"/>
                    <a:pt x="22527" y="8120"/>
                  </a:cubicBezTo>
                  <a:lnTo>
                    <a:pt x="22527" y="8120"/>
                  </a:lnTo>
                  <a:cubicBezTo>
                    <a:pt x="22146" y="8359"/>
                    <a:pt x="21789" y="8561"/>
                    <a:pt x="21611" y="8692"/>
                  </a:cubicBezTo>
                  <a:cubicBezTo>
                    <a:pt x="21373" y="8859"/>
                    <a:pt x="21134" y="9037"/>
                    <a:pt x="20884" y="9085"/>
                  </a:cubicBezTo>
                  <a:cubicBezTo>
                    <a:pt x="20842" y="9092"/>
                    <a:pt x="20799" y="9096"/>
                    <a:pt x="20755" y="9096"/>
                  </a:cubicBezTo>
                  <a:cubicBezTo>
                    <a:pt x="20513" y="9096"/>
                    <a:pt x="20261" y="8985"/>
                    <a:pt x="20170" y="8763"/>
                  </a:cubicBezTo>
                  <a:cubicBezTo>
                    <a:pt x="20015" y="8394"/>
                    <a:pt x="20372" y="8001"/>
                    <a:pt x="20706" y="7751"/>
                  </a:cubicBezTo>
                  <a:cubicBezTo>
                    <a:pt x="21051" y="7478"/>
                    <a:pt x="21765" y="6811"/>
                    <a:pt x="22456" y="6430"/>
                  </a:cubicBezTo>
                  <a:cubicBezTo>
                    <a:pt x="22277" y="4251"/>
                    <a:pt x="21944" y="2108"/>
                    <a:pt x="21361" y="0"/>
                  </a:cubicBezTo>
                  <a:close/>
                </a:path>
              </a:pathLst>
            </a:custGeom>
            <a:solidFill>
              <a:srgbClr val="4C93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8"/>
            <p:cNvSpPr/>
            <p:nvPr/>
          </p:nvSpPr>
          <p:spPr>
            <a:xfrm>
              <a:off x="7130375" y="3422925"/>
              <a:ext cx="283100" cy="457825"/>
            </a:xfrm>
            <a:custGeom>
              <a:rect b="b" l="l" r="r" t="t"/>
              <a:pathLst>
                <a:path extrusionOk="0" h="18313" w="11324">
                  <a:moveTo>
                    <a:pt x="11324" y="0"/>
                  </a:moveTo>
                  <a:lnTo>
                    <a:pt x="7919" y="4203"/>
                  </a:lnTo>
                  <a:cubicBezTo>
                    <a:pt x="6764" y="5608"/>
                    <a:pt x="5668" y="7037"/>
                    <a:pt x="4609" y="8513"/>
                  </a:cubicBezTo>
                  <a:cubicBezTo>
                    <a:pt x="3573" y="10002"/>
                    <a:pt x="2585" y="11526"/>
                    <a:pt x="1787" y="13169"/>
                  </a:cubicBezTo>
                  <a:cubicBezTo>
                    <a:pt x="965" y="14800"/>
                    <a:pt x="322" y="16526"/>
                    <a:pt x="1" y="18312"/>
                  </a:cubicBezTo>
                  <a:cubicBezTo>
                    <a:pt x="668" y="16633"/>
                    <a:pt x="1465" y="15026"/>
                    <a:pt x="2382" y="13490"/>
                  </a:cubicBezTo>
                  <a:cubicBezTo>
                    <a:pt x="3287" y="11966"/>
                    <a:pt x="4287" y="10478"/>
                    <a:pt x="5323" y="9013"/>
                  </a:cubicBezTo>
                  <a:cubicBezTo>
                    <a:pt x="6347" y="7537"/>
                    <a:pt x="7418" y="6096"/>
                    <a:pt x="8454" y="4608"/>
                  </a:cubicBezTo>
                  <a:cubicBezTo>
                    <a:pt x="9478" y="3120"/>
                    <a:pt x="10478" y="1608"/>
                    <a:pt x="11324"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8"/>
            <p:cNvSpPr/>
            <p:nvPr/>
          </p:nvSpPr>
          <p:spPr>
            <a:xfrm>
              <a:off x="7060725" y="3597950"/>
              <a:ext cx="73550" cy="179500"/>
            </a:xfrm>
            <a:custGeom>
              <a:rect b="b" l="l" r="r" t="t"/>
              <a:pathLst>
                <a:path extrusionOk="0" h="7180" w="2942">
                  <a:moveTo>
                    <a:pt x="191" y="0"/>
                  </a:moveTo>
                  <a:cubicBezTo>
                    <a:pt x="1" y="655"/>
                    <a:pt x="1" y="1346"/>
                    <a:pt x="120" y="2012"/>
                  </a:cubicBezTo>
                  <a:cubicBezTo>
                    <a:pt x="239" y="2679"/>
                    <a:pt x="441" y="3322"/>
                    <a:pt x="715" y="3929"/>
                  </a:cubicBezTo>
                  <a:cubicBezTo>
                    <a:pt x="989" y="4548"/>
                    <a:pt x="1311" y="5108"/>
                    <a:pt x="1656" y="5656"/>
                  </a:cubicBezTo>
                  <a:cubicBezTo>
                    <a:pt x="2013" y="6215"/>
                    <a:pt x="2418" y="6775"/>
                    <a:pt x="2942" y="7180"/>
                  </a:cubicBezTo>
                  <a:cubicBezTo>
                    <a:pt x="2692" y="6549"/>
                    <a:pt x="2501" y="5953"/>
                    <a:pt x="2263" y="5346"/>
                  </a:cubicBezTo>
                  <a:cubicBezTo>
                    <a:pt x="2025" y="4751"/>
                    <a:pt x="1775" y="4156"/>
                    <a:pt x="1525" y="3572"/>
                  </a:cubicBezTo>
                  <a:cubicBezTo>
                    <a:pt x="1263" y="2989"/>
                    <a:pt x="1013" y="2417"/>
                    <a:pt x="787" y="1834"/>
                  </a:cubicBezTo>
                  <a:cubicBezTo>
                    <a:pt x="549" y="1250"/>
                    <a:pt x="370" y="655"/>
                    <a:pt x="191"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8"/>
            <p:cNvSpPr/>
            <p:nvPr/>
          </p:nvSpPr>
          <p:spPr>
            <a:xfrm>
              <a:off x="7205400" y="3515500"/>
              <a:ext cx="34250" cy="98250"/>
            </a:xfrm>
            <a:custGeom>
              <a:rect b="b" l="l" r="r" t="t"/>
              <a:pathLst>
                <a:path extrusionOk="0" h="3930" w="1370">
                  <a:moveTo>
                    <a:pt x="310" y="0"/>
                  </a:moveTo>
                  <a:cubicBezTo>
                    <a:pt x="119" y="334"/>
                    <a:pt x="48" y="715"/>
                    <a:pt x="12" y="1072"/>
                  </a:cubicBezTo>
                  <a:cubicBezTo>
                    <a:pt x="0" y="1441"/>
                    <a:pt x="48" y="1798"/>
                    <a:pt x="131" y="2155"/>
                  </a:cubicBezTo>
                  <a:cubicBezTo>
                    <a:pt x="238" y="2512"/>
                    <a:pt x="393" y="2858"/>
                    <a:pt x="584" y="3155"/>
                  </a:cubicBezTo>
                  <a:cubicBezTo>
                    <a:pt x="798" y="3453"/>
                    <a:pt x="1024" y="3739"/>
                    <a:pt x="1369" y="3929"/>
                  </a:cubicBezTo>
                  <a:cubicBezTo>
                    <a:pt x="1358" y="3536"/>
                    <a:pt x="1286" y="3215"/>
                    <a:pt x="1203" y="2870"/>
                  </a:cubicBezTo>
                  <a:cubicBezTo>
                    <a:pt x="1143" y="2536"/>
                    <a:pt x="1072" y="2227"/>
                    <a:pt x="988" y="1917"/>
                  </a:cubicBezTo>
                  <a:cubicBezTo>
                    <a:pt x="893" y="1608"/>
                    <a:pt x="810" y="1286"/>
                    <a:pt x="703" y="977"/>
                  </a:cubicBezTo>
                  <a:cubicBezTo>
                    <a:pt x="596" y="667"/>
                    <a:pt x="488" y="334"/>
                    <a:pt x="310"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8"/>
            <p:cNvSpPr/>
            <p:nvPr/>
          </p:nvSpPr>
          <p:spPr>
            <a:xfrm>
              <a:off x="7320300" y="3638725"/>
              <a:ext cx="96450" cy="22750"/>
            </a:xfrm>
            <a:custGeom>
              <a:rect b="b" l="l" r="r" t="t"/>
              <a:pathLst>
                <a:path extrusionOk="0" h="910" w="3858">
                  <a:moveTo>
                    <a:pt x="3858" y="0"/>
                  </a:moveTo>
                  <a:lnTo>
                    <a:pt x="3858" y="0"/>
                  </a:lnTo>
                  <a:cubicBezTo>
                    <a:pt x="3663" y="44"/>
                    <a:pt x="3494" y="59"/>
                    <a:pt x="3333" y="59"/>
                  </a:cubicBezTo>
                  <a:cubicBezTo>
                    <a:pt x="3189" y="59"/>
                    <a:pt x="3051" y="47"/>
                    <a:pt x="2905" y="36"/>
                  </a:cubicBezTo>
                  <a:cubicBezTo>
                    <a:pt x="2700" y="28"/>
                    <a:pt x="2483" y="14"/>
                    <a:pt x="2259" y="14"/>
                  </a:cubicBezTo>
                  <a:cubicBezTo>
                    <a:pt x="2158" y="14"/>
                    <a:pt x="2056" y="17"/>
                    <a:pt x="1953" y="24"/>
                  </a:cubicBezTo>
                  <a:cubicBezTo>
                    <a:pt x="1631" y="60"/>
                    <a:pt x="1310" y="84"/>
                    <a:pt x="1000" y="143"/>
                  </a:cubicBezTo>
                  <a:cubicBezTo>
                    <a:pt x="679" y="203"/>
                    <a:pt x="369" y="262"/>
                    <a:pt x="0" y="381"/>
                  </a:cubicBezTo>
                  <a:cubicBezTo>
                    <a:pt x="286" y="620"/>
                    <a:pt x="631" y="750"/>
                    <a:pt x="988" y="834"/>
                  </a:cubicBezTo>
                  <a:cubicBezTo>
                    <a:pt x="1259" y="890"/>
                    <a:pt x="1523" y="909"/>
                    <a:pt x="1791" y="909"/>
                  </a:cubicBezTo>
                  <a:cubicBezTo>
                    <a:pt x="1864" y="909"/>
                    <a:pt x="1938" y="908"/>
                    <a:pt x="2012" y="905"/>
                  </a:cubicBezTo>
                  <a:cubicBezTo>
                    <a:pt x="2346" y="893"/>
                    <a:pt x="2667" y="846"/>
                    <a:pt x="3024" y="727"/>
                  </a:cubicBezTo>
                  <a:cubicBezTo>
                    <a:pt x="3358" y="608"/>
                    <a:pt x="3739" y="369"/>
                    <a:pt x="3858" y="0"/>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8"/>
            <p:cNvSpPr/>
            <p:nvPr/>
          </p:nvSpPr>
          <p:spPr>
            <a:xfrm>
              <a:off x="7211950" y="3846475"/>
              <a:ext cx="166700" cy="60650"/>
            </a:xfrm>
            <a:custGeom>
              <a:rect b="b" l="l" r="r" t="t"/>
              <a:pathLst>
                <a:path extrusionOk="0" h="2426" w="6668">
                  <a:moveTo>
                    <a:pt x="0" y="1"/>
                  </a:moveTo>
                  <a:lnTo>
                    <a:pt x="0" y="1"/>
                  </a:lnTo>
                  <a:cubicBezTo>
                    <a:pt x="298" y="561"/>
                    <a:pt x="679" y="1061"/>
                    <a:pt x="1155" y="1489"/>
                  </a:cubicBezTo>
                  <a:cubicBezTo>
                    <a:pt x="1643" y="1930"/>
                    <a:pt x="2286" y="2227"/>
                    <a:pt x="2941" y="2346"/>
                  </a:cubicBezTo>
                  <a:cubicBezTo>
                    <a:pt x="3221" y="2402"/>
                    <a:pt x="3501" y="2426"/>
                    <a:pt x="3779" y="2426"/>
                  </a:cubicBezTo>
                  <a:cubicBezTo>
                    <a:pt x="4152" y="2426"/>
                    <a:pt x="4521" y="2384"/>
                    <a:pt x="4882" y="2323"/>
                  </a:cubicBezTo>
                  <a:cubicBezTo>
                    <a:pt x="5501" y="2227"/>
                    <a:pt x="6096" y="2013"/>
                    <a:pt x="6668" y="1727"/>
                  </a:cubicBezTo>
                  <a:cubicBezTo>
                    <a:pt x="6037" y="1656"/>
                    <a:pt x="5429" y="1656"/>
                    <a:pt x="4834" y="1644"/>
                  </a:cubicBezTo>
                  <a:cubicBezTo>
                    <a:pt x="4239" y="1632"/>
                    <a:pt x="3667" y="1584"/>
                    <a:pt x="3120" y="1477"/>
                  </a:cubicBezTo>
                  <a:cubicBezTo>
                    <a:pt x="2572" y="1358"/>
                    <a:pt x="2060" y="1192"/>
                    <a:pt x="1560" y="930"/>
                  </a:cubicBezTo>
                  <a:cubicBezTo>
                    <a:pt x="1048" y="656"/>
                    <a:pt x="560" y="299"/>
                    <a:pt x="0" y="1"/>
                  </a:cubicBezTo>
                  <a:close/>
                </a:path>
              </a:pathLst>
            </a:custGeom>
            <a:solidFill>
              <a:srgbClr val="2D51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8"/>
            <p:cNvSpPr/>
            <p:nvPr/>
          </p:nvSpPr>
          <p:spPr>
            <a:xfrm>
              <a:off x="6981850" y="3499425"/>
              <a:ext cx="100925" cy="247375"/>
            </a:xfrm>
            <a:custGeom>
              <a:rect b="b" l="l" r="r" t="t"/>
              <a:pathLst>
                <a:path extrusionOk="0" h="9895" w="4037">
                  <a:moveTo>
                    <a:pt x="4037" y="0"/>
                  </a:moveTo>
                  <a:lnTo>
                    <a:pt x="4037" y="0"/>
                  </a:lnTo>
                  <a:cubicBezTo>
                    <a:pt x="3156" y="1048"/>
                    <a:pt x="2263" y="2096"/>
                    <a:pt x="1548" y="3263"/>
                  </a:cubicBezTo>
                  <a:cubicBezTo>
                    <a:pt x="1346" y="3608"/>
                    <a:pt x="1144" y="3965"/>
                    <a:pt x="953" y="4322"/>
                  </a:cubicBezTo>
                  <a:cubicBezTo>
                    <a:pt x="727" y="4751"/>
                    <a:pt x="536" y="5191"/>
                    <a:pt x="405" y="5668"/>
                  </a:cubicBezTo>
                  <a:cubicBezTo>
                    <a:pt x="1" y="7073"/>
                    <a:pt x="215" y="8644"/>
                    <a:pt x="965" y="9894"/>
                  </a:cubicBezTo>
                  <a:cubicBezTo>
                    <a:pt x="548" y="8049"/>
                    <a:pt x="477" y="6025"/>
                    <a:pt x="1382" y="4358"/>
                  </a:cubicBezTo>
                  <a:cubicBezTo>
                    <a:pt x="2120" y="3036"/>
                    <a:pt x="3442" y="1989"/>
                    <a:pt x="3787" y="524"/>
                  </a:cubicBezTo>
                  <a:lnTo>
                    <a:pt x="4037"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8"/>
            <p:cNvSpPr/>
            <p:nvPr/>
          </p:nvSpPr>
          <p:spPr>
            <a:xfrm>
              <a:off x="7133950" y="3418450"/>
              <a:ext cx="124150" cy="129500"/>
            </a:xfrm>
            <a:custGeom>
              <a:rect b="b" l="l" r="r" t="t"/>
              <a:pathLst>
                <a:path extrusionOk="0" h="5180" w="4966">
                  <a:moveTo>
                    <a:pt x="4966" y="1"/>
                  </a:moveTo>
                  <a:lnTo>
                    <a:pt x="4966" y="1"/>
                  </a:lnTo>
                  <a:cubicBezTo>
                    <a:pt x="4394" y="251"/>
                    <a:pt x="3811" y="489"/>
                    <a:pt x="3215" y="691"/>
                  </a:cubicBezTo>
                  <a:cubicBezTo>
                    <a:pt x="2561" y="929"/>
                    <a:pt x="1894" y="1168"/>
                    <a:pt x="1394" y="1644"/>
                  </a:cubicBezTo>
                  <a:cubicBezTo>
                    <a:pt x="941" y="2061"/>
                    <a:pt x="679" y="2632"/>
                    <a:pt x="453" y="3215"/>
                  </a:cubicBezTo>
                  <a:cubicBezTo>
                    <a:pt x="215" y="3835"/>
                    <a:pt x="1" y="4525"/>
                    <a:pt x="167" y="5180"/>
                  </a:cubicBezTo>
                  <a:cubicBezTo>
                    <a:pt x="298" y="4728"/>
                    <a:pt x="441" y="4263"/>
                    <a:pt x="548" y="3823"/>
                  </a:cubicBezTo>
                  <a:cubicBezTo>
                    <a:pt x="787" y="3001"/>
                    <a:pt x="1084" y="2096"/>
                    <a:pt x="1799" y="1644"/>
                  </a:cubicBezTo>
                  <a:cubicBezTo>
                    <a:pt x="2537" y="1191"/>
                    <a:pt x="3513" y="1310"/>
                    <a:pt x="4287" y="929"/>
                  </a:cubicBezTo>
                  <a:cubicBezTo>
                    <a:pt x="4597" y="787"/>
                    <a:pt x="4882" y="513"/>
                    <a:pt x="4882" y="156"/>
                  </a:cubicBezTo>
                  <a:lnTo>
                    <a:pt x="4966" y="1"/>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8"/>
            <p:cNvSpPr/>
            <p:nvPr/>
          </p:nvSpPr>
          <p:spPr>
            <a:xfrm>
              <a:off x="7311350" y="3355950"/>
              <a:ext cx="123275" cy="111050"/>
            </a:xfrm>
            <a:custGeom>
              <a:rect b="b" l="l" r="r" t="t"/>
              <a:pathLst>
                <a:path extrusionOk="0" h="4442" w="4931">
                  <a:moveTo>
                    <a:pt x="4930" y="0"/>
                  </a:moveTo>
                  <a:lnTo>
                    <a:pt x="4930" y="0"/>
                  </a:lnTo>
                  <a:cubicBezTo>
                    <a:pt x="4073" y="834"/>
                    <a:pt x="2632" y="667"/>
                    <a:pt x="1620" y="1322"/>
                  </a:cubicBezTo>
                  <a:cubicBezTo>
                    <a:pt x="1108" y="1644"/>
                    <a:pt x="751" y="2167"/>
                    <a:pt x="513" y="2715"/>
                  </a:cubicBezTo>
                  <a:cubicBezTo>
                    <a:pt x="275" y="3275"/>
                    <a:pt x="144" y="3870"/>
                    <a:pt x="1" y="4442"/>
                  </a:cubicBezTo>
                  <a:cubicBezTo>
                    <a:pt x="227" y="3989"/>
                    <a:pt x="513" y="3572"/>
                    <a:pt x="811" y="3156"/>
                  </a:cubicBezTo>
                  <a:cubicBezTo>
                    <a:pt x="1156" y="2656"/>
                    <a:pt x="1489" y="2167"/>
                    <a:pt x="1989" y="1822"/>
                  </a:cubicBezTo>
                  <a:cubicBezTo>
                    <a:pt x="2882" y="1215"/>
                    <a:pt x="4132" y="1191"/>
                    <a:pt x="4847" y="358"/>
                  </a:cubicBezTo>
                  <a:lnTo>
                    <a:pt x="4930"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8"/>
            <p:cNvSpPr/>
            <p:nvPr/>
          </p:nvSpPr>
          <p:spPr>
            <a:xfrm>
              <a:off x="6937200" y="3741425"/>
              <a:ext cx="49150" cy="128300"/>
            </a:xfrm>
            <a:custGeom>
              <a:rect b="b" l="l" r="r" t="t"/>
              <a:pathLst>
                <a:path extrusionOk="0" h="5132" w="1966">
                  <a:moveTo>
                    <a:pt x="572" y="0"/>
                  </a:moveTo>
                  <a:cubicBezTo>
                    <a:pt x="370" y="572"/>
                    <a:pt x="179" y="1143"/>
                    <a:pt x="96" y="1738"/>
                  </a:cubicBezTo>
                  <a:cubicBezTo>
                    <a:pt x="1" y="2334"/>
                    <a:pt x="13" y="2953"/>
                    <a:pt x="239" y="3524"/>
                  </a:cubicBezTo>
                  <a:cubicBezTo>
                    <a:pt x="537" y="4286"/>
                    <a:pt x="1191" y="4882"/>
                    <a:pt x="1965" y="5132"/>
                  </a:cubicBezTo>
                  <a:cubicBezTo>
                    <a:pt x="1287" y="4596"/>
                    <a:pt x="882" y="3774"/>
                    <a:pt x="691" y="2929"/>
                  </a:cubicBezTo>
                  <a:cubicBezTo>
                    <a:pt x="489" y="2084"/>
                    <a:pt x="477" y="1203"/>
                    <a:pt x="477" y="333"/>
                  </a:cubicBezTo>
                  <a:lnTo>
                    <a:pt x="572"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8"/>
            <p:cNvSpPr/>
            <p:nvPr/>
          </p:nvSpPr>
          <p:spPr>
            <a:xfrm>
              <a:off x="6525850" y="4393875"/>
              <a:ext cx="175050" cy="59550"/>
            </a:xfrm>
            <a:custGeom>
              <a:rect b="b" l="l" r="r" t="t"/>
              <a:pathLst>
                <a:path extrusionOk="0" h="2382" w="7002">
                  <a:moveTo>
                    <a:pt x="7001" y="0"/>
                  </a:moveTo>
                  <a:cubicBezTo>
                    <a:pt x="4489" y="0"/>
                    <a:pt x="1989" y="846"/>
                    <a:pt x="0" y="2382"/>
                  </a:cubicBezTo>
                  <a:cubicBezTo>
                    <a:pt x="798" y="2322"/>
                    <a:pt x="1500" y="1834"/>
                    <a:pt x="2215" y="1477"/>
                  </a:cubicBezTo>
                  <a:cubicBezTo>
                    <a:pt x="3096" y="1024"/>
                    <a:pt x="4060" y="727"/>
                    <a:pt x="5060" y="632"/>
                  </a:cubicBezTo>
                  <a:cubicBezTo>
                    <a:pt x="5680" y="548"/>
                    <a:pt x="6382" y="548"/>
                    <a:pt x="6823" y="108"/>
                  </a:cubicBezTo>
                  <a:lnTo>
                    <a:pt x="7001" y="0"/>
                  </a:ln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8" name="Google Shape;2468;p58"/>
          <p:cNvGrpSpPr/>
          <p:nvPr/>
        </p:nvGrpSpPr>
        <p:grpSpPr>
          <a:xfrm rot="-8100153">
            <a:off x="7811849" y="1368427"/>
            <a:ext cx="727719" cy="1326365"/>
            <a:chOff x="-214625" y="3943775"/>
            <a:chExt cx="458725" cy="836125"/>
          </a:xfrm>
        </p:grpSpPr>
        <p:sp>
          <p:nvSpPr>
            <p:cNvPr id="2469" name="Google Shape;2469;p5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1" name="Google Shape;2481;p58"/>
          <p:cNvSpPr/>
          <p:nvPr/>
        </p:nvSpPr>
        <p:spPr>
          <a:xfrm rot="2699760">
            <a:off x="5607974" y="4857732"/>
            <a:ext cx="197521" cy="508329"/>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2" name="Google Shape;2482;p58"/>
          <p:cNvGrpSpPr/>
          <p:nvPr/>
        </p:nvGrpSpPr>
        <p:grpSpPr>
          <a:xfrm rot="-1417591">
            <a:off x="945675" y="2395836"/>
            <a:ext cx="578252" cy="1053955"/>
            <a:chOff x="-214625" y="3943775"/>
            <a:chExt cx="458725" cy="836125"/>
          </a:xfrm>
        </p:grpSpPr>
        <p:sp>
          <p:nvSpPr>
            <p:cNvPr id="2483" name="Google Shape;2483;p58"/>
            <p:cNvSpPr/>
            <p:nvPr/>
          </p:nvSpPr>
          <p:spPr>
            <a:xfrm>
              <a:off x="-114025" y="3943775"/>
              <a:ext cx="195000" cy="501875"/>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8"/>
            <p:cNvSpPr/>
            <p:nvPr/>
          </p:nvSpPr>
          <p:spPr>
            <a:xfrm>
              <a:off x="64875" y="4296800"/>
              <a:ext cx="179225" cy="327425"/>
            </a:xfrm>
            <a:custGeom>
              <a:rect b="b" l="l" r="r" t="t"/>
              <a:pathLst>
                <a:path extrusionOk="0" h="13097" w="7169">
                  <a:moveTo>
                    <a:pt x="6787" y="0"/>
                  </a:moveTo>
                  <a:cubicBezTo>
                    <a:pt x="5692" y="2536"/>
                    <a:pt x="2810" y="3798"/>
                    <a:pt x="1322" y="6120"/>
                  </a:cubicBezTo>
                  <a:cubicBezTo>
                    <a:pt x="1" y="8192"/>
                    <a:pt x="12" y="11049"/>
                    <a:pt x="1358" y="13097"/>
                  </a:cubicBezTo>
                  <a:cubicBezTo>
                    <a:pt x="1703" y="12502"/>
                    <a:pt x="2287" y="12109"/>
                    <a:pt x="2846" y="11704"/>
                  </a:cubicBezTo>
                  <a:cubicBezTo>
                    <a:pt x="4680" y="10406"/>
                    <a:pt x="6299" y="8632"/>
                    <a:pt x="6751" y="6429"/>
                  </a:cubicBezTo>
                  <a:cubicBezTo>
                    <a:pt x="7168" y="4429"/>
                    <a:pt x="6561" y="2048"/>
                    <a:pt x="6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8"/>
            <p:cNvSpPr/>
            <p:nvPr/>
          </p:nvSpPr>
          <p:spPr>
            <a:xfrm>
              <a:off x="-214625" y="4372100"/>
              <a:ext cx="233975" cy="263550"/>
            </a:xfrm>
            <a:custGeom>
              <a:rect b="b" l="l" r="r" t="t"/>
              <a:pathLst>
                <a:path extrusionOk="0" h="10542" w="9359">
                  <a:moveTo>
                    <a:pt x="1" y="0"/>
                  </a:moveTo>
                  <a:lnTo>
                    <a:pt x="1" y="0"/>
                  </a:lnTo>
                  <a:cubicBezTo>
                    <a:pt x="382" y="2548"/>
                    <a:pt x="810" y="5168"/>
                    <a:pt x="2168" y="7346"/>
                  </a:cubicBezTo>
                  <a:cubicBezTo>
                    <a:pt x="2620" y="8049"/>
                    <a:pt x="3156" y="8704"/>
                    <a:pt x="3846" y="9132"/>
                  </a:cubicBezTo>
                  <a:cubicBezTo>
                    <a:pt x="4596" y="9585"/>
                    <a:pt x="5477" y="9775"/>
                    <a:pt x="6323" y="9954"/>
                  </a:cubicBezTo>
                  <a:cubicBezTo>
                    <a:pt x="7024" y="10104"/>
                    <a:pt x="8138" y="10541"/>
                    <a:pt x="8942" y="10541"/>
                  </a:cubicBezTo>
                  <a:cubicBezTo>
                    <a:pt x="9094" y="10541"/>
                    <a:pt x="9234" y="10526"/>
                    <a:pt x="9359" y="10490"/>
                  </a:cubicBezTo>
                  <a:cubicBezTo>
                    <a:pt x="8180" y="8204"/>
                    <a:pt x="7037" y="5465"/>
                    <a:pt x="5299" y="3525"/>
                  </a:cubicBezTo>
                  <a:cubicBezTo>
                    <a:pt x="3870" y="1929"/>
                    <a:pt x="1906" y="953"/>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8"/>
            <p:cNvSpPr/>
            <p:nvPr/>
          </p:nvSpPr>
          <p:spPr>
            <a:xfrm>
              <a:off x="-32750" y="3943775"/>
              <a:ext cx="219700" cy="836125"/>
            </a:xfrm>
            <a:custGeom>
              <a:rect b="b" l="l" r="r" t="t"/>
              <a:pathLst>
                <a:path extrusionOk="0" h="33445" w="8788">
                  <a:moveTo>
                    <a:pt x="1072" y="0"/>
                  </a:moveTo>
                  <a:cubicBezTo>
                    <a:pt x="858" y="1489"/>
                    <a:pt x="679" y="2965"/>
                    <a:pt x="536" y="4453"/>
                  </a:cubicBezTo>
                  <a:cubicBezTo>
                    <a:pt x="369" y="5941"/>
                    <a:pt x="250" y="7430"/>
                    <a:pt x="167" y="8918"/>
                  </a:cubicBezTo>
                  <a:cubicBezTo>
                    <a:pt x="0" y="11906"/>
                    <a:pt x="60" y="14907"/>
                    <a:pt x="524" y="17883"/>
                  </a:cubicBezTo>
                  <a:cubicBezTo>
                    <a:pt x="1012" y="20848"/>
                    <a:pt x="1870" y="23765"/>
                    <a:pt x="3227" y="26444"/>
                  </a:cubicBezTo>
                  <a:cubicBezTo>
                    <a:pt x="3917" y="27789"/>
                    <a:pt x="4703" y="29063"/>
                    <a:pt x="5620" y="30254"/>
                  </a:cubicBezTo>
                  <a:cubicBezTo>
                    <a:pt x="6561" y="31433"/>
                    <a:pt x="7608" y="32516"/>
                    <a:pt x="8787" y="33445"/>
                  </a:cubicBezTo>
                  <a:cubicBezTo>
                    <a:pt x="7668" y="32445"/>
                    <a:pt x="6668" y="31326"/>
                    <a:pt x="5811" y="30123"/>
                  </a:cubicBezTo>
                  <a:cubicBezTo>
                    <a:pt x="4930" y="28920"/>
                    <a:pt x="4179" y="27635"/>
                    <a:pt x="3536" y="26301"/>
                  </a:cubicBezTo>
                  <a:cubicBezTo>
                    <a:pt x="2274" y="23622"/>
                    <a:pt x="1417" y="20753"/>
                    <a:pt x="965" y="17812"/>
                  </a:cubicBezTo>
                  <a:cubicBezTo>
                    <a:pt x="477" y="14883"/>
                    <a:pt x="417" y="11906"/>
                    <a:pt x="512" y="8930"/>
                  </a:cubicBezTo>
                  <a:cubicBezTo>
                    <a:pt x="548" y="7442"/>
                    <a:pt x="643" y="5953"/>
                    <a:pt x="739" y="4465"/>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8"/>
            <p:cNvSpPr/>
            <p:nvPr/>
          </p:nvSpPr>
          <p:spPr>
            <a:xfrm>
              <a:off x="-214625" y="4297375"/>
              <a:ext cx="450675" cy="395925"/>
            </a:xfrm>
            <a:custGeom>
              <a:rect b="b" l="l" r="r" t="t"/>
              <a:pathLst>
                <a:path extrusionOk="0" h="15837" w="18027">
                  <a:moveTo>
                    <a:pt x="17979" y="1"/>
                  </a:moveTo>
                  <a:lnTo>
                    <a:pt x="17979" y="1"/>
                  </a:lnTo>
                  <a:cubicBezTo>
                    <a:pt x="17920" y="1394"/>
                    <a:pt x="17431" y="2704"/>
                    <a:pt x="16812" y="3930"/>
                  </a:cubicBezTo>
                  <a:cubicBezTo>
                    <a:pt x="16217" y="5144"/>
                    <a:pt x="15443" y="6287"/>
                    <a:pt x="14669" y="7442"/>
                  </a:cubicBezTo>
                  <a:cubicBezTo>
                    <a:pt x="13895" y="8585"/>
                    <a:pt x="13169" y="9788"/>
                    <a:pt x="12693" y="11109"/>
                  </a:cubicBezTo>
                  <a:cubicBezTo>
                    <a:pt x="12276" y="12275"/>
                    <a:pt x="12087" y="13514"/>
                    <a:pt x="12134" y="14746"/>
                  </a:cubicBezTo>
                  <a:lnTo>
                    <a:pt x="12134" y="14746"/>
                  </a:lnTo>
                  <a:cubicBezTo>
                    <a:pt x="11083" y="13910"/>
                    <a:pt x="9889" y="13326"/>
                    <a:pt x="8752" y="12705"/>
                  </a:cubicBezTo>
                  <a:cubicBezTo>
                    <a:pt x="8097" y="12348"/>
                    <a:pt x="7466" y="11979"/>
                    <a:pt x="6871" y="11562"/>
                  </a:cubicBezTo>
                  <a:cubicBezTo>
                    <a:pt x="6275" y="11145"/>
                    <a:pt x="5739" y="10633"/>
                    <a:pt x="5239" y="10121"/>
                  </a:cubicBezTo>
                  <a:cubicBezTo>
                    <a:pt x="4227" y="9062"/>
                    <a:pt x="3358" y="7835"/>
                    <a:pt x="2537" y="6621"/>
                  </a:cubicBezTo>
                  <a:cubicBezTo>
                    <a:pt x="1703" y="5394"/>
                    <a:pt x="905" y="4132"/>
                    <a:pt x="1" y="2977"/>
                  </a:cubicBezTo>
                  <a:lnTo>
                    <a:pt x="1" y="2977"/>
                  </a:lnTo>
                  <a:cubicBezTo>
                    <a:pt x="834" y="4204"/>
                    <a:pt x="1572" y="5490"/>
                    <a:pt x="2382" y="6764"/>
                  </a:cubicBezTo>
                  <a:cubicBezTo>
                    <a:pt x="3168" y="8014"/>
                    <a:pt x="3989" y="9264"/>
                    <a:pt x="5001" y="10383"/>
                  </a:cubicBezTo>
                  <a:cubicBezTo>
                    <a:pt x="5501" y="10931"/>
                    <a:pt x="6061" y="11455"/>
                    <a:pt x="6668" y="11907"/>
                  </a:cubicBezTo>
                  <a:cubicBezTo>
                    <a:pt x="7275" y="12348"/>
                    <a:pt x="7918" y="12741"/>
                    <a:pt x="8573" y="13098"/>
                  </a:cubicBezTo>
                  <a:cubicBezTo>
                    <a:pt x="9883" y="13812"/>
                    <a:pt x="11192" y="14491"/>
                    <a:pt x="12276" y="15443"/>
                  </a:cubicBezTo>
                  <a:lnTo>
                    <a:pt x="12705" y="15836"/>
                  </a:lnTo>
                  <a:lnTo>
                    <a:pt x="12645" y="15253"/>
                  </a:lnTo>
                  <a:cubicBezTo>
                    <a:pt x="12502" y="13907"/>
                    <a:pt x="12645" y="12538"/>
                    <a:pt x="13097" y="11264"/>
                  </a:cubicBezTo>
                  <a:cubicBezTo>
                    <a:pt x="13538" y="9978"/>
                    <a:pt x="14252" y="8811"/>
                    <a:pt x="14967" y="7633"/>
                  </a:cubicBezTo>
                  <a:cubicBezTo>
                    <a:pt x="15693" y="6454"/>
                    <a:pt x="16455" y="5275"/>
                    <a:pt x="17027" y="4013"/>
                  </a:cubicBezTo>
                  <a:cubicBezTo>
                    <a:pt x="17574" y="2751"/>
                    <a:pt x="18027" y="1382"/>
                    <a:pt x="179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8"/>
            <p:cNvSpPr/>
            <p:nvPr/>
          </p:nvSpPr>
          <p:spPr>
            <a:xfrm>
              <a:off x="-67875" y="4054800"/>
              <a:ext cx="89325" cy="96750"/>
            </a:xfrm>
            <a:custGeom>
              <a:rect b="b" l="l" r="r" t="t"/>
              <a:pathLst>
                <a:path extrusionOk="0" h="3870" w="3573">
                  <a:moveTo>
                    <a:pt x="0" y="0"/>
                  </a:moveTo>
                  <a:lnTo>
                    <a:pt x="0" y="0"/>
                  </a:lnTo>
                  <a:cubicBezTo>
                    <a:pt x="84" y="655"/>
                    <a:pt x="274" y="1286"/>
                    <a:pt x="512" y="1905"/>
                  </a:cubicBezTo>
                  <a:cubicBezTo>
                    <a:pt x="774" y="2513"/>
                    <a:pt x="1096" y="3096"/>
                    <a:pt x="1477" y="3644"/>
                  </a:cubicBezTo>
                  <a:lnTo>
                    <a:pt x="1632" y="3870"/>
                  </a:lnTo>
                  <a:lnTo>
                    <a:pt x="1822" y="3691"/>
                  </a:lnTo>
                  <a:cubicBezTo>
                    <a:pt x="2227" y="3298"/>
                    <a:pt x="2560" y="2870"/>
                    <a:pt x="2858" y="2405"/>
                  </a:cubicBezTo>
                  <a:cubicBezTo>
                    <a:pt x="3013" y="2179"/>
                    <a:pt x="3144" y="1929"/>
                    <a:pt x="3263" y="1691"/>
                  </a:cubicBezTo>
                  <a:cubicBezTo>
                    <a:pt x="3382" y="1441"/>
                    <a:pt x="3501" y="1191"/>
                    <a:pt x="3572" y="929"/>
                  </a:cubicBezTo>
                  <a:lnTo>
                    <a:pt x="3572" y="929"/>
                  </a:lnTo>
                  <a:lnTo>
                    <a:pt x="3096" y="1584"/>
                  </a:lnTo>
                  <a:lnTo>
                    <a:pt x="3096" y="1584"/>
                  </a:lnTo>
                  <a:cubicBezTo>
                    <a:pt x="2953" y="1798"/>
                    <a:pt x="2775" y="2001"/>
                    <a:pt x="2608" y="2215"/>
                  </a:cubicBezTo>
                  <a:cubicBezTo>
                    <a:pt x="2323" y="2549"/>
                    <a:pt x="2030" y="2867"/>
                    <a:pt x="1722" y="3169"/>
                  </a:cubicBezTo>
                  <a:lnTo>
                    <a:pt x="1722" y="3169"/>
                  </a:lnTo>
                  <a:cubicBezTo>
                    <a:pt x="1417" y="2702"/>
                    <a:pt x="1126" y="2220"/>
                    <a:pt x="870" y="1739"/>
                  </a:cubicBezTo>
                  <a:cubicBezTo>
                    <a:pt x="572" y="1167"/>
                    <a:pt x="286" y="59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8"/>
            <p:cNvSpPr/>
            <p:nvPr/>
          </p:nvSpPr>
          <p:spPr>
            <a:xfrm>
              <a:off x="-90800" y="4143200"/>
              <a:ext cx="138150" cy="133375"/>
            </a:xfrm>
            <a:custGeom>
              <a:rect b="b" l="l" r="r" t="t"/>
              <a:pathLst>
                <a:path extrusionOk="0" h="5335" w="5526">
                  <a:moveTo>
                    <a:pt x="1" y="0"/>
                  </a:moveTo>
                  <a:cubicBezTo>
                    <a:pt x="132" y="453"/>
                    <a:pt x="310" y="882"/>
                    <a:pt x="489" y="1310"/>
                  </a:cubicBezTo>
                  <a:cubicBezTo>
                    <a:pt x="667" y="1739"/>
                    <a:pt x="846" y="2179"/>
                    <a:pt x="1060" y="2596"/>
                  </a:cubicBezTo>
                  <a:cubicBezTo>
                    <a:pt x="1453" y="3441"/>
                    <a:pt x="1918" y="4275"/>
                    <a:pt x="2406" y="5061"/>
                  </a:cubicBezTo>
                  <a:lnTo>
                    <a:pt x="2572" y="5334"/>
                  </a:lnTo>
                  <a:lnTo>
                    <a:pt x="2763" y="5096"/>
                  </a:lnTo>
                  <a:cubicBezTo>
                    <a:pt x="3322" y="4418"/>
                    <a:pt x="3858" y="3715"/>
                    <a:pt x="4311" y="2989"/>
                  </a:cubicBezTo>
                  <a:cubicBezTo>
                    <a:pt x="4549" y="2620"/>
                    <a:pt x="4763" y="2251"/>
                    <a:pt x="4966" y="1858"/>
                  </a:cubicBezTo>
                  <a:cubicBezTo>
                    <a:pt x="5168" y="1477"/>
                    <a:pt x="5358" y="1084"/>
                    <a:pt x="5525" y="679"/>
                  </a:cubicBezTo>
                  <a:lnTo>
                    <a:pt x="5525" y="679"/>
                  </a:lnTo>
                  <a:cubicBezTo>
                    <a:pt x="5287" y="1048"/>
                    <a:pt x="5049" y="1417"/>
                    <a:pt x="4787" y="1763"/>
                  </a:cubicBezTo>
                  <a:cubicBezTo>
                    <a:pt x="4537" y="2120"/>
                    <a:pt x="4287" y="2453"/>
                    <a:pt x="4037" y="2798"/>
                  </a:cubicBezTo>
                  <a:cubicBezTo>
                    <a:pt x="3578" y="3403"/>
                    <a:pt x="3110" y="3990"/>
                    <a:pt x="2633" y="4566"/>
                  </a:cubicBezTo>
                  <a:lnTo>
                    <a:pt x="2633" y="4566"/>
                  </a:lnTo>
                  <a:cubicBezTo>
                    <a:pt x="2202" y="3867"/>
                    <a:pt x="1781" y="3159"/>
                    <a:pt x="1370" y="2441"/>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8"/>
            <p:cNvSpPr/>
            <p:nvPr/>
          </p:nvSpPr>
          <p:spPr>
            <a:xfrm>
              <a:off x="-80675" y="4247375"/>
              <a:ext cx="136350" cy="111050"/>
            </a:xfrm>
            <a:custGeom>
              <a:rect b="b" l="l" r="r" t="t"/>
              <a:pathLst>
                <a:path extrusionOk="0" h="4442" w="5454">
                  <a:moveTo>
                    <a:pt x="5453" y="1"/>
                  </a:moveTo>
                  <a:lnTo>
                    <a:pt x="5453" y="1"/>
                  </a:lnTo>
                  <a:cubicBezTo>
                    <a:pt x="4942" y="691"/>
                    <a:pt x="4430" y="1358"/>
                    <a:pt x="3894" y="2013"/>
                  </a:cubicBezTo>
                  <a:cubicBezTo>
                    <a:pt x="3632" y="2358"/>
                    <a:pt x="3358" y="2668"/>
                    <a:pt x="3096" y="2989"/>
                  </a:cubicBezTo>
                  <a:lnTo>
                    <a:pt x="2449" y="3758"/>
                  </a:lnTo>
                  <a:lnTo>
                    <a:pt x="2449" y="3758"/>
                  </a:lnTo>
                  <a:lnTo>
                    <a:pt x="1310" y="2382"/>
                  </a:lnTo>
                  <a:cubicBezTo>
                    <a:pt x="870" y="1858"/>
                    <a:pt x="441" y="1322"/>
                    <a:pt x="0" y="810"/>
                  </a:cubicBezTo>
                  <a:lnTo>
                    <a:pt x="0" y="810"/>
                  </a:lnTo>
                  <a:cubicBezTo>
                    <a:pt x="298" y="1429"/>
                    <a:pt x="655" y="2013"/>
                    <a:pt x="1036" y="2572"/>
                  </a:cubicBezTo>
                  <a:cubicBezTo>
                    <a:pt x="1405" y="3156"/>
                    <a:pt x="1822" y="3703"/>
                    <a:pt x="2263" y="4239"/>
                  </a:cubicBezTo>
                  <a:lnTo>
                    <a:pt x="2417" y="4442"/>
                  </a:lnTo>
                  <a:lnTo>
                    <a:pt x="2596" y="4239"/>
                  </a:lnTo>
                  <a:cubicBezTo>
                    <a:pt x="2894" y="3930"/>
                    <a:pt x="3167" y="3584"/>
                    <a:pt x="3429" y="3263"/>
                  </a:cubicBezTo>
                  <a:cubicBezTo>
                    <a:pt x="3703" y="2930"/>
                    <a:pt x="3953" y="2596"/>
                    <a:pt x="4191" y="2239"/>
                  </a:cubicBezTo>
                  <a:cubicBezTo>
                    <a:pt x="4680" y="1525"/>
                    <a:pt x="5120" y="786"/>
                    <a:pt x="5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8"/>
            <p:cNvSpPr/>
            <p:nvPr/>
          </p:nvSpPr>
          <p:spPr>
            <a:xfrm>
              <a:off x="164900" y="4391450"/>
              <a:ext cx="61025" cy="77100"/>
            </a:xfrm>
            <a:custGeom>
              <a:rect b="b" l="l" r="r" t="t"/>
              <a:pathLst>
                <a:path extrusionOk="0" h="3084" w="2441">
                  <a:moveTo>
                    <a:pt x="631" y="0"/>
                  </a:moveTo>
                  <a:lnTo>
                    <a:pt x="631" y="0"/>
                  </a:lnTo>
                  <a:cubicBezTo>
                    <a:pt x="441" y="441"/>
                    <a:pt x="310" y="893"/>
                    <a:pt x="191" y="1358"/>
                  </a:cubicBezTo>
                  <a:cubicBezTo>
                    <a:pt x="95" y="1810"/>
                    <a:pt x="36" y="2274"/>
                    <a:pt x="12" y="2751"/>
                  </a:cubicBezTo>
                  <a:lnTo>
                    <a:pt x="0" y="3084"/>
                  </a:lnTo>
                  <a:lnTo>
                    <a:pt x="0" y="3084"/>
                  </a:lnTo>
                  <a:lnTo>
                    <a:pt x="310" y="2989"/>
                  </a:lnTo>
                  <a:cubicBezTo>
                    <a:pt x="691" y="2870"/>
                    <a:pt x="1084" y="2739"/>
                    <a:pt x="1441" y="2548"/>
                  </a:cubicBezTo>
                  <a:cubicBezTo>
                    <a:pt x="1798" y="2346"/>
                    <a:pt x="2143" y="2120"/>
                    <a:pt x="2441" y="1846"/>
                  </a:cubicBezTo>
                  <a:lnTo>
                    <a:pt x="2441" y="1846"/>
                  </a:lnTo>
                  <a:cubicBezTo>
                    <a:pt x="2048" y="1989"/>
                    <a:pt x="1679" y="2108"/>
                    <a:pt x="1310" y="2227"/>
                  </a:cubicBezTo>
                  <a:lnTo>
                    <a:pt x="502" y="2465"/>
                  </a:lnTo>
                  <a:lnTo>
                    <a:pt x="502" y="2465"/>
                  </a:lnTo>
                  <a:cubicBezTo>
                    <a:pt x="528" y="2112"/>
                    <a:pt x="553" y="1761"/>
                    <a:pt x="572" y="1417"/>
                  </a:cubicBezTo>
                  <a:cubicBezTo>
                    <a:pt x="607" y="941"/>
                    <a:pt x="631" y="476"/>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8"/>
            <p:cNvSpPr/>
            <p:nvPr/>
          </p:nvSpPr>
          <p:spPr>
            <a:xfrm>
              <a:off x="119050" y="4444725"/>
              <a:ext cx="83075" cy="98250"/>
            </a:xfrm>
            <a:custGeom>
              <a:rect b="b" l="l" r="r" t="t"/>
              <a:pathLst>
                <a:path extrusionOk="0" h="3930" w="3323">
                  <a:moveTo>
                    <a:pt x="239" y="0"/>
                  </a:moveTo>
                  <a:cubicBezTo>
                    <a:pt x="108" y="596"/>
                    <a:pt x="48" y="1203"/>
                    <a:pt x="36" y="1810"/>
                  </a:cubicBezTo>
                  <a:cubicBezTo>
                    <a:pt x="1" y="2417"/>
                    <a:pt x="36" y="3013"/>
                    <a:pt x="96" y="3632"/>
                  </a:cubicBezTo>
                  <a:lnTo>
                    <a:pt x="120" y="3930"/>
                  </a:lnTo>
                  <a:lnTo>
                    <a:pt x="405" y="3822"/>
                  </a:lnTo>
                  <a:cubicBezTo>
                    <a:pt x="941" y="3632"/>
                    <a:pt x="1453" y="3394"/>
                    <a:pt x="1953" y="3108"/>
                  </a:cubicBezTo>
                  <a:cubicBezTo>
                    <a:pt x="2441" y="2822"/>
                    <a:pt x="2906" y="2477"/>
                    <a:pt x="3322" y="2096"/>
                  </a:cubicBezTo>
                  <a:lnTo>
                    <a:pt x="3322" y="2096"/>
                  </a:lnTo>
                  <a:cubicBezTo>
                    <a:pt x="2798" y="2346"/>
                    <a:pt x="2287" y="2572"/>
                    <a:pt x="1786" y="2798"/>
                  </a:cubicBezTo>
                  <a:cubicBezTo>
                    <a:pt x="1367" y="2964"/>
                    <a:pt x="947" y="3138"/>
                    <a:pt x="521" y="3294"/>
                  </a:cubicBezTo>
                  <a:lnTo>
                    <a:pt x="521" y="3294"/>
                  </a:lnTo>
                  <a:cubicBezTo>
                    <a:pt x="477" y="2795"/>
                    <a:pt x="445" y="2297"/>
                    <a:pt x="405" y="1798"/>
                  </a:cubicBezTo>
                  <a:cubicBezTo>
                    <a:pt x="358" y="1203"/>
                    <a:pt x="310" y="608"/>
                    <a:pt x="2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8"/>
            <p:cNvSpPr/>
            <p:nvPr/>
          </p:nvSpPr>
          <p:spPr>
            <a:xfrm>
              <a:off x="-177425" y="4447700"/>
              <a:ext cx="64625" cy="80700"/>
            </a:xfrm>
            <a:custGeom>
              <a:rect b="b" l="l" r="r" t="t"/>
              <a:pathLst>
                <a:path extrusionOk="0" h="3228" w="2585">
                  <a:moveTo>
                    <a:pt x="2204" y="1"/>
                  </a:moveTo>
                  <a:lnTo>
                    <a:pt x="2168" y="1405"/>
                  </a:lnTo>
                  <a:cubicBezTo>
                    <a:pt x="2159" y="1730"/>
                    <a:pt x="2151" y="2056"/>
                    <a:pt x="2135" y="2381"/>
                  </a:cubicBezTo>
                  <a:lnTo>
                    <a:pt x="2135" y="2381"/>
                  </a:lnTo>
                  <a:cubicBezTo>
                    <a:pt x="1857" y="2192"/>
                    <a:pt x="1569" y="2007"/>
                    <a:pt x="1275" y="1822"/>
                  </a:cubicBezTo>
                  <a:cubicBezTo>
                    <a:pt x="858" y="1572"/>
                    <a:pt x="441" y="1334"/>
                    <a:pt x="1" y="1144"/>
                  </a:cubicBezTo>
                  <a:lnTo>
                    <a:pt x="1" y="1144"/>
                  </a:lnTo>
                  <a:cubicBezTo>
                    <a:pt x="322" y="1501"/>
                    <a:pt x="691" y="1810"/>
                    <a:pt x="1049" y="2108"/>
                  </a:cubicBezTo>
                  <a:cubicBezTo>
                    <a:pt x="1430" y="2406"/>
                    <a:pt x="1811" y="2691"/>
                    <a:pt x="2204" y="2977"/>
                  </a:cubicBezTo>
                  <a:lnTo>
                    <a:pt x="2561" y="3227"/>
                  </a:lnTo>
                  <a:lnTo>
                    <a:pt x="2573" y="2810"/>
                  </a:lnTo>
                  <a:cubicBezTo>
                    <a:pt x="2585" y="2334"/>
                    <a:pt x="2585" y="1858"/>
                    <a:pt x="2525" y="1382"/>
                  </a:cubicBezTo>
                  <a:cubicBezTo>
                    <a:pt x="2477" y="917"/>
                    <a:pt x="2382" y="441"/>
                    <a:pt x="2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8"/>
            <p:cNvSpPr/>
            <p:nvPr/>
          </p:nvSpPr>
          <p:spPr>
            <a:xfrm>
              <a:off x="-128300" y="4497700"/>
              <a:ext cx="77700" cy="93200"/>
            </a:xfrm>
            <a:custGeom>
              <a:rect b="b" l="l" r="r" t="t"/>
              <a:pathLst>
                <a:path extrusionOk="0" h="3728" w="3108">
                  <a:moveTo>
                    <a:pt x="2263" y="1"/>
                  </a:moveTo>
                  <a:lnTo>
                    <a:pt x="2263" y="1"/>
                  </a:lnTo>
                  <a:cubicBezTo>
                    <a:pt x="2346" y="572"/>
                    <a:pt x="2417" y="1132"/>
                    <a:pt x="2501" y="1703"/>
                  </a:cubicBezTo>
                  <a:cubicBezTo>
                    <a:pt x="2548" y="2141"/>
                    <a:pt x="2596" y="2594"/>
                    <a:pt x="2625" y="3045"/>
                  </a:cubicBezTo>
                  <a:lnTo>
                    <a:pt x="2625" y="3045"/>
                  </a:lnTo>
                  <a:lnTo>
                    <a:pt x="1489" y="2644"/>
                  </a:lnTo>
                  <a:cubicBezTo>
                    <a:pt x="989" y="2477"/>
                    <a:pt x="500" y="2299"/>
                    <a:pt x="0" y="2144"/>
                  </a:cubicBezTo>
                  <a:lnTo>
                    <a:pt x="0" y="2144"/>
                  </a:lnTo>
                  <a:cubicBezTo>
                    <a:pt x="429" y="2465"/>
                    <a:pt x="870" y="2727"/>
                    <a:pt x="1334" y="2977"/>
                  </a:cubicBezTo>
                  <a:cubicBezTo>
                    <a:pt x="1572" y="3096"/>
                    <a:pt x="1810" y="3204"/>
                    <a:pt x="2048" y="3311"/>
                  </a:cubicBezTo>
                  <a:cubicBezTo>
                    <a:pt x="2286" y="3430"/>
                    <a:pt x="2536" y="3513"/>
                    <a:pt x="2775" y="3608"/>
                  </a:cubicBezTo>
                  <a:lnTo>
                    <a:pt x="3108" y="3727"/>
                  </a:lnTo>
                  <a:lnTo>
                    <a:pt x="3096" y="3370"/>
                  </a:lnTo>
                  <a:cubicBezTo>
                    <a:pt x="3060" y="2787"/>
                    <a:pt x="2989" y="2203"/>
                    <a:pt x="2858" y="1644"/>
                  </a:cubicBezTo>
                  <a:cubicBezTo>
                    <a:pt x="2715" y="1072"/>
                    <a:pt x="2525" y="525"/>
                    <a:pt x="22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5" name="Google Shape;2495;p58"/>
          <p:cNvSpPr/>
          <p:nvPr/>
        </p:nvSpPr>
        <p:spPr>
          <a:xfrm rot="-2161307">
            <a:off x="1174421" y="1869817"/>
            <a:ext cx="191289" cy="492334"/>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8"/>
          <p:cNvSpPr/>
          <p:nvPr/>
        </p:nvSpPr>
        <p:spPr>
          <a:xfrm rot="2157314">
            <a:off x="7724630" y="2908984"/>
            <a:ext cx="191296" cy="492331"/>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7" name="Google Shape;2497;p58"/>
          <p:cNvGrpSpPr/>
          <p:nvPr/>
        </p:nvGrpSpPr>
        <p:grpSpPr>
          <a:xfrm rot="1350639">
            <a:off x="1609970" y="3908516"/>
            <a:ext cx="335945" cy="975417"/>
            <a:chOff x="1460575" y="5630575"/>
            <a:chExt cx="645350" cy="1873775"/>
          </a:xfrm>
        </p:grpSpPr>
        <p:sp>
          <p:nvSpPr>
            <p:cNvPr id="2498" name="Google Shape;2498;p58"/>
            <p:cNvSpPr/>
            <p:nvPr/>
          </p:nvSpPr>
          <p:spPr>
            <a:xfrm>
              <a:off x="1648400" y="5630575"/>
              <a:ext cx="269700" cy="175650"/>
            </a:xfrm>
            <a:custGeom>
              <a:rect b="b" l="l" r="r" t="t"/>
              <a:pathLst>
                <a:path extrusionOk="0" h="7026" w="10788">
                  <a:moveTo>
                    <a:pt x="656" y="1"/>
                  </a:moveTo>
                  <a:cubicBezTo>
                    <a:pt x="287" y="1"/>
                    <a:pt x="1" y="298"/>
                    <a:pt x="1" y="656"/>
                  </a:cubicBezTo>
                  <a:lnTo>
                    <a:pt x="1" y="6371"/>
                  </a:lnTo>
                  <a:cubicBezTo>
                    <a:pt x="1" y="6740"/>
                    <a:pt x="298" y="7025"/>
                    <a:pt x="656" y="7025"/>
                  </a:cubicBezTo>
                  <a:lnTo>
                    <a:pt x="10133" y="7025"/>
                  </a:lnTo>
                  <a:cubicBezTo>
                    <a:pt x="10490" y="7025"/>
                    <a:pt x="10776" y="6740"/>
                    <a:pt x="10788" y="6371"/>
                  </a:cubicBezTo>
                  <a:lnTo>
                    <a:pt x="10788" y="656"/>
                  </a:lnTo>
                  <a:cubicBezTo>
                    <a:pt x="10788" y="275"/>
                    <a:pt x="10490" y="1"/>
                    <a:pt x="10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8"/>
            <p:cNvSpPr/>
            <p:nvPr/>
          </p:nvSpPr>
          <p:spPr>
            <a:xfrm>
              <a:off x="1460575" y="5806500"/>
              <a:ext cx="645350" cy="1697850"/>
            </a:xfrm>
            <a:custGeom>
              <a:rect b="b" l="l" r="r" t="t"/>
              <a:pathLst>
                <a:path extrusionOk="0" h="67914" w="25814">
                  <a:moveTo>
                    <a:pt x="8597" y="0"/>
                  </a:moveTo>
                  <a:lnTo>
                    <a:pt x="8597" y="512"/>
                  </a:lnTo>
                  <a:cubicBezTo>
                    <a:pt x="8597" y="941"/>
                    <a:pt x="8347" y="1322"/>
                    <a:pt x="7942" y="1489"/>
                  </a:cubicBezTo>
                  <a:cubicBezTo>
                    <a:pt x="3275" y="3441"/>
                    <a:pt x="1" y="8037"/>
                    <a:pt x="1" y="13407"/>
                  </a:cubicBezTo>
                  <a:lnTo>
                    <a:pt x="1" y="63651"/>
                  </a:lnTo>
                  <a:lnTo>
                    <a:pt x="132" y="63651"/>
                  </a:lnTo>
                  <a:cubicBezTo>
                    <a:pt x="132" y="66008"/>
                    <a:pt x="2192" y="67913"/>
                    <a:pt x="4704" y="67913"/>
                  </a:cubicBezTo>
                  <a:cubicBezTo>
                    <a:pt x="6359" y="67913"/>
                    <a:pt x="7800" y="67092"/>
                    <a:pt x="8597" y="65866"/>
                  </a:cubicBezTo>
                  <a:cubicBezTo>
                    <a:pt x="9407" y="67092"/>
                    <a:pt x="10848" y="67913"/>
                    <a:pt x="12503" y="67913"/>
                  </a:cubicBezTo>
                  <a:cubicBezTo>
                    <a:pt x="14550" y="67913"/>
                    <a:pt x="16301" y="66639"/>
                    <a:pt x="16872" y="64901"/>
                  </a:cubicBezTo>
                  <a:cubicBezTo>
                    <a:pt x="17456" y="66639"/>
                    <a:pt x="19182" y="67913"/>
                    <a:pt x="21254" y="67913"/>
                  </a:cubicBezTo>
                  <a:cubicBezTo>
                    <a:pt x="23778" y="67913"/>
                    <a:pt x="25814" y="66008"/>
                    <a:pt x="25814" y="63651"/>
                  </a:cubicBezTo>
                  <a:lnTo>
                    <a:pt x="25814" y="13407"/>
                  </a:lnTo>
                  <a:cubicBezTo>
                    <a:pt x="25814" y="8037"/>
                    <a:pt x="22540" y="3441"/>
                    <a:pt x="17872" y="1489"/>
                  </a:cubicBezTo>
                  <a:cubicBezTo>
                    <a:pt x="17467" y="1310"/>
                    <a:pt x="17206" y="941"/>
                    <a:pt x="17206" y="512"/>
                  </a:cubicBezTo>
                  <a:lnTo>
                    <a:pt x="17206" y="0"/>
                  </a:ln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0" name="Google Shape;2500;p58"/>
          <p:cNvSpPr/>
          <p:nvPr/>
        </p:nvSpPr>
        <p:spPr>
          <a:xfrm rot="-2318269">
            <a:off x="1355554" y="3677055"/>
            <a:ext cx="142847" cy="302812"/>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6" name="Shape 2566"/>
        <p:cNvGrpSpPr/>
        <p:nvPr/>
      </p:nvGrpSpPr>
      <p:grpSpPr>
        <a:xfrm>
          <a:off x="0" y="0"/>
          <a:ext cx="0" cy="0"/>
          <a:chOff x="0" y="0"/>
          <a:chExt cx="0" cy="0"/>
        </a:xfrm>
      </p:grpSpPr>
      <p:sp>
        <p:nvSpPr>
          <p:cNvPr id="2567" name="Google Shape;2567;p67"/>
          <p:cNvSpPr txBox="1"/>
          <p:nvPr>
            <p:ph type="title"/>
          </p:nvPr>
        </p:nvSpPr>
        <p:spPr>
          <a:xfrm>
            <a:off x="763125" y="28857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568" name="Google Shape;2568;p67"/>
          <p:cNvSpPr txBox="1"/>
          <p:nvPr>
            <p:ph idx="1" type="body"/>
          </p:nvPr>
        </p:nvSpPr>
        <p:spPr>
          <a:xfrm>
            <a:off x="763125" y="957900"/>
            <a:ext cx="3674400" cy="3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In conclusion:</a:t>
            </a:r>
            <a:endParaRPr b="1" sz="1400"/>
          </a:p>
          <a:p>
            <a:pPr indent="-317500" lvl="0" marL="457200" rtl="0" algn="l">
              <a:spcBef>
                <a:spcPts val="1200"/>
              </a:spcBef>
              <a:spcAft>
                <a:spcPts val="0"/>
              </a:spcAft>
              <a:buSzPts val="1400"/>
              <a:buChar char="●"/>
            </a:pPr>
            <a:r>
              <a:rPr lang="en" sz="1400"/>
              <a:t>Bioplastics are </a:t>
            </a:r>
            <a:r>
              <a:rPr lang="en" sz="1400"/>
              <a:t>beneficial</a:t>
            </a:r>
            <a:r>
              <a:rPr lang="en" sz="1400"/>
              <a:t> for the environment</a:t>
            </a:r>
            <a:endParaRPr sz="1400"/>
          </a:p>
          <a:p>
            <a:pPr indent="-317500" lvl="0" marL="457200" rtl="0" algn="l">
              <a:spcBef>
                <a:spcPts val="0"/>
              </a:spcBef>
              <a:spcAft>
                <a:spcPts val="0"/>
              </a:spcAft>
              <a:buSzPts val="1400"/>
              <a:buChar char="●"/>
            </a:pPr>
            <a:r>
              <a:rPr lang="en" sz="1400"/>
              <a:t>Even though the are only a small percentage of the plastics being used and produced today, the more people that begin to use Bioplastic the more it will help our planet. </a:t>
            </a:r>
            <a:endParaRPr sz="1400"/>
          </a:p>
          <a:p>
            <a:pPr indent="-317500" lvl="0" marL="457200" rtl="0" algn="l">
              <a:spcBef>
                <a:spcPts val="0"/>
              </a:spcBef>
              <a:spcAft>
                <a:spcPts val="0"/>
              </a:spcAft>
              <a:buSzPts val="1400"/>
              <a:buChar char="●"/>
            </a:pPr>
            <a:r>
              <a:rPr lang="en" sz="1400"/>
              <a:t>We are </a:t>
            </a:r>
            <a:r>
              <a:rPr b="1" lang="en" sz="1400" u="sng"/>
              <a:t>for</a:t>
            </a:r>
            <a:r>
              <a:rPr lang="en" sz="1400"/>
              <a:t> this emerging technology because we </a:t>
            </a:r>
            <a:r>
              <a:rPr lang="en" sz="1400"/>
              <a:t>believe</a:t>
            </a:r>
            <a:r>
              <a:rPr lang="en" sz="1400"/>
              <a:t> that in the long run, it will help solve the </a:t>
            </a:r>
            <a:r>
              <a:rPr lang="en" sz="1400"/>
              <a:t>immense</a:t>
            </a:r>
            <a:r>
              <a:rPr lang="en" sz="1400"/>
              <a:t> problem of </a:t>
            </a:r>
            <a:r>
              <a:rPr lang="en" sz="1400"/>
              <a:t>plastic</a:t>
            </a:r>
            <a:r>
              <a:rPr lang="en" sz="1400"/>
              <a:t> contaminating our planet and oceans. </a:t>
            </a:r>
            <a:endParaRPr sz="1400"/>
          </a:p>
          <a:p>
            <a:pPr indent="-317500" lvl="0" marL="457200" rtl="0" algn="l">
              <a:spcBef>
                <a:spcPts val="0"/>
              </a:spcBef>
              <a:spcAft>
                <a:spcPts val="0"/>
              </a:spcAft>
              <a:buSzPts val="1400"/>
              <a:buChar char="●"/>
            </a:pPr>
            <a:r>
              <a:rPr lang="en" sz="1400"/>
              <a:t>If we all make an effort to start using less conventional plastic and more bioplastic, then together we can help protect our </a:t>
            </a:r>
            <a:r>
              <a:rPr lang="en" sz="1400"/>
              <a:t>environment</a:t>
            </a:r>
            <a:r>
              <a:rPr lang="en" sz="1400"/>
              <a:t>  </a:t>
            </a:r>
            <a:endParaRPr sz="1400"/>
          </a:p>
        </p:txBody>
      </p:sp>
      <p:pic>
        <p:nvPicPr>
          <p:cNvPr id="2569" name="Google Shape;2569;p67"/>
          <p:cNvPicPr preferRelativeResize="0"/>
          <p:nvPr/>
        </p:nvPicPr>
        <p:blipFill>
          <a:blip r:embed="rId3">
            <a:alphaModFix/>
          </a:blip>
          <a:stretch>
            <a:fillRect/>
          </a:stretch>
        </p:blipFill>
        <p:spPr>
          <a:xfrm>
            <a:off x="5104650" y="288575"/>
            <a:ext cx="3922275" cy="2204325"/>
          </a:xfrm>
          <a:prstGeom prst="rect">
            <a:avLst/>
          </a:prstGeom>
          <a:noFill/>
          <a:ln>
            <a:noFill/>
          </a:ln>
        </p:spPr>
      </p:pic>
      <p:pic>
        <p:nvPicPr>
          <p:cNvPr descr="Bioplastics and Biopolymers" id="2570" name="Google Shape;2570;p67"/>
          <p:cNvPicPr preferRelativeResize="0"/>
          <p:nvPr/>
        </p:nvPicPr>
        <p:blipFill>
          <a:blip r:embed="rId4">
            <a:alphaModFix/>
          </a:blip>
          <a:stretch>
            <a:fillRect/>
          </a:stretch>
        </p:blipFill>
        <p:spPr>
          <a:xfrm>
            <a:off x="4754950" y="2786075"/>
            <a:ext cx="3798650" cy="191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4" name="Shape 2574"/>
        <p:cNvGrpSpPr/>
        <p:nvPr/>
      </p:nvGrpSpPr>
      <p:grpSpPr>
        <a:xfrm>
          <a:off x="0" y="0"/>
          <a:ext cx="0" cy="0"/>
          <a:chOff x="0" y="0"/>
          <a:chExt cx="0" cy="0"/>
        </a:xfrm>
      </p:grpSpPr>
      <p:sp>
        <p:nvSpPr>
          <p:cNvPr id="2575" name="Google Shape;2575;p68"/>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576" name="Google Shape;2576;p68"/>
          <p:cNvSpPr txBox="1"/>
          <p:nvPr>
            <p:ph idx="1" type="body"/>
          </p:nvPr>
        </p:nvSpPr>
        <p:spPr>
          <a:xfrm>
            <a:off x="713275" y="1152475"/>
            <a:ext cx="38754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3">
                  <a:extLst>
                    <a:ext uri="{A12FA001-AC4F-418D-AE19-62706E023703}">
                      <ahyp:hlinkClr val="tx"/>
                    </a:ext>
                  </a:extLst>
                </a:hlinkClick>
              </a:rPr>
              <a:t>Bioplastics purpose</a:t>
            </a:r>
            <a:r>
              <a:rPr lang="en" sz="1200">
                <a:solidFill>
                  <a:schemeClr val="dk1"/>
                </a:solidFill>
                <a:latin typeface="Comic Sans MS"/>
                <a:ea typeface="Comic Sans MS"/>
                <a:cs typeface="Comic Sans MS"/>
                <a:sym typeface="Comic Sans MS"/>
              </a:rPr>
              <a:t> - </a:t>
            </a:r>
            <a:r>
              <a:rPr lang="en" sz="1200">
                <a:solidFill>
                  <a:schemeClr val="dk1"/>
                </a:solidFill>
                <a:latin typeface="Comic Sans MS"/>
                <a:ea typeface="Comic Sans MS"/>
                <a:cs typeface="Comic Sans MS"/>
                <a:sym typeface="Comic Sans MS"/>
              </a:rPr>
              <a:t>sciencedirect</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4">
                  <a:extLst>
                    <a:ext uri="{A12FA001-AC4F-418D-AE19-62706E023703}">
                      <ahyp:hlinkClr val="tx"/>
                    </a:ext>
                  </a:extLst>
                </a:hlinkClick>
              </a:rPr>
              <a:t>Short History of Bioplastics</a:t>
            </a:r>
            <a:r>
              <a:rPr lang="en" sz="1200">
                <a:solidFill>
                  <a:schemeClr val="dk1"/>
                </a:solidFill>
                <a:latin typeface="Comic Sans MS"/>
                <a:ea typeface="Comic Sans MS"/>
                <a:cs typeface="Comic Sans MS"/>
                <a:sym typeface="Comic Sans MS"/>
              </a:rPr>
              <a:t> - biopolylab</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sz="1200" u="sng">
                <a:solidFill>
                  <a:schemeClr val="dk1"/>
                </a:solidFill>
                <a:latin typeface="Comic Sans MS"/>
                <a:ea typeface="Comic Sans MS"/>
                <a:cs typeface="Comic Sans MS"/>
                <a:sym typeface="Comic Sans MS"/>
                <a:hlinkClick r:id="rId5">
                  <a:extLst>
                    <a:ext uri="{A12FA001-AC4F-418D-AE19-62706E023703}">
                      <ahyp:hlinkClr val="tx"/>
                    </a:ext>
                  </a:extLst>
                </a:hlinkClick>
              </a:rPr>
              <a:t>7 Advantages of Bioplastic Packaging for the Food and Drinks Industry</a:t>
            </a:r>
            <a:r>
              <a:rPr lang="en" sz="1200">
                <a:solidFill>
                  <a:schemeClr val="dk1"/>
                </a:solidFill>
                <a:latin typeface="Comic Sans MS"/>
                <a:ea typeface="Comic Sans MS"/>
                <a:cs typeface="Comic Sans MS"/>
                <a:sym typeface="Comic Sans MS"/>
              </a:rPr>
              <a:t>- takeawaypackaging</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6">
                  <a:extLst>
                    <a:ext uri="{A12FA001-AC4F-418D-AE19-62706E023703}">
                      <ahyp:hlinkClr val="tx"/>
                    </a:ext>
                  </a:extLst>
                </a:hlinkClick>
              </a:rPr>
              <a:t>The Pros and Cons of Bioplastics</a:t>
            </a:r>
            <a:r>
              <a:rPr lang="en" sz="1200">
                <a:solidFill>
                  <a:schemeClr val="dk1"/>
                </a:solidFill>
                <a:latin typeface="Comic Sans MS"/>
                <a:ea typeface="Comic Sans MS"/>
                <a:cs typeface="Comic Sans MS"/>
                <a:sym typeface="Comic Sans MS"/>
              </a:rPr>
              <a:t>- greenhome</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7">
                  <a:extLst>
                    <a:ext uri="{A12FA001-AC4F-418D-AE19-62706E023703}">
                      <ahyp:hlinkClr val="tx"/>
                    </a:ext>
                  </a:extLst>
                </a:hlinkClick>
              </a:rPr>
              <a:t>Making better plastic</a:t>
            </a:r>
            <a:r>
              <a:rPr lang="en" sz="1200">
                <a:solidFill>
                  <a:schemeClr val="dk1"/>
                </a:solidFill>
                <a:latin typeface="Comic Sans MS"/>
                <a:ea typeface="Comic Sans MS"/>
                <a:cs typeface="Comic Sans MS"/>
                <a:sym typeface="Comic Sans MS"/>
              </a:rPr>
              <a:t>- explainthatstuff.com</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8">
                  <a:extLst>
                    <a:ext uri="{A12FA001-AC4F-418D-AE19-62706E023703}">
                      <ahyp:hlinkClr val="tx"/>
                    </a:ext>
                  </a:extLst>
                </a:hlinkClick>
              </a:rPr>
              <a:t>Plastic v Bioplastic</a:t>
            </a:r>
            <a:r>
              <a:rPr lang="en" sz="1200">
                <a:solidFill>
                  <a:schemeClr val="dk1"/>
                </a:solidFill>
                <a:latin typeface="Comic Sans MS"/>
                <a:ea typeface="Comic Sans MS"/>
                <a:cs typeface="Comic Sans MS"/>
                <a:sym typeface="Comic Sans MS"/>
              </a:rPr>
              <a:t>.- biopak</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9">
                  <a:extLst>
                    <a:ext uri="{A12FA001-AC4F-418D-AE19-62706E023703}">
                      <ahyp:hlinkClr val="tx"/>
                    </a:ext>
                  </a:extLst>
                </a:hlinkClick>
              </a:rPr>
              <a:t>Picture </a:t>
            </a:r>
            <a:r>
              <a:rPr lang="en" sz="1200">
                <a:solidFill>
                  <a:schemeClr val="dk1"/>
                </a:solidFill>
                <a:latin typeface="Comic Sans MS"/>
                <a:ea typeface="Comic Sans MS"/>
                <a:cs typeface="Comic Sans MS"/>
                <a:sym typeface="Comic Sans MS"/>
              </a:rPr>
              <a:t>- bioplasticsnews</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10">
                  <a:extLst>
                    <a:ext uri="{A12FA001-AC4F-418D-AE19-62706E023703}">
                      <ahyp:hlinkClr val="tx"/>
                    </a:ext>
                  </a:extLst>
                </a:hlinkClick>
              </a:rPr>
              <a:t>Picture</a:t>
            </a:r>
            <a:r>
              <a:rPr lang="en" sz="1200">
                <a:solidFill>
                  <a:schemeClr val="dk1"/>
                </a:solidFill>
                <a:latin typeface="Comic Sans MS"/>
                <a:ea typeface="Comic Sans MS"/>
                <a:cs typeface="Comic Sans MS"/>
                <a:sym typeface="Comic Sans MS"/>
              </a:rPr>
              <a:t>.- biopak.</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11">
                  <a:extLst>
                    <a:ext uri="{A12FA001-AC4F-418D-AE19-62706E023703}">
                      <ahyp:hlinkClr val="tx"/>
                    </a:ext>
                  </a:extLst>
                </a:hlinkClick>
              </a:rPr>
              <a:t>Picture</a:t>
            </a:r>
            <a:r>
              <a:rPr lang="en" sz="1200">
                <a:solidFill>
                  <a:schemeClr val="dk1"/>
                </a:solidFill>
                <a:latin typeface="Comic Sans MS"/>
                <a:ea typeface="Comic Sans MS"/>
                <a:cs typeface="Comic Sans MS"/>
                <a:sym typeface="Comic Sans MS"/>
              </a:rPr>
              <a:t>- carbiolice</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p:txBody>
      </p:sp>
      <p:sp>
        <p:nvSpPr>
          <p:cNvPr id="2577" name="Google Shape;2577;p68"/>
          <p:cNvSpPr txBox="1"/>
          <p:nvPr/>
        </p:nvSpPr>
        <p:spPr>
          <a:xfrm>
            <a:off x="4588675" y="1152475"/>
            <a:ext cx="4219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dk1"/>
                </a:solidFill>
                <a:latin typeface="Comic Sans MS"/>
                <a:ea typeface="Comic Sans MS"/>
                <a:cs typeface="Comic Sans MS"/>
                <a:sym typeface="Comic Sans MS"/>
                <a:hlinkClick r:id="rId12">
                  <a:extLst>
                    <a:ext uri="{A12FA001-AC4F-418D-AE19-62706E023703}">
                      <ahyp:hlinkClr val="tx"/>
                    </a:ext>
                  </a:extLst>
                </a:hlinkClick>
              </a:rPr>
              <a:t>The Truth About Bioplastics</a:t>
            </a:r>
            <a:r>
              <a:rPr lang="en" sz="1200">
                <a:solidFill>
                  <a:schemeClr val="dk1"/>
                </a:solidFill>
                <a:latin typeface="Comic Sans MS"/>
                <a:ea typeface="Comic Sans MS"/>
                <a:cs typeface="Comic Sans MS"/>
                <a:sym typeface="Comic Sans MS"/>
              </a:rPr>
              <a:t>- news.climate.columbia.edu</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hlink"/>
                </a:solidFill>
                <a:latin typeface="Comic Sans MS"/>
                <a:ea typeface="Comic Sans MS"/>
                <a:cs typeface="Comic Sans MS"/>
                <a:sym typeface="Comic Sans MS"/>
                <a:hlinkClick r:id="rId13"/>
              </a:rPr>
              <a:t>GIF</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200" u="sng">
                <a:solidFill>
                  <a:schemeClr val="hlink"/>
                </a:solidFill>
                <a:latin typeface="Comic Sans MS"/>
                <a:ea typeface="Comic Sans MS"/>
                <a:cs typeface="Comic Sans MS"/>
                <a:sym typeface="Comic Sans MS"/>
                <a:hlinkClick r:id="rId14"/>
              </a:rPr>
              <a:t>Picture</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200">
              <a:solidFill>
                <a:schemeClr val="dk1"/>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69"/>
          <p:cNvSpPr/>
          <p:nvPr/>
        </p:nvSpPr>
        <p:spPr>
          <a:xfrm rot="-10098913">
            <a:off x="887516" y="823235"/>
            <a:ext cx="3792701" cy="2665951"/>
          </a:xfrm>
          <a:custGeom>
            <a:rect b="b" l="l" r="r" t="t"/>
            <a:pathLst>
              <a:path extrusionOk="0" h="52409" w="69045">
                <a:moveTo>
                  <a:pt x="54204" y="1"/>
                </a:moveTo>
                <a:cubicBezTo>
                  <a:pt x="53288" y="1"/>
                  <a:pt x="52358" y="89"/>
                  <a:pt x="51423" y="275"/>
                </a:cubicBezTo>
                <a:cubicBezTo>
                  <a:pt x="43720" y="1811"/>
                  <a:pt x="38195" y="8955"/>
                  <a:pt x="30802" y="11836"/>
                </a:cubicBezTo>
                <a:cubicBezTo>
                  <a:pt x="24051" y="14479"/>
                  <a:pt x="16371" y="13312"/>
                  <a:pt x="9942" y="16718"/>
                </a:cubicBezTo>
                <a:cubicBezTo>
                  <a:pt x="3155" y="20301"/>
                  <a:pt x="0" y="28279"/>
                  <a:pt x="1512" y="34553"/>
                </a:cubicBezTo>
                <a:cubicBezTo>
                  <a:pt x="3036" y="40816"/>
                  <a:pt x="8334" y="45471"/>
                  <a:pt x="14442" y="48448"/>
                </a:cubicBezTo>
                <a:cubicBezTo>
                  <a:pt x="19241" y="50769"/>
                  <a:pt x="24765" y="52174"/>
                  <a:pt x="30492" y="52377"/>
                </a:cubicBezTo>
                <a:cubicBezTo>
                  <a:pt x="31072" y="52398"/>
                  <a:pt x="31655" y="52409"/>
                  <a:pt x="32241" y="52409"/>
                </a:cubicBezTo>
                <a:cubicBezTo>
                  <a:pt x="40620" y="52409"/>
                  <a:pt x="49442" y="50200"/>
                  <a:pt x="55674" y="44090"/>
                </a:cubicBezTo>
                <a:cubicBezTo>
                  <a:pt x="62758" y="37161"/>
                  <a:pt x="67473" y="28433"/>
                  <a:pt x="68473" y="19611"/>
                </a:cubicBezTo>
                <a:cubicBezTo>
                  <a:pt x="69044" y="14551"/>
                  <a:pt x="68366" y="9383"/>
                  <a:pt x="65437" y="5466"/>
                </a:cubicBezTo>
                <a:cubicBezTo>
                  <a:pt x="63005" y="2220"/>
                  <a:pt x="58794"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9"/>
          <p:cNvSpPr txBox="1"/>
          <p:nvPr>
            <p:ph type="title"/>
          </p:nvPr>
        </p:nvSpPr>
        <p:spPr>
          <a:xfrm>
            <a:off x="1120088" y="1534425"/>
            <a:ext cx="3327600" cy="95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2584" name="Google Shape;2584;p69"/>
          <p:cNvGrpSpPr/>
          <p:nvPr/>
        </p:nvGrpSpPr>
        <p:grpSpPr>
          <a:xfrm>
            <a:off x="780500" y="3103725"/>
            <a:ext cx="3579730" cy="1500356"/>
            <a:chOff x="780500" y="3103725"/>
            <a:chExt cx="3579730" cy="1500356"/>
          </a:xfrm>
        </p:grpSpPr>
        <p:sp>
          <p:nvSpPr>
            <p:cNvPr id="2585" name="Google Shape;2585;p69"/>
            <p:cNvSpPr/>
            <p:nvPr/>
          </p:nvSpPr>
          <p:spPr>
            <a:xfrm>
              <a:off x="2285954" y="3184601"/>
              <a:ext cx="1179056" cy="981657"/>
            </a:xfrm>
            <a:custGeom>
              <a:rect b="b" l="l" r="r" t="t"/>
              <a:pathLst>
                <a:path extrusionOk="0" h="25745" w="30922">
                  <a:moveTo>
                    <a:pt x="12428" y="0"/>
                  </a:moveTo>
                  <a:cubicBezTo>
                    <a:pt x="11665" y="0"/>
                    <a:pt x="10885" y="175"/>
                    <a:pt x="10228" y="514"/>
                  </a:cubicBezTo>
                  <a:cubicBezTo>
                    <a:pt x="7704" y="1788"/>
                    <a:pt x="6109" y="4705"/>
                    <a:pt x="6394" y="7539"/>
                  </a:cubicBezTo>
                  <a:cubicBezTo>
                    <a:pt x="5525" y="6562"/>
                    <a:pt x="4608" y="5574"/>
                    <a:pt x="3370" y="5181"/>
                  </a:cubicBezTo>
                  <a:cubicBezTo>
                    <a:pt x="3090" y="5090"/>
                    <a:pt x="2791" y="5045"/>
                    <a:pt x="2492" y="5045"/>
                  </a:cubicBezTo>
                  <a:cubicBezTo>
                    <a:pt x="1469" y="5045"/>
                    <a:pt x="444" y="5568"/>
                    <a:pt x="167" y="6527"/>
                  </a:cubicBezTo>
                  <a:cubicBezTo>
                    <a:pt x="1" y="7074"/>
                    <a:pt x="120" y="7658"/>
                    <a:pt x="239" y="8217"/>
                  </a:cubicBezTo>
                  <a:cubicBezTo>
                    <a:pt x="1179" y="12420"/>
                    <a:pt x="3084" y="16409"/>
                    <a:pt x="5728" y="19814"/>
                  </a:cubicBezTo>
                  <a:cubicBezTo>
                    <a:pt x="8918" y="23922"/>
                    <a:pt x="11073" y="25136"/>
                    <a:pt x="16134" y="25707"/>
                  </a:cubicBezTo>
                  <a:cubicBezTo>
                    <a:pt x="16312" y="25728"/>
                    <a:pt x="16495" y="25745"/>
                    <a:pt x="16674" y="25745"/>
                  </a:cubicBezTo>
                  <a:cubicBezTo>
                    <a:pt x="17010" y="25745"/>
                    <a:pt x="17334" y="25687"/>
                    <a:pt x="17598" y="25493"/>
                  </a:cubicBezTo>
                  <a:cubicBezTo>
                    <a:pt x="17920" y="25231"/>
                    <a:pt x="18074" y="24803"/>
                    <a:pt x="18372" y="24481"/>
                  </a:cubicBezTo>
                  <a:cubicBezTo>
                    <a:pt x="18729" y="24112"/>
                    <a:pt x="19277" y="23993"/>
                    <a:pt x="19789" y="23886"/>
                  </a:cubicBezTo>
                  <a:cubicBezTo>
                    <a:pt x="20837" y="23683"/>
                    <a:pt x="21884" y="23457"/>
                    <a:pt x="22944" y="23255"/>
                  </a:cubicBezTo>
                  <a:cubicBezTo>
                    <a:pt x="24444" y="22933"/>
                    <a:pt x="26040" y="22576"/>
                    <a:pt x="27111" y="21481"/>
                  </a:cubicBezTo>
                  <a:cubicBezTo>
                    <a:pt x="28183" y="20373"/>
                    <a:pt x="28314" y="18278"/>
                    <a:pt x="27004" y="17492"/>
                  </a:cubicBezTo>
                  <a:cubicBezTo>
                    <a:pt x="29254" y="15254"/>
                    <a:pt x="30647" y="12182"/>
                    <a:pt x="30826" y="9027"/>
                  </a:cubicBezTo>
                  <a:cubicBezTo>
                    <a:pt x="30921" y="7431"/>
                    <a:pt x="30647" y="5681"/>
                    <a:pt x="29504" y="4574"/>
                  </a:cubicBezTo>
                  <a:cubicBezTo>
                    <a:pt x="28949" y="4035"/>
                    <a:pt x="28148" y="3745"/>
                    <a:pt x="27380" y="3745"/>
                  </a:cubicBezTo>
                  <a:cubicBezTo>
                    <a:pt x="26552" y="3745"/>
                    <a:pt x="25763" y="4083"/>
                    <a:pt x="25361" y="4812"/>
                  </a:cubicBezTo>
                  <a:cubicBezTo>
                    <a:pt x="25801" y="2681"/>
                    <a:pt x="23896" y="597"/>
                    <a:pt x="21753" y="228"/>
                  </a:cubicBezTo>
                  <a:cubicBezTo>
                    <a:pt x="21424" y="169"/>
                    <a:pt x="21093" y="142"/>
                    <a:pt x="20763" y="142"/>
                  </a:cubicBezTo>
                  <a:cubicBezTo>
                    <a:pt x="18958" y="142"/>
                    <a:pt x="17167" y="967"/>
                    <a:pt x="15657" y="2014"/>
                  </a:cubicBezTo>
                  <a:cubicBezTo>
                    <a:pt x="15297" y="644"/>
                    <a:pt x="13893" y="0"/>
                    <a:pt x="12428" y="0"/>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9"/>
            <p:cNvSpPr/>
            <p:nvPr/>
          </p:nvSpPr>
          <p:spPr>
            <a:xfrm>
              <a:off x="2643700" y="3289537"/>
              <a:ext cx="98108" cy="657399"/>
            </a:xfrm>
            <a:custGeom>
              <a:rect b="b" l="l" r="r" t="t"/>
              <a:pathLst>
                <a:path extrusionOk="0" h="17241" w="2573">
                  <a:moveTo>
                    <a:pt x="1120" y="0"/>
                  </a:moveTo>
                  <a:cubicBezTo>
                    <a:pt x="1310" y="1477"/>
                    <a:pt x="1418" y="2941"/>
                    <a:pt x="1489" y="4406"/>
                  </a:cubicBezTo>
                  <a:cubicBezTo>
                    <a:pt x="1560" y="5870"/>
                    <a:pt x="1620" y="7346"/>
                    <a:pt x="1656" y="8799"/>
                  </a:cubicBezTo>
                  <a:cubicBezTo>
                    <a:pt x="1668" y="10263"/>
                    <a:pt x="1608" y="11692"/>
                    <a:pt x="1334" y="13097"/>
                  </a:cubicBezTo>
                  <a:cubicBezTo>
                    <a:pt x="1084" y="14514"/>
                    <a:pt x="644" y="15895"/>
                    <a:pt x="1" y="17240"/>
                  </a:cubicBezTo>
                  <a:cubicBezTo>
                    <a:pt x="1001" y="16121"/>
                    <a:pt x="1668" y="14728"/>
                    <a:pt x="2072" y="13264"/>
                  </a:cubicBezTo>
                  <a:cubicBezTo>
                    <a:pt x="2453" y="11811"/>
                    <a:pt x="2573" y="10275"/>
                    <a:pt x="2513" y="8787"/>
                  </a:cubicBezTo>
                  <a:cubicBezTo>
                    <a:pt x="2501" y="8037"/>
                    <a:pt x="2453" y="7299"/>
                    <a:pt x="2382" y="6549"/>
                  </a:cubicBezTo>
                  <a:cubicBezTo>
                    <a:pt x="2322" y="5810"/>
                    <a:pt x="2227" y="5060"/>
                    <a:pt x="2132" y="4334"/>
                  </a:cubicBezTo>
                  <a:cubicBezTo>
                    <a:pt x="1906" y="2882"/>
                    <a:pt x="1620" y="1405"/>
                    <a:pt x="1120"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9"/>
            <p:cNvSpPr/>
            <p:nvPr/>
          </p:nvSpPr>
          <p:spPr>
            <a:xfrm>
              <a:off x="2783985" y="3361719"/>
              <a:ext cx="287881" cy="582474"/>
            </a:xfrm>
            <a:custGeom>
              <a:rect b="b" l="l" r="r" t="t"/>
              <a:pathLst>
                <a:path extrusionOk="0" h="15276" w="7550">
                  <a:moveTo>
                    <a:pt x="7537" y="0"/>
                  </a:moveTo>
                  <a:lnTo>
                    <a:pt x="7537" y="0"/>
                  </a:lnTo>
                  <a:cubicBezTo>
                    <a:pt x="7204" y="1417"/>
                    <a:pt x="6764" y="2774"/>
                    <a:pt x="6216" y="4060"/>
                  </a:cubicBezTo>
                  <a:cubicBezTo>
                    <a:pt x="5680" y="5370"/>
                    <a:pt x="5073" y="6656"/>
                    <a:pt x="4382" y="7894"/>
                  </a:cubicBezTo>
                  <a:cubicBezTo>
                    <a:pt x="3716" y="9144"/>
                    <a:pt x="2977" y="10359"/>
                    <a:pt x="2227" y="11585"/>
                  </a:cubicBezTo>
                  <a:cubicBezTo>
                    <a:pt x="1489" y="12800"/>
                    <a:pt x="703" y="14002"/>
                    <a:pt x="1" y="15276"/>
                  </a:cubicBezTo>
                  <a:cubicBezTo>
                    <a:pt x="989" y="14228"/>
                    <a:pt x="1930" y="13133"/>
                    <a:pt x="2787" y="11966"/>
                  </a:cubicBezTo>
                  <a:cubicBezTo>
                    <a:pt x="3668" y="10823"/>
                    <a:pt x="4466" y="9597"/>
                    <a:pt x="5156" y="8323"/>
                  </a:cubicBezTo>
                  <a:cubicBezTo>
                    <a:pt x="5847" y="7037"/>
                    <a:pt x="6454" y="5703"/>
                    <a:pt x="6871" y="4298"/>
                  </a:cubicBezTo>
                  <a:cubicBezTo>
                    <a:pt x="7299" y="2905"/>
                    <a:pt x="7549" y="1441"/>
                    <a:pt x="7537"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9"/>
            <p:cNvSpPr/>
            <p:nvPr/>
          </p:nvSpPr>
          <p:spPr>
            <a:xfrm>
              <a:off x="2571976" y="3224066"/>
              <a:ext cx="264470" cy="141310"/>
            </a:xfrm>
            <a:custGeom>
              <a:rect b="b" l="l" r="r" t="t"/>
              <a:pathLst>
                <a:path extrusionOk="0" h="3706" w="6936">
                  <a:moveTo>
                    <a:pt x="4804" y="0"/>
                  </a:moveTo>
                  <a:cubicBezTo>
                    <a:pt x="3790" y="0"/>
                    <a:pt x="2773" y="236"/>
                    <a:pt x="1906" y="765"/>
                  </a:cubicBezTo>
                  <a:cubicBezTo>
                    <a:pt x="882" y="1408"/>
                    <a:pt x="108" y="2491"/>
                    <a:pt x="1" y="3706"/>
                  </a:cubicBezTo>
                  <a:cubicBezTo>
                    <a:pt x="524" y="2539"/>
                    <a:pt x="1525" y="1598"/>
                    <a:pt x="2727" y="1146"/>
                  </a:cubicBezTo>
                  <a:cubicBezTo>
                    <a:pt x="3727" y="765"/>
                    <a:pt x="4775" y="741"/>
                    <a:pt x="5835" y="729"/>
                  </a:cubicBezTo>
                  <a:cubicBezTo>
                    <a:pt x="5936" y="729"/>
                    <a:pt x="6112" y="743"/>
                    <a:pt x="6283" y="743"/>
                  </a:cubicBezTo>
                  <a:cubicBezTo>
                    <a:pt x="6618" y="743"/>
                    <a:pt x="6935" y="691"/>
                    <a:pt x="6644" y="384"/>
                  </a:cubicBezTo>
                  <a:cubicBezTo>
                    <a:pt x="6359" y="110"/>
                    <a:pt x="5751" y="50"/>
                    <a:pt x="5394" y="27"/>
                  </a:cubicBezTo>
                  <a:cubicBezTo>
                    <a:pt x="5198" y="9"/>
                    <a:pt x="5001" y="0"/>
                    <a:pt x="4804"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9"/>
            <p:cNvSpPr/>
            <p:nvPr/>
          </p:nvSpPr>
          <p:spPr>
            <a:xfrm>
              <a:off x="2907034" y="3224257"/>
              <a:ext cx="281514" cy="59407"/>
            </a:xfrm>
            <a:custGeom>
              <a:rect b="b" l="l" r="r" t="t"/>
              <a:pathLst>
                <a:path extrusionOk="0" h="1558" w="7383">
                  <a:moveTo>
                    <a:pt x="4344" y="0"/>
                  </a:moveTo>
                  <a:cubicBezTo>
                    <a:pt x="4085" y="0"/>
                    <a:pt x="3826" y="18"/>
                    <a:pt x="3572" y="45"/>
                  </a:cubicBezTo>
                  <a:cubicBezTo>
                    <a:pt x="2263" y="188"/>
                    <a:pt x="881" y="557"/>
                    <a:pt x="0" y="1557"/>
                  </a:cubicBezTo>
                  <a:cubicBezTo>
                    <a:pt x="381" y="1188"/>
                    <a:pt x="917" y="1045"/>
                    <a:pt x="1441" y="926"/>
                  </a:cubicBezTo>
                  <a:cubicBezTo>
                    <a:pt x="2263" y="745"/>
                    <a:pt x="3119" y="630"/>
                    <a:pt x="3964" y="630"/>
                  </a:cubicBezTo>
                  <a:cubicBezTo>
                    <a:pt x="5064" y="630"/>
                    <a:pt x="6145" y="826"/>
                    <a:pt x="7108" y="1331"/>
                  </a:cubicBezTo>
                  <a:lnTo>
                    <a:pt x="7382" y="1474"/>
                  </a:lnTo>
                  <a:cubicBezTo>
                    <a:pt x="6870" y="760"/>
                    <a:pt x="6084" y="248"/>
                    <a:pt x="5227" y="81"/>
                  </a:cubicBezTo>
                  <a:cubicBezTo>
                    <a:pt x="4940" y="24"/>
                    <a:pt x="4642" y="0"/>
                    <a:pt x="4344" y="0"/>
                  </a:cubicBezTo>
                  <a:close/>
                </a:path>
              </a:pathLst>
            </a:custGeom>
            <a:solidFill>
              <a:srgbClr val="70BF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9"/>
            <p:cNvSpPr/>
            <p:nvPr/>
          </p:nvSpPr>
          <p:spPr>
            <a:xfrm>
              <a:off x="1492370" y="3103725"/>
              <a:ext cx="1465031" cy="1134406"/>
            </a:xfrm>
            <a:custGeom>
              <a:rect b="b" l="l" r="r" t="t"/>
              <a:pathLst>
                <a:path extrusionOk="0" h="29751" w="38422">
                  <a:moveTo>
                    <a:pt x="13008" y="1"/>
                  </a:moveTo>
                  <a:cubicBezTo>
                    <a:pt x="11455" y="1"/>
                    <a:pt x="9941" y="652"/>
                    <a:pt x="9204" y="1992"/>
                  </a:cubicBezTo>
                  <a:cubicBezTo>
                    <a:pt x="8216" y="3790"/>
                    <a:pt x="8883" y="6111"/>
                    <a:pt x="8168" y="8052"/>
                  </a:cubicBezTo>
                  <a:cubicBezTo>
                    <a:pt x="6996" y="7532"/>
                    <a:pt x="5735" y="7133"/>
                    <a:pt x="4466" y="7133"/>
                  </a:cubicBezTo>
                  <a:cubicBezTo>
                    <a:pt x="4137" y="7133"/>
                    <a:pt x="3806" y="7160"/>
                    <a:pt x="3477" y="7219"/>
                  </a:cubicBezTo>
                  <a:cubicBezTo>
                    <a:pt x="1906" y="7493"/>
                    <a:pt x="382" y="8683"/>
                    <a:pt x="155" y="10279"/>
                  </a:cubicBezTo>
                  <a:cubicBezTo>
                    <a:pt x="1" y="11481"/>
                    <a:pt x="536" y="12660"/>
                    <a:pt x="1096" y="13743"/>
                  </a:cubicBezTo>
                  <a:cubicBezTo>
                    <a:pt x="2513" y="16482"/>
                    <a:pt x="4727" y="19030"/>
                    <a:pt x="5966" y="21816"/>
                  </a:cubicBezTo>
                  <a:cubicBezTo>
                    <a:pt x="6882" y="23911"/>
                    <a:pt x="6608" y="26519"/>
                    <a:pt x="8728" y="27936"/>
                  </a:cubicBezTo>
                  <a:cubicBezTo>
                    <a:pt x="10192" y="28900"/>
                    <a:pt x="11990" y="29126"/>
                    <a:pt x="13728" y="29281"/>
                  </a:cubicBezTo>
                  <a:cubicBezTo>
                    <a:pt x="17026" y="29585"/>
                    <a:pt x="20324" y="29750"/>
                    <a:pt x="23630" y="29750"/>
                  </a:cubicBezTo>
                  <a:cubicBezTo>
                    <a:pt x="23953" y="29750"/>
                    <a:pt x="24276" y="29749"/>
                    <a:pt x="24599" y="29745"/>
                  </a:cubicBezTo>
                  <a:cubicBezTo>
                    <a:pt x="27742" y="29722"/>
                    <a:pt x="31290" y="29376"/>
                    <a:pt x="33255" y="26924"/>
                  </a:cubicBezTo>
                  <a:cubicBezTo>
                    <a:pt x="33969" y="26031"/>
                    <a:pt x="34410" y="24935"/>
                    <a:pt x="34791" y="23852"/>
                  </a:cubicBezTo>
                  <a:cubicBezTo>
                    <a:pt x="35910" y="20828"/>
                    <a:pt x="36827" y="17756"/>
                    <a:pt x="37600" y="14624"/>
                  </a:cubicBezTo>
                  <a:cubicBezTo>
                    <a:pt x="38112" y="12577"/>
                    <a:pt x="38422" y="10100"/>
                    <a:pt x="36910" y="8648"/>
                  </a:cubicBezTo>
                  <a:cubicBezTo>
                    <a:pt x="36255" y="8016"/>
                    <a:pt x="35338" y="7695"/>
                    <a:pt x="34445" y="7612"/>
                  </a:cubicBezTo>
                  <a:cubicBezTo>
                    <a:pt x="34292" y="7598"/>
                    <a:pt x="34138" y="7591"/>
                    <a:pt x="33984" y="7591"/>
                  </a:cubicBezTo>
                  <a:cubicBezTo>
                    <a:pt x="32038" y="7591"/>
                    <a:pt x="30106" y="8687"/>
                    <a:pt x="29135" y="10386"/>
                  </a:cubicBezTo>
                  <a:cubicBezTo>
                    <a:pt x="28826" y="8362"/>
                    <a:pt x="28004" y="6409"/>
                    <a:pt x="26801" y="4754"/>
                  </a:cubicBezTo>
                  <a:cubicBezTo>
                    <a:pt x="25976" y="3619"/>
                    <a:pt x="24712" y="2556"/>
                    <a:pt x="23367" y="2556"/>
                  </a:cubicBezTo>
                  <a:cubicBezTo>
                    <a:pt x="23160" y="2556"/>
                    <a:pt x="22951" y="2581"/>
                    <a:pt x="22741" y="2635"/>
                  </a:cubicBezTo>
                  <a:cubicBezTo>
                    <a:pt x="21098" y="3028"/>
                    <a:pt x="20372" y="4909"/>
                    <a:pt x="19884" y="6528"/>
                  </a:cubicBezTo>
                  <a:cubicBezTo>
                    <a:pt x="19062" y="4218"/>
                    <a:pt x="17812" y="1920"/>
                    <a:pt x="15681" y="694"/>
                  </a:cubicBezTo>
                  <a:cubicBezTo>
                    <a:pt x="14882" y="235"/>
                    <a:pt x="13938" y="1"/>
                    <a:pt x="13008" y="1"/>
                  </a:cubicBezTo>
                  <a:close/>
                </a:path>
              </a:pathLst>
            </a:custGeom>
            <a:solidFill>
              <a:srgbClr val="83B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9"/>
            <p:cNvSpPr/>
            <p:nvPr/>
          </p:nvSpPr>
          <p:spPr>
            <a:xfrm>
              <a:off x="1745255" y="3588712"/>
              <a:ext cx="208876" cy="369594"/>
            </a:xfrm>
            <a:custGeom>
              <a:rect b="b" l="l" r="r" t="t"/>
              <a:pathLst>
                <a:path extrusionOk="0" h="9693" w="5478">
                  <a:moveTo>
                    <a:pt x="48" y="0"/>
                  </a:moveTo>
                  <a:lnTo>
                    <a:pt x="0" y="72"/>
                  </a:lnTo>
                  <a:cubicBezTo>
                    <a:pt x="631" y="822"/>
                    <a:pt x="1179" y="1560"/>
                    <a:pt x="1786" y="2310"/>
                  </a:cubicBezTo>
                  <a:cubicBezTo>
                    <a:pt x="2382" y="3048"/>
                    <a:pt x="3096" y="3679"/>
                    <a:pt x="3644" y="4418"/>
                  </a:cubicBezTo>
                  <a:cubicBezTo>
                    <a:pt x="4215" y="5156"/>
                    <a:pt x="4644" y="5965"/>
                    <a:pt x="4882" y="6882"/>
                  </a:cubicBezTo>
                  <a:cubicBezTo>
                    <a:pt x="5156" y="7787"/>
                    <a:pt x="5251" y="8740"/>
                    <a:pt x="5370" y="9692"/>
                  </a:cubicBezTo>
                  <a:lnTo>
                    <a:pt x="5465" y="9668"/>
                  </a:lnTo>
                  <a:cubicBezTo>
                    <a:pt x="5477" y="8704"/>
                    <a:pt x="5477" y="7739"/>
                    <a:pt x="5310" y="6775"/>
                  </a:cubicBezTo>
                  <a:cubicBezTo>
                    <a:pt x="5156" y="5799"/>
                    <a:pt x="4751" y="4846"/>
                    <a:pt x="4227" y="4013"/>
                  </a:cubicBezTo>
                  <a:cubicBezTo>
                    <a:pt x="3703" y="3191"/>
                    <a:pt x="3132" y="2370"/>
                    <a:pt x="2429" y="1715"/>
                  </a:cubicBezTo>
                  <a:cubicBezTo>
                    <a:pt x="1727" y="1060"/>
                    <a:pt x="989" y="370"/>
                    <a:pt x="48" y="0"/>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9"/>
            <p:cNvSpPr/>
            <p:nvPr/>
          </p:nvSpPr>
          <p:spPr>
            <a:xfrm>
              <a:off x="2083936" y="3395312"/>
              <a:ext cx="119881" cy="563409"/>
            </a:xfrm>
            <a:custGeom>
              <a:rect b="b" l="l" r="r" t="t"/>
              <a:pathLst>
                <a:path extrusionOk="0" h="14776" w="3144">
                  <a:moveTo>
                    <a:pt x="96" y="0"/>
                  </a:moveTo>
                  <a:lnTo>
                    <a:pt x="0" y="48"/>
                  </a:lnTo>
                  <a:cubicBezTo>
                    <a:pt x="643" y="1143"/>
                    <a:pt x="1131" y="2322"/>
                    <a:pt x="1477" y="3525"/>
                  </a:cubicBezTo>
                  <a:cubicBezTo>
                    <a:pt x="1834" y="4727"/>
                    <a:pt x="2048" y="5965"/>
                    <a:pt x="2132" y="7216"/>
                  </a:cubicBezTo>
                  <a:cubicBezTo>
                    <a:pt x="2227" y="8466"/>
                    <a:pt x="2132" y="9716"/>
                    <a:pt x="2120" y="10966"/>
                  </a:cubicBezTo>
                  <a:cubicBezTo>
                    <a:pt x="2084" y="12216"/>
                    <a:pt x="2013" y="13466"/>
                    <a:pt x="2001" y="14764"/>
                  </a:cubicBezTo>
                  <a:lnTo>
                    <a:pt x="2084" y="14776"/>
                  </a:lnTo>
                  <a:cubicBezTo>
                    <a:pt x="2584" y="13573"/>
                    <a:pt x="2858" y="12288"/>
                    <a:pt x="3001" y="11014"/>
                  </a:cubicBezTo>
                  <a:cubicBezTo>
                    <a:pt x="3144" y="9728"/>
                    <a:pt x="3013" y="8418"/>
                    <a:pt x="2834" y="7144"/>
                  </a:cubicBezTo>
                  <a:cubicBezTo>
                    <a:pt x="2655" y="5858"/>
                    <a:pt x="2358" y="4596"/>
                    <a:pt x="1905" y="3394"/>
                  </a:cubicBezTo>
                  <a:cubicBezTo>
                    <a:pt x="1453" y="2191"/>
                    <a:pt x="858" y="1024"/>
                    <a:pt x="96" y="0"/>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9"/>
            <p:cNvSpPr/>
            <p:nvPr/>
          </p:nvSpPr>
          <p:spPr>
            <a:xfrm>
              <a:off x="2323170" y="3533308"/>
              <a:ext cx="111721" cy="468122"/>
            </a:xfrm>
            <a:custGeom>
              <a:rect b="b" l="l" r="r" t="t"/>
              <a:pathLst>
                <a:path extrusionOk="0" h="12277" w="2930">
                  <a:moveTo>
                    <a:pt x="2823" y="1"/>
                  </a:moveTo>
                  <a:lnTo>
                    <a:pt x="2739" y="13"/>
                  </a:lnTo>
                  <a:cubicBezTo>
                    <a:pt x="2704" y="1072"/>
                    <a:pt x="2585" y="2108"/>
                    <a:pt x="2394" y="3132"/>
                  </a:cubicBezTo>
                  <a:cubicBezTo>
                    <a:pt x="2204" y="4168"/>
                    <a:pt x="1942" y="5180"/>
                    <a:pt x="1644" y="6168"/>
                  </a:cubicBezTo>
                  <a:cubicBezTo>
                    <a:pt x="1346" y="7180"/>
                    <a:pt x="930" y="8133"/>
                    <a:pt x="668" y="9145"/>
                  </a:cubicBezTo>
                  <a:cubicBezTo>
                    <a:pt x="394" y="10157"/>
                    <a:pt x="132" y="11169"/>
                    <a:pt x="1" y="12240"/>
                  </a:cubicBezTo>
                  <a:lnTo>
                    <a:pt x="84" y="12276"/>
                  </a:lnTo>
                  <a:cubicBezTo>
                    <a:pt x="680" y="11371"/>
                    <a:pt x="1132" y="10395"/>
                    <a:pt x="1513" y="9419"/>
                  </a:cubicBezTo>
                  <a:cubicBezTo>
                    <a:pt x="1918" y="8419"/>
                    <a:pt x="2120" y="7383"/>
                    <a:pt x="2346" y="6335"/>
                  </a:cubicBezTo>
                  <a:cubicBezTo>
                    <a:pt x="2573" y="5299"/>
                    <a:pt x="2739" y="4239"/>
                    <a:pt x="2835" y="3180"/>
                  </a:cubicBezTo>
                  <a:cubicBezTo>
                    <a:pt x="2918" y="2108"/>
                    <a:pt x="2930" y="1049"/>
                    <a:pt x="2823" y="1"/>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9"/>
            <p:cNvSpPr/>
            <p:nvPr/>
          </p:nvSpPr>
          <p:spPr>
            <a:xfrm>
              <a:off x="2417621" y="3596872"/>
              <a:ext cx="285594" cy="448599"/>
            </a:xfrm>
            <a:custGeom>
              <a:rect b="b" l="l" r="r" t="t"/>
              <a:pathLst>
                <a:path extrusionOk="0" h="11765" w="7490">
                  <a:moveTo>
                    <a:pt x="7489" y="1"/>
                  </a:moveTo>
                  <a:lnTo>
                    <a:pt x="7382" y="13"/>
                  </a:lnTo>
                  <a:cubicBezTo>
                    <a:pt x="7204" y="1215"/>
                    <a:pt x="6930" y="2394"/>
                    <a:pt x="6525" y="3537"/>
                  </a:cubicBezTo>
                  <a:cubicBezTo>
                    <a:pt x="6132" y="4680"/>
                    <a:pt x="5644" y="5799"/>
                    <a:pt x="5061" y="6847"/>
                  </a:cubicBezTo>
                  <a:cubicBezTo>
                    <a:pt x="4489" y="7895"/>
                    <a:pt x="3751" y="8776"/>
                    <a:pt x="2894" y="9538"/>
                  </a:cubicBezTo>
                  <a:cubicBezTo>
                    <a:pt x="2025" y="10312"/>
                    <a:pt x="989" y="10931"/>
                    <a:pt x="0" y="11693"/>
                  </a:cubicBezTo>
                  <a:lnTo>
                    <a:pt x="48" y="11764"/>
                  </a:lnTo>
                  <a:cubicBezTo>
                    <a:pt x="1251" y="11443"/>
                    <a:pt x="2417" y="10966"/>
                    <a:pt x="3453" y="10204"/>
                  </a:cubicBezTo>
                  <a:cubicBezTo>
                    <a:pt x="3977" y="9823"/>
                    <a:pt x="4441" y="9347"/>
                    <a:pt x="4799" y="8811"/>
                  </a:cubicBezTo>
                  <a:cubicBezTo>
                    <a:pt x="5156" y="8264"/>
                    <a:pt x="5442" y="7704"/>
                    <a:pt x="5704" y="7144"/>
                  </a:cubicBezTo>
                  <a:cubicBezTo>
                    <a:pt x="6227" y="6013"/>
                    <a:pt x="6644" y="4835"/>
                    <a:pt x="6954" y="3644"/>
                  </a:cubicBezTo>
                  <a:cubicBezTo>
                    <a:pt x="7251" y="2442"/>
                    <a:pt x="7430" y="1215"/>
                    <a:pt x="7489" y="1"/>
                  </a:cubicBezTo>
                  <a:close/>
                </a:path>
              </a:pathLst>
            </a:custGeom>
            <a:solidFill>
              <a:srgbClr val="4F99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9"/>
            <p:cNvSpPr/>
            <p:nvPr/>
          </p:nvSpPr>
          <p:spPr>
            <a:xfrm>
              <a:off x="1513266" y="3402938"/>
              <a:ext cx="270609" cy="210325"/>
            </a:xfrm>
            <a:custGeom>
              <a:rect b="b" l="l" r="r" t="t"/>
              <a:pathLst>
                <a:path extrusionOk="0" h="5516" w="7097">
                  <a:moveTo>
                    <a:pt x="3750" y="0"/>
                  </a:moveTo>
                  <a:cubicBezTo>
                    <a:pt x="3340" y="0"/>
                    <a:pt x="2929" y="36"/>
                    <a:pt x="2524" y="110"/>
                  </a:cubicBezTo>
                  <a:cubicBezTo>
                    <a:pt x="2108" y="181"/>
                    <a:pt x="1691" y="300"/>
                    <a:pt x="1334" y="527"/>
                  </a:cubicBezTo>
                  <a:cubicBezTo>
                    <a:pt x="524" y="1015"/>
                    <a:pt x="48" y="1967"/>
                    <a:pt x="24" y="2908"/>
                  </a:cubicBezTo>
                  <a:cubicBezTo>
                    <a:pt x="0" y="3860"/>
                    <a:pt x="405" y="4789"/>
                    <a:pt x="1000" y="5515"/>
                  </a:cubicBezTo>
                  <a:cubicBezTo>
                    <a:pt x="965" y="5063"/>
                    <a:pt x="953" y="4622"/>
                    <a:pt x="941" y="4170"/>
                  </a:cubicBezTo>
                  <a:cubicBezTo>
                    <a:pt x="917" y="3515"/>
                    <a:pt x="953" y="2848"/>
                    <a:pt x="1274" y="2289"/>
                  </a:cubicBezTo>
                  <a:cubicBezTo>
                    <a:pt x="1584" y="1753"/>
                    <a:pt x="2143" y="1372"/>
                    <a:pt x="2727" y="1182"/>
                  </a:cubicBezTo>
                  <a:cubicBezTo>
                    <a:pt x="3256" y="1012"/>
                    <a:pt x="3804" y="965"/>
                    <a:pt x="4362" y="965"/>
                  </a:cubicBezTo>
                  <a:cubicBezTo>
                    <a:pt x="4432" y="965"/>
                    <a:pt x="4502" y="966"/>
                    <a:pt x="4572" y="967"/>
                  </a:cubicBezTo>
                  <a:cubicBezTo>
                    <a:pt x="4880" y="981"/>
                    <a:pt x="5199" y="1005"/>
                    <a:pt x="5515" y="1005"/>
                  </a:cubicBezTo>
                  <a:cubicBezTo>
                    <a:pt x="5761" y="1005"/>
                    <a:pt x="6005" y="990"/>
                    <a:pt x="6239" y="943"/>
                  </a:cubicBezTo>
                  <a:cubicBezTo>
                    <a:pt x="7096" y="777"/>
                    <a:pt x="6239" y="455"/>
                    <a:pt x="5846" y="312"/>
                  </a:cubicBezTo>
                  <a:cubicBezTo>
                    <a:pt x="5174" y="108"/>
                    <a:pt x="4463" y="0"/>
                    <a:pt x="3750" y="0"/>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9"/>
            <p:cNvSpPr/>
            <p:nvPr/>
          </p:nvSpPr>
          <p:spPr>
            <a:xfrm>
              <a:off x="1841041" y="3133162"/>
              <a:ext cx="218866" cy="249027"/>
            </a:xfrm>
            <a:custGeom>
              <a:rect b="b" l="l" r="r" t="t"/>
              <a:pathLst>
                <a:path extrusionOk="0" h="6531" w="5740">
                  <a:moveTo>
                    <a:pt x="3676" y="1"/>
                  </a:moveTo>
                  <a:cubicBezTo>
                    <a:pt x="3463" y="1"/>
                    <a:pt x="3250" y="14"/>
                    <a:pt x="3037" y="41"/>
                  </a:cubicBezTo>
                  <a:cubicBezTo>
                    <a:pt x="2144" y="172"/>
                    <a:pt x="1251" y="613"/>
                    <a:pt x="715" y="1339"/>
                  </a:cubicBezTo>
                  <a:cubicBezTo>
                    <a:pt x="203" y="2053"/>
                    <a:pt x="36" y="2970"/>
                    <a:pt x="24" y="3863"/>
                  </a:cubicBezTo>
                  <a:cubicBezTo>
                    <a:pt x="1" y="4756"/>
                    <a:pt x="96" y="5649"/>
                    <a:pt x="1" y="6530"/>
                  </a:cubicBezTo>
                  <a:cubicBezTo>
                    <a:pt x="298" y="5351"/>
                    <a:pt x="584" y="4185"/>
                    <a:pt x="882" y="3006"/>
                  </a:cubicBezTo>
                  <a:cubicBezTo>
                    <a:pt x="1060" y="2291"/>
                    <a:pt x="1274" y="1529"/>
                    <a:pt x="1870" y="1113"/>
                  </a:cubicBezTo>
                  <a:cubicBezTo>
                    <a:pt x="2310" y="803"/>
                    <a:pt x="2858" y="744"/>
                    <a:pt x="3394" y="696"/>
                  </a:cubicBezTo>
                  <a:cubicBezTo>
                    <a:pt x="4144" y="637"/>
                    <a:pt x="4870" y="506"/>
                    <a:pt x="5620" y="446"/>
                  </a:cubicBezTo>
                  <a:lnTo>
                    <a:pt x="5739" y="351"/>
                  </a:lnTo>
                  <a:cubicBezTo>
                    <a:pt x="5072" y="141"/>
                    <a:pt x="4377" y="1"/>
                    <a:pt x="3676" y="1"/>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9"/>
            <p:cNvSpPr/>
            <p:nvPr/>
          </p:nvSpPr>
          <p:spPr>
            <a:xfrm>
              <a:off x="2280044" y="3243208"/>
              <a:ext cx="206169" cy="106268"/>
            </a:xfrm>
            <a:custGeom>
              <a:rect b="b" l="l" r="r" t="t"/>
              <a:pathLst>
                <a:path extrusionOk="0" h="2787" w="5407">
                  <a:moveTo>
                    <a:pt x="2947" y="1"/>
                  </a:moveTo>
                  <a:cubicBezTo>
                    <a:pt x="2866" y="1"/>
                    <a:pt x="2784" y="5"/>
                    <a:pt x="2704" y="13"/>
                  </a:cubicBezTo>
                  <a:cubicBezTo>
                    <a:pt x="2037" y="84"/>
                    <a:pt x="1406" y="441"/>
                    <a:pt x="965" y="941"/>
                  </a:cubicBezTo>
                  <a:cubicBezTo>
                    <a:pt x="513" y="1430"/>
                    <a:pt x="215" y="2049"/>
                    <a:pt x="60" y="2704"/>
                  </a:cubicBezTo>
                  <a:lnTo>
                    <a:pt x="42" y="2730"/>
                  </a:lnTo>
                  <a:lnTo>
                    <a:pt x="42" y="2730"/>
                  </a:lnTo>
                  <a:cubicBezTo>
                    <a:pt x="481" y="2129"/>
                    <a:pt x="1104" y="1703"/>
                    <a:pt x="1715" y="1299"/>
                  </a:cubicBezTo>
                  <a:cubicBezTo>
                    <a:pt x="2037" y="1084"/>
                    <a:pt x="2358" y="882"/>
                    <a:pt x="2727" y="822"/>
                  </a:cubicBezTo>
                  <a:cubicBezTo>
                    <a:pt x="2817" y="808"/>
                    <a:pt x="2909" y="802"/>
                    <a:pt x="3001" y="802"/>
                  </a:cubicBezTo>
                  <a:cubicBezTo>
                    <a:pt x="3216" y="802"/>
                    <a:pt x="3436" y="833"/>
                    <a:pt x="3644" y="858"/>
                  </a:cubicBezTo>
                  <a:cubicBezTo>
                    <a:pt x="4251" y="965"/>
                    <a:pt x="4894" y="1060"/>
                    <a:pt x="5406" y="1394"/>
                  </a:cubicBezTo>
                  <a:cubicBezTo>
                    <a:pt x="5216" y="1108"/>
                    <a:pt x="4990" y="858"/>
                    <a:pt x="4728" y="656"/>
                  </a:cubicBezTo>
                  <a:cubicBezTo>
                    <a:pt x="4231" y="244"/>
                    <a:pt x="3585" y="1"/>
                    <a:pt x="2947" y="1"/>
                  </a:cubicBezTo>
                  <a:close/>
                  <a:moveTo>
                    <a:pt x="42" y="2730"/>
                  </a:moveTo>
                  <a:lnTo>
                    <a:pt x="42" y="2730"/>
                  </a:lnTo>
                  <a:cubicBezTo>
                    <a:pt x="28" y="2749"/>
                    <a:pt x="14" y="2768"/>
                    <a:pt x="1" y="2787"/>
                  </a:cubicBezTo>
                  <a:lnTo>
                    <a:pt x="42" y="2730"/>
                  </a:ln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9"/>
            <p:cNvSpPr/>
            <p:nvPr/>
          </p:nvSpPr>
          <p:spPr>
            <a:xfrm>
              <a:off x="2624635" y="3439506"/>
              <a:ext cx="239761" cy="104743"/>
            </a:xfrm>
            <a:custGeom>
              <a:rect b="b" l="l" r="r" t="t"/>
              <a:pathLst>
                <a:path extrusionOk="0" h="2747" w="6288">
                  <a:moveTo>
                    <a:pt x="4572" y="0"/>
                  </a:moveTo>
                  <a:cubicBezTo>
                    <a:pt x="4377" y="0"/>
                    <a:pt x="4182" y="15"/>
                    <a:pt x="3989" y="44"/>
                  </a:cubicBezTo>
                  <a:cubicBezTo>
                    <a:pt x="3203" y="163"/>
                    <a:pt x="2477" y="484"/>
                    <a:pt x="1775" y="877"/>
                  </a:cubicBezTo>
                  <a:cubicBezTo>
                    <a:pt x="1001" y="1306"/>
                    <a:pt x="215" y="1889"/>
                    <a:pt x="1" y="2747"/>
                  </a:cubicBezTo>
                  <a:cubicBezTo>
                    <a:pt x="1810" y="1485"/>
                    <a:pt x="3954" y="711"/>
                    <a:pt x="6132" y="484"/>
                  </a:cubicBezTo>
                  <a:lnTo>
                    <a:pt x="6287" y="473"/>
                  </a:lnTo>
                  <a:cubicBezTo>
                    <a:pt x="5790" y="147"/>
                    <a:pt x="5184" y="0"/>
                    <a:pt x="4572" y="0"/>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9"/>
            <p:cNvSpPr/>
            <p:nvPr/>
          </p:nvSpPr>
          <p:spPr>
            <a:xfrm>
              <a:off x="2993287" y="3167175"/>
              <a:ext cx="1175395" cy="1147560"/>
            </a:xfrm>
            <a:custGeom>
              <a:rect b="b" l="l" r="r" t="t"/>
              <a:pathLst>
                <a:path extrusionOk="0" h="30096" w="30826">
                  <a:moveTo>
                    <a:pt x="19690" y="1"/>
                  </a:moveTo>
                  <a:cubicBezTo>
                    <a:pt x="19318" y="1"/>
                    <a:pt x="18946" y="56"/>
                    <a:pt x="18586" y="173"/>
                  </a:cubicBezTo>
                  <a:cubicBezTo>
                    <a:pt x="16134" y="995"/>
                    <a:pt x="15122" y="3840"/>
                    <a:pt x="14419" y="6329"/>
                  </a:cubicBezTo>
                  <a:cubicBezTo>
                    <a:pt x="13919" y="5079"/>
                    <a:pt x="13228" y="3757"/>
                    <a:pt x="12026" y="3150"/>
                  </a:cubicBezTo>
                  <a:cubicBezTo>
                    <a:pt x="11577" y="2921"/>
                    <a:pt x="11097" y="2817"/>
                    <a:pt x="10613" y="2817"/>
                  </a:cubicBezTo>
                  <a:cubicBezTo>
                    <a:pt x="9058" y="2817"/>
                    <a:pt x="7458" y="3885"/>
                    <a:pt x="6668" y="5293"/>
                  </a:cubicBezTo>
                  <a:cubicBezTo>
                    <a:pt x="5620" y="7138"/>
                    <a:pt x="5585" y="9377"/>
                    <a:pt x="5561" y="11508"/>
                  </a:cubicBezTo>
                  <a:cubicBezTo>
                    <a:pt x="5444" y="10427"/>
                    <a:pt x="4416" y="9872"/>
                    <a:pt x="3333" y="9872"/>
                  </a:cubicBezTo>
                  <a:cubicBezTo>
                    <a:pt x="2533" y="9872"/>
                    <a:pt x="1703" y="10176"/>
                    <a:pt x="1191" y="10794"/>
                  </a:cubicBezTo>
                  <a:cubicBezTo>
                    <a:pt x="1" y="12246"/>
                    <a:pt x="179" y="14365"/>
                    <a:pt x="620" y="16187"/>
                  </a:cubicBezTo>
                  <a:cubicBezTo>
                    <a:pt x="1894" y="21331"/>
                    <a:pt x="5227" y="28736"/>
                    <a:pt x="10942" y="29879"/>
                  </a:cubicBezTo>
                  <a:cubicBezTo>
                    <a:pt x="11681" y="30028"/>
                    <a:pt x="12432" y="30096"/>
                    <a:pt x="13184" y="30096"/>
                  </a:cubicBezTo>
                  <a:cubicBezTo>
                    <a:pt x="14904" y="30096"/>
                    <a:pt x="16637" y="29740"/>
                    <a:pt x="18277" y="29177"/>
                  </a:cubicBezTo>
                  <a:cubicBezTo>
                    <a:pt x="18872" y="28974"/>
                    <a:pt x="19467" y="28736"/>
                    <a:pt x="19920" y="28331"/>
                  </a:cubicBezTo>
                  <a:cubicBezTo>
                    <a:pt x="20539" y="27796"/>
                    <a:pt x="20884" y="27010"/>
                    <a:pt x="21182" y="26248"/>
                  </a:cubicBezTo>
                  <a:cubicBezTo>
                    <a:pt x="23742" y="19628"/>
                    <a:pt x="24527" y="12210"/>
                    <a:pt x="28397" y="6245"/>
                  </a:cubicBezTo>
                  <a:cubicBezTo>
                    <a:pt x="29492" y="4531"/>
                    <a:pt x="30826" y="2209"/>
                    <a:pt x="29433" y="721"/>
                  </a:cubicBezTo>
                  <a:cubicBezTo>
                    <a:pt x="28993" y="249"/>
                    <a:pt x="28357" y="37"/>
                    <a:pt x="27697" y="37"/>
                  </a:cubicBezTo>
                  <a:cubicBezTo>
                    <a:pt x="27143" y="37"/>
                    <a:pt x="26571" y="187"/>
                    <a:pt x="26087" y="459"/>
                  </a:cubicBezTo>
                  <a:cubicBezTo>
                    <a:pt x="25028" y="1054"/>
                    <a:pt x="24313" y="2078"/>
                    <a:pt x="23694" y="3126"/>
                  </a:cubicBezTo>
                  <a:cubicBezTo>
                    <a:pt x="23318" y="1317"/>
                    <a:pt x="21507" y="1"/>
                    <a:pt x="19690" y="1"/>
                  </a:cubicBezTo>
                  <a:close/>
                </a:path>
              </a:pathLst>
            </a:custGeom>
            <a:solidFill>
              <a:srgbClr val="83B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9"/>
            <p:cNvSpPr/>
            <p:nvPr/>
          </p:nvSpPr>
          <p:spPr>
            <a:xfrm>
              <a:off x="3733755" y="3422080"/>
              <a:ext cx="192518" cy="498512"/>
            </a:xfrm>
            <a:custGeom>
              <a:rect b="b" l="l" r="r" t="t"/>
              <a:pathLst>
                <a:path extrusionOk="0" h="13074" w="5049">
                  <a:moveTo>
                    <a:pt x="5049" y="1"/>
                  </a:moveTo>
                  <a:lnTo>
                    <a:pt x="5049" y="1"/>
                  </a:lnTo>
                  <a:cubicBezTo>
                    <a:pt x="4406" y="989"/>
                    <a:pt x="3858" y="2037"/>
                    <a:pt x="3323" y="3096"/>
                  </a:cubicBezTo>
                  <a:cubicBezTo>
                    <a:pt x="2787" y="4132"/>
                    <a:pt x="2287" y="5192"/>
                    <a:pt x="1810" y="6264"/>
                  </a:cubicBezTo>
                  <a:cubicBezTo>
                    <a:pt x="1358" y="7347"/>
                    <a:pt x="906" y="8430"/>
                    <a:pt x="584" y="9585"/>
                  </a:cubicBezTo>
                  <a:cubicBezTo>
                    <a:pt x="239" y="10716"/>
                    <a:pt x="1" y="11883"/>
                    <a:pt x="1" y="13074"/>
                  </a:cubicBezTo>
                  <a:cubicBezTo>
                    <a:pt x="370" y="11943"/>
                    <a:pt x="775" y="10871"/>
                    <a:pt x="1215" y="9800"/>
                  </a:cubicBezTo>
                  <a:cubicBezTo>
                    <a:pt x="1668" y="8728"/>
                    <a:pt x="2144" y="7680"/>
                    <a:pt x="2620" y="6609"/>
                  </a:cubicBezTo>
                  <a:cubicBezTo>
                    <a:pt x="3084" y="5513"/>
                    <a:pt x="3549" y="4442"/>
                    <a:pt x="3942" y="3347"/>
                  </a:cubicBezTo>
                  <a:cubicBezTo>
                    <a:pt x="4358" y="2239"/>
                    <a:pt x="4751" y="1144"/>
                    <a:pt x="5049" y="1"/>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9"/>
            <p:cNvSpPr/>
            <p:nvPr/>
          </p:nvSpPr>
          <p:spPr>
            <a:xfrm>
              <a:off x="3536274" y="3361719"/>
              <a:ext cx="197971" cy="540264"/>
            </a:xfrm>
            <a:custGeom>
              <a:rect b="b" l="l" r="r" t="t"/>
              <a:pathLst>
                <a:path extrusionOk="0" h="14169" w="5192">
                  <a:moveTo>
                    <a:pt x="5192" y="0"/>
                  </a:moveTo>
                  <a:lnTo>
                    <a:pt x="5192" y="0"/>
                  </a:lnTo>
                  <a:cubicBezTo>
                    <a:pt x="4477" y="1072"/>
                    <a:pt x="3727" y="2084"/>
                    <a:pt x="3072" y="3191"/>
                  </a:cubicBezTo>
                  <a:cubicBezTo>
                    <a:pt x="2417" y="4287"/>
                    <a:pt x="1834" y="5430"/>
                    <a:pt x="1346" y="6620"/>
                  </a:cubicBezTo>
                  <a:cubicBezTo>
                    <a:pt x="882" y="7811"/>
                    <a:pt x="477" y="9049"/>
                    <a:pt x="274" y="10335"/>
                  </a:cubicBezTo>
                  <a:cubicBezTo>
                    <a:pt x="60" y="11597"/>
                    <a:pt x="0" y="12907"/>
                    <a:pt x="167" y="14169"/>
                  </a:cubicBezTo>
                  <a:cubicBezTo>
                    <a:pt x="358" y="12907"/>
                    <a:pt x="608" y="11680"/>
                    <a:pt x="941" y="10478"/>
                  </a:cubicBezTo>
                  <a:cubicBezTo>
                    <a:pt x="1048" y="10180"/>
                    <a:pt x="1132" y="9882"/>
                    <a:pt x="1203" y="9585"/>
                  </a:cubicBezTo>
                  <a:lnTo>
                    <a:pt x="1501" y="8692"/>
                  </a:lnTo>
                  <a:cubicBezTo>
                    <a:pt x="1715" y="8097"/>
                    <a:pt x="1905" y="7513"/>
                    <a:pt x="2155" y="6942"/>
                  </a:cubicBezTo>
                  <a:cubicBezTo>
                    <a:pt x="2620" y="5775"/>
                    <a:pt x="3144" y="4644"/>
                    <a:pt x="3679" y="3501"/>
                  </a:cubicBezTo>
                  <a:cubicBezTo>
                    <a:pt x="4203" y="2358"/>
                    <a:pt x="4811" y="1239"/>
                    <a:pt x="5192"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9"/>
            <p:cNvSpPr/>
            <p:nvPr/>
          </p:nvSpPr>
          <p:spPr>
            <a:xfrm>
              <a:off x="3322892" y="3458419"/>
              <a:ext cx="108556" cy="433576"/>
            </a:xfrm>
            <a:custGeom>
              <a:rect b="b" l="l" r="r" t="t"/>
              <a:pathLst>
                <a:path extrusionOk="0" h="11371" w="2847">
                  <a:moveTo>
                    <a:pt x="60" y="0"/>
                  </a:moveTo>
                  <a:cubicBezTo>
                    <a:pt x="1" y="989"/>
                    <a:pt x="48" y="1977"/>
                    <a:pt x="143" y="2953"/>
                  </a:cubicBezTo>
                  <a:cubicBezTo>
                    <a:pt x="251" y="3941"/>
                    <a:pt x="441" y="4906"/>
                    <a:pt x="667" y="5870"/>
                  </a:cubicBezTo>
                  <a:cubicBezTo>
                    <a:pt x="905" y="6835"/>
                    <a:pt x="1191" y="7775"/>
                    <a:pt x="1548" y="8704"/>
                  </a:cubicBezTo>
                  <a:cubicBezTo>
                    <a:pt x="1906" y="9621"/>
                    <a:pt x="2322" y="10514"/>
                    <a:pt x="2846" y="11371"/>
                  </a:cubicBezTo>
                  <a:cubicBezTo>
                    <a:pt x="2668" y="10383"/>
                    <a:pt x="2429" y="9442"/>
                    <a:pt x="2203" y="8489"/>
                  </a:cubicBezTo>
                  <a:lnTo>
                    <a:pt x="1525" y="5668"/>
                  </a:lnTo>
                  <a:lnTo>
                    <a:pt x="822" y="2834"/>
                  </a:lnTo>
                  <a:cubicBezTo>
                    <a:pt x="584" y="1905"/>
                    <a:pt x="358" y="953"/>
                    <a:pt x="60" y="0"/>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9"/>
            <p:cNvSpPr/>
            <p:nvPr/>
          </p:nvSpPr>
          <p:spPr>
            <a:xfrm>
              <a:off x="3097728" y="3709015"/>
              <a:ext cx="202966" cy="238846"/>
            </a:xfrm>
            <a:custGeom>
              <a:rect b="b" l="l" r="r" t="t"/>
              <a:pathLst>
                <a:path extrusionOk="0" h="6264" w="5323">
                  <a:moveTo>
                    <a:pt x="0" y="1"/>
                  </a:moveTo>
                  <a:lnTo>
                    <a:pt x="0" y="1"/>
                  </a:lnTo>
                  <a:cubicBezTo>
                    <a:pt x="202" y="691"/>
                    <a:pt x="500" y="1310"/>
                    <a:pt x="857" y="1917"/>
                  </a:cubicBezTo>
                  <a:cubicBezTo>
                    <a:pt x="1214" y="2537"/>
                    <a:pt x="1631" y="3096"/>
                    <a:pt x="2084" y="3632"/>
                  </a:cubicBezTo>
                  <a:cubicBezTo>
                    <a:pt x="2524" y="4168"/>
                    <a:pt x="3036" y="4656"/>
                    <a:pt x="3572" y="5108"/>
                  </a:cubicBezTo>
                  <a:cubicBezTo>
                    <a:pt x="4108" y="5549"/>
                    <a:pt x="4691" y="5954"/>
                    <a:pt x="5322" y="6263"/>
                  </a:cubicBezTo>
                  <a:cubicBezTo>
                    <a:pt x="4929" y="5668"/>
                    <a:pt x="4489" y="5132"/>
                    <a:pt x="4060" y="4620"/>
                  </a:cubicBezTo>
                  <a:cubicBezTo>
                    <a:pt x="3631" y="4084"/>
                    <a:pt x="3203" y="3561"/>
                    <a:pt x="2750" y="3049"/>
                  </a:cubicBezTo>
                  <a:lnTo>
                    <a:pt x="1417" y="1525"/>
                  </a:lnTo>
                  <a:cubicBezTo>
                    <a:pt x="964" y="1001"/>
                    <a:pt x="500" y="489"/>
                    <a:pt x="0" y="1"/>
                  </a:cubicBezTo>
                  <a:close/>
                </a:path>
              </a:pathLst>
            </a:custGeom>
            <a:solidFill>
              <a:srgbClr val="2B6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9"/>
            <p:cNvSpPr/>
            <p:nvPr/>
          </p:nvSpPr>
          <p:spPr>
            <a:xfrm>
              <a:off x="3030502" y="3579217"/>
              <a:ext cx="147144" cy="149813"/>
            </a:xfrm>
            <a:custGeom>
              <a:rect b="b" l="l" r="r" t="t"/>
              <a:pathLst>
                <a:path extrusionOk="0" h="3929" w="3859">
                  <a:moveTo>
                    <a:pt x="2345" y="1"/>
                  </a:moveTo>
                  <a:cubicBezTo>
                    <a:pt x="1929" y="1"/>
                    <a:pt x="1518" y="114"/>
                    <a:pt x="1132" y="297"/>
                  </a:cubicBezTo>
                  <a:cubicBezTo>
                    <a:pt x="834" y="440"/>
                    <a:pt x="537" y="642"/>
                    <a:pt x="382" y="940"/>
                  </a:cubicBezTo>
                  <a:cubicBezTo>
                    <a:pt x="287" y="1083"/>
                    <a:pt x="239" y="1261"/>
                    <a:pt x="215" y="1428"/>
                  </a:cubicBezTo>
                  <a:cubicBezTo>
                    <a:pt x="37" y="2250"/>
                    <a:pt x="1" y="3095"/>
                    <a:pt x="156" y="3928"/>
                  </a:cubicBezTo>
                  <a:cubicBezTo>
                    <a:pt x="287" y="3190"/>
                    <a:pt x="501" y="2500"/>
                    <a:pt x="775" y="1809"/>
                  </a:cubicBezTo>
                  <a:cubicBezTo>
                    <a:pt x="870" y="1583"/>
                    <a:pt x="977" y="1381"/>
                    <a:pt x="1120" y="1190"/>
                  </a:cubicBezTo>
                  <a:cubicBezTo>
                    <a:pt x="1418" y="833"/>
                    <a:pt x="1882" y="630"/>
                    <a:pt x="2358" y="595"/>
                  </a:cubicBezTo>
                  <a:cubicBezTo>
                    <a:pt x="2480" y="579"/>
                    <a:pt x="2603" y="573"/>
                    <a:pt x="2727" y="573"/>
                  </a:cubicBezTo>
                  <a:cubicBezTo>
                    <a:pt x="3076" y="573"/>
                    <a:pt x="3432" y="625"/>
                    <a:pt x="3775" y="678"/>
                  </a:cubicBezTo>
                  <a:lnTo>
                    <a:pt x="3859" y="666"/>
                  </a:lnTo>
                  <a:cubicBezTo>
                    <a:pt x="3549" y="285"/>
                    <a:pt x="3061" y="71"/>
                    <a:pt x="2561" y="11"/>
                  </a:cubicBezTo>
                  <a:cubicBezTo>
                    <a:pt x="2489" y="4"/>
                    <a:pt x="2417" y="1"/>
                    <a:pt x="2345" y="1"/>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9"/>
            <p:cNvSpPr/>
            <p:nvPr/>
          </p:nvSpPr>
          <p:spPr>
            <a:xfrm>
              <a:off x="3225734" y="3307039"/>
              <a:ext cx="285136" cy="194997"/>
            </a:xfrm>
            <a:custGeom>
              <a:rect b="b" l="l" r="r" t="t"/>
              <a:pathLst>
                <a:path extrusionOk="0" h="5114" w="7478">
                  <a:moveTo>
                    <a:pt x="4454" y="1"/>
                  </a:moveTo>
                  <a:cubicBezTo>
                    <a:pt x="3256" y="1"/>
                    <a:pt x="2108" y="608"/>
                    <a:pt x="1239" y="1434"/>
                  </a:cubicBezTo>
                  <a:cubicBezTo>
                    <a:pt x="84" y="2518"/>
                    <a:pt x="1" y="5113"/>
                    <a:pt x="1" y="5113"/>
                  </a:cubicBezTo>
                  <a:cubicBezTo>
                    <a:pt x="1" y="5113"/>
                    <a:pt x="703" y="3327"/>
                    <a:pt x="882" y="3030"/>
                  </a:cubicBezTo>
                  <a:cubicBezTo>
                    <a:pt x="1429" y="2101"/>
                    <a:pt x="2072" y="1101"/>
                    <a:pt x="3084" y="768"/>
                  </a:cubicBezTo>
                  <a:cubicBezTo>
                    <a:pt x="3337" y="680"/>
                    <a:pt x="3601" y="640"/>
                    <a:pt x="3867" y="640"/>
                  </a:cubicBezTo>
                  <a:cubicBezTo>
                    <a:pt x="4465" y="640"/>
                    <a:pt x="5074" y="840"/>
                    <a:pt x="5585" y="1137"/>
                  </a:cubicBezTo>
                  <a:cubicBezTo>
                    <a:pt x="6335" y="1589"/>
                    <a:pt x="7478" y="2839"/>
                    <a:pt x="7478" y="2839"/>
                  </a:cubicBezTo>
                  <a:cubicBezTo>
                    <a:pt x="7311" y="2280"/>
                    <a:pt x="7061" y="1744"/>
                    <a:pt x="6751" y="1256"/>
                  </a:cubicBezTo>
                  <a:cubicBezTo>
                    <a:pt x="6525" y="910"/>
                    <a:pt x="6251" y="601"/>
                    <a:pt x="5918" y="375"/>
                  </a:cubicBezTo>
                  <a:cubicBezTo>
                    <a:pt x="5573" y="172"/>
                    <a:pt x="5180" y="65"/>
                    <a:pt x="4799" y="17"/>
                  </a:cubicBezTo>
                  <a:cubicBezTo>
                    <a:pt x="4684" y="6"/>
                    <a:pt x="4569" y="1"/>
                    <a:pt x="4454" y="1"/>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9"/>
            <p:cNvSpPr/>
            <p:nvPr/>
          </p:nvSpPr>
          <p:spPr>
            <a:xfrm>
              <a:off x="3561707" y="3197298"/>
              <a:ext cx="291466" cy="207580"/>
            </a:xfrm>
            <a:custGeom>
              <a:rect b="b" l="l" r="r" t="t"/>
              <a:pathLst>
                <a:path extrusionOk="0" h="5444" w="7644">
                  <a:moveTo>
                    <a:pt x="4895" y="0"/>
                  </a:moveTo>
                  <a:cubicBezTo>
                    <a:pt x="4345" y="0"/>
                    <a:pt x="3793" y="156"/>
                    <a:pt x="3334" y="455"/>
                  </a:cubicBezTo>
                  <a:cubicBezTo>
                    <a:pt x="2786" y="836"/>
                    <a:pt x="2370" y="1371"/>
                    <a:pt x="1989" y="1907"/>
                  </a:cubicBezTo>
                  <a:cubicBezTo>
                    <a:pt x="1167" y="2991"/>
                    <a:pt x="345" y="4122"/>
                    <a:pt x="0" y="5443"/>
                  </a:cubicBezTo>
                  <a:cubicBezTo>
                    <a:pt x="417" y="4860"/>
                    <a:pt x="822" y="4265"/>
                    <a:pt x="1238" y="3693"/>
                  </a:cubicBezTo>
                  <a:cubicBezTo>
                    <a:pt x="1715" y="3003"/>
                    <a:pt x="2203" y="2324"/>
                    <a:pt x="2834" y="1752"/>
                  </a:cubicBezTo>
                  <a:cubicBezTo>
                    <a:pt x="3453" y="1205"/>
                    <a:pt x="4251" y="788"/>
                    <a:pt x="5084" y="752"/>
                  </a:cubicBezTo>
                  <a:cubicBezTo>
                    <a:pt x="5106" y="752"/>
                    <a:pt x="5129" y="752"/>
                    <a:pt x="5151" y="752"/>
                  </a:cubicBezTo>
                  <a:cubicBezTo>
                    <a:pt x="6084" y="752"/>
                    <a:pt x="7060" y="1236"/>
                    <a:pt x="7537" y="2038"/>
                  </a:cubicBezTo>
                  <a:lnTo>
                    <a:pt x="7644" y="2145"/>
                  </a:lnTo>
                  <a:cubicBezTo>
                    <a:pt x="7418" y="1264"/>
                    <a:pt x="6763" y="514"/>
                    <a:pt x="5918" y="193"/>
                  </a:cubicBezTo>
                  <a:cubicBezTo>
                    <a:pt x="5594" y="63"/>
                    <a:pt x="5245" y="0"/>
                    <a:pt x="4895" y="0"/>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9"/>
            <p:cNvSpPr/>
            <p:nvPr/>
          </p:nvSpPr>
          <p:spPr>
            <a:xfrm>
              <a:off x="3919911" y="3204047"/>
              <a:ext cx="197513" cy="83238"/>
            </a:xfrm>
            <a:custGeom>
              <a:rect b="b" l="l" r="r" t="t"/>
              <a:pathLst>
                <a:path extrusionOk="0" h="2183" w="5180">
                  <a:moveTo>
                    <a:pt x="3571" y="0"/>
                  </a:moveTo>
                  <a:cubicBezTo>
                    <a:pt x="3335" y="0"/>
                    <a:pt x="3095" y="43"/>
                    <a:pt x="2870" y="123"/>
                  </a:cubicBezTo>
                  <a:cubicBezTo>
                    <a:pt x="2310" y="325"/>
                    <a:pt x="1846" y="694"/>
                    <a:pt x="1405" y="1099"/>
                  </a:cubicBezTo>
                  <a:cubicBezTo>
                    <a:pt x="971" y="1476"/>
                    <a:pt x="560" y="1863"/>
                    <a:pt x="65" y="2147"/>
                  </a:cubicBezTo>
                  <a:lnTo>
                    <a:pt x="65" y="2147"/>
                  </a:lnTo>
                  <a:cubicBezTo>
                    <a:pt x="647" y="2130"/>
                    <a:pt x="1116" y="1619"/>
                    <a:pt x="1643" y="1385"/>
                  </a:cubicBezTo>
                  <a:cubicBezTo>
                    <a:pt x="2227" y="1116"/>
                    <a:pt x="2853" y="846"/>
                    <a:pt x="3501" y="846"/>
                  </a:cubicBezTo>
                  <a:cubicBezTo>
                    <a:pt x="3541" y="846"/>
                    <a:pt x="3580" y="847"/>
                    <a:pt x="3620" y="849"/>
                  </a:cubicBezTo>
                  <a:cubicBezTo>
                    <a:pt x="4298" y="873"/>
                    <a:pt x="5037" y="1337"/>
                    <a:pt x="5120" y="2028"/>
                  </a:cubicBezTo>
                  <a:cubicBezTo>
                    <a:pt x="5179" y="1409"/>
                    <a:pt x="5048" y="730"/>
                    <a:pt x="4572" y="325"/>
                  </a:cubicBezTo>
                  <a:cubicBezTo>
                    <a:pt x="4291" y="102"/>
                    <a:pt x="3935" y="0"/>
                    <a:pt x="3571" y="0"/>
                  </a:cubicBezTo>
                  <a:close/>
                  <a:moveTo>
                    <a:pt x="65" y="2147"/>
                  </a:moveTo>
                  <a:cubicBezTo>
                    <a:pt x="55" y="2147"/>
                    <a:pt x="46" y="2147"/>
                    <a:pt x="36" y="2147"/>
                  </a:cubicBezTo>
                  <a:lnTo>
                    <a:pt x="0" y="2183"/>
                  </a:lnTo>
                  <a:cubicBezTo>
                    <a:pt x="22" y="2171"/>
                    <a:pt x="43" y="2159"/>
                    <a:pt x="65" y="2147"/>
                  </a:cubicBezTo>
                  <a:close/>
                </a:path>
              </a:pathLst>
            </a:custGeom>
            <a:solidFill>
              <a:srgbClr val="ACDB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9"/>
            <p:cNvSpPr/>
            <p:nvPr/>
          </p:nvSpPr>
          <p:spPr>
            <a:xfrm>
              <a:off x="781873" y="3790958"/>
              <a:ext cx="3577890" cy="813122"/>
            </a:xfrm>
            <a:custGeom>
              <a:rect b="b" l="l" r="r" t="t"/>
              <a:pathLst>
                <a:path extrusionOk="0" h="21325" w="93834">
                  <a:moveTo>
                    <a:pt x="67318" y="1"/>
                  </a:moveTo>
                  <a:cubicBezTo>
                    <a:pt x="67164" y="1"/>
                    <a:pt x="67009" y="3"/>
                    <a:pt x="66854" y="7"/>
                  </a:cubicBezTo>
                  <a:cubicBezTo>
                    <a:pt x="64008" y="78"/>
                    <a:pt x="60305" y="340"/>
                    <a:pt x="57805" y="1709"/>
                  </a:cubicBezTo>
                  <a:cubicBezTo>
                    <a:pt x="55460" y="2983"/>
                    <a:pt x="53459" y="3864"/>
                    <a:pt x="51709" y="4448"/>
                  </a:cubicBezTo>
                  <a:cubicBezTo>
                    <a:pt x="49714" y="5111"/>
                    <a:pt x="48053" y="5373"/>
                    <a:pt x="46618" y="5373"/>
                  </a:cubicBezTo>
                  <a:cubicBezTo>
                    <a:pt x="44859" y="5373"/>
                    <a:pt x="43439" y="4979"/>
                    <a:pt x="42160" y="4448"/>
                  </a:cubicBezTo>
                  <a:cubicBezTo>
                    <a:pt x="39440" y="3311"/>
                    <a:pt x="37361" y="1534"/>
                    <a:pt x="34001" y="1534"/>
                  </a:cubicBezTo>
                  <a:cubicBezTo>
                    <a:pt x="33699" y="1534"/>
                    <a:pt x="33388" y="1548"/>
                    <a:pt x="33064" y="1578"/>
                  </a:cubicBezTo>
                  <a:cubicBezTo>
                    <a:pt x="29706" y="1876"/>
                    <a:pt x="26396" y="2566"/>
                    <a:pt x="23110" y="3364"/>
                  </a:cubicBezTo>
                  <a:lnTo>
                    <a:pt x="22027" y="3626"/>
                  </a:lnTo>
                  <a:cubicBezTo>
                    <a:pt x="17931" y="4626"/>
                    <a:pt x="13835" y="5710"/>
                    <a:pt x="9680" y="6269"/>
                  </a:cubicBezTo>
                  <a:cubicBezTo>
                    <a:pt x="9323" y="6317"/>
                    <a:pt x="8954" y="6365"/>
                    <a:pt x="8597" y="6412"/>
                  </a:cubicBezTo>
                  <a:cubicBezTo>
                    <a:pt x="7406" y="6543"/>
                    <a:pt x="6215" y="6638"/>
                    <a:pt x="5025" y="6662"/>
                  </a:cubicBezTo>
                  <a:lnTo>
                    <a:pt x="5441" y="6936"/>
                  </a:lnTo>
                  <a:cubicBezTo>
                    <a:pt x="4620" y="6638"/>
                    <a:pt x="3749" y="6494"/>
                    <a:pt x="2875" y="6494"/>
                  </a:cubicBezTo>
                  <a:cubicBezTo>
                    <a:pt x="1898" y="6494"/>
                    <a:pt x="918" y="6674"/>
                    <a:pt x="0" y="7019"/>
                  </a:cubicBezTo>
                  <a:lnTo>
                    <a:pt x="0" y="8091"/>
                  </a:lnTo>
                  <a:lnTo>
                    <a:pt x="12" y="12484"/>
                  </a:lnTo>
                  <a:cubicBezTo>
                    <a:pt x="12" y="13389"/>
                    <a:pt x="727" y="14151"/>
                    <a:pt x="1643" y="14211"/>
                  </a:cubicBezTo>
                  <a:lnTo>
                    <a:pt x="8608" y="14639"/>
                  </a:lnTo>
                  <a:lnTo>
                    <a:pt x="8608" y="13211"/>
                  </a:lnTo>
                  <a:cubicBezTo>
                    <a:pt x="8608" y="13211"/>
                    <a:pt x="8704" y="13205"/>
                    <a:pt x="8873" y="13205"/>
                  </a:cubicBezTo>
                  <a:cubicBezTo>
                    <a:pt x="8958" y="13205"/>
                    <a:pt x="9061" y="13207"/>
                    <a:pt x="9180" y="13211"/>
                  </a:cubicBezTo>
                  <a:cubicBezTo>
                    <a:pt x="9406" y="13223"/>
                    <a:pt x="9668" y="13223"/>
                    <a:pt x="10001" y="13246"/>
                  </a:cubicBezTo>
                  <a:cubicBezTo>
                    <a:pt x="12359" y="13377"/>
                    <a:pt x="17169" y="13842"/>
                    <a:pt x="19503" y="15723"/>
                  </a:cubicBezTo>
                  <a:cubicBezTo>
                    <a:pt x="19503" y="15723"/>
                    <a:pt x="26659" y="21105"/>
                    <a:pt x="33803" y="21105"/>
                  </a:cubicBezTo>
                  <a:cubicBezTo>
                    <a:pt x="33826" y="21105"/>
                    <a:pt x="33850" y="21105"/>
                    <a:pt x="33874" y="21104"/>
                  </a:cubicBezTo>
                  <a:lnTo>
                    <a:pt x="51102" y="21009"/>
                  </a:lnTo>
                  <a:cubicBezTo>
                    <a:pt x="52769" y="20997"/>
                    <a:pt x="54400" y="20807"/>
                    <a:pt x="56031" y="20426"/>
                  </a:cubicBezTo>
                  <a:cubicBezTo>
                    <a:pt x="59490" y="19619"/>
                    <a:pt x="62986" y="19355"/>
                    <a:pt x="66078" y="19355"/>
                  </a:cubicBezTo>
                  <a:cubicBezTo>
                    <a:pt x="70605" y="19355"/>
                    <a:pt x="74264" y="19921"/>
                    <a:pt x="75664" y="20176"/>
                  </a:cubicBezTo>
                  <a:cubicBezTo>
                    <a:pt x="75700" y="20176"/>
                    <a:pt x="75736" y="20188"/>
                    <a:pt x="75760" y="20188"/>
                  </a:cubicBezTo>
                  <a:cubicBezTo>
                    <a:pt x="76081" y="20235"/>
                    <a:pt x="76379" y="20331"/>
                    <a:pt x="76688" y="20402"/>
                  </a:cubicBezTo>
                  <a:cubicBezTo>
                    <a:pt x="79175" y="21076"/>
                    <a:pt x="81410" y="21325"/>
                    <a:pt x="83355" y="21325"/>
                  </a:cubicBezTo>
                  <a:cubicBezTo>
                    <a:pt x="87286" y="21325"/>
                    <a:pt x="90031" y="20309"/>
                    <a:pt x="91274" y="19735"/>
                  </a:cubicBezTo>
                  <a:cubicBezTo>
                    <a:pt x="92643" y="19021"/>
                    <a:pt x="93667" y="17925"/>
                    <a:pt x="93655" y="15806"/>
                  </a:cubicBezTo>
                  <a:cubicBezTo>
                    <a:pt x="93655" y="14806"/>
                    <a:pt x="93357" y="13877"/>
                    <a:pt x="92881" y="13187"/>
                  </a:cubicBezTo>
                  <a:cubicBezTo>
                    <a:pt x="92452" y="12556"/>
                    <a:pt x="92464" y="11710"/>
                    <a:pt x="92929" y="11079"/>
                  </a:cubicBezTo>
                  <a:cubicBezTo>
                    <a:pt x="93012" y="10960"/>
                    <a:pt x="93107" y="10829"/>
                    <a:pt x="93179" y="10675"/>
                  </a:cubicBezTo>
                  <a:cubicBezTo>
                    <a:pt x="93583" y="9936"/>
                    <a:pt x="93833" y="8817"/>
                    <a:pt x="93833" y="7555"/>
                  </a:cubicBezTo>
                  <a:cubicBezTo>
                    <a:pt x="93821" y="6138"/>
                    <a:pt x="93488" y="4900"/>
                    <a:pt x="92988" y="4186"/>
                  </a:cubicBezTo>
                  <a:cubicBezTo>
                    <a:pt x="92952" y="4150"/>
                    <a:pt x="92929" y="4090"/>
                    <a:pt x="92881" y="4043"/>
                  </a:cubicBezTo>
                  <a:cubicBezTo>
                    <a:pt x="92774" y="3912"/>
                    <a:pt x="92702" y="3757"/>
                    <a:pt x="92643" y="3590"/>
                  </a:cubicBezTo>
                  <a:cubicBezTo>
                    <a:pt x="92250" y="3507"/>
                    <a:pt x="91869" y="3424"/>
                    <a:pt x="91464" y="3364"/>
                  </a:cubicBezTo>
                  <a:cubicBezTo>
                    <a:pt x="89035" y="2959"/>
                    <a:pt x="86440" y="2924"/>
                    <a:pt x="83951" y="2805"/>
                  </a:cubicBezTo>
                  <a:cubicBezTo>
                    <a:pt x="83582" y="2793"/>
                    <a:pt x="83225" y="2781"/>
                    <a:pt x="82868" y="2745"/>
                  </a:cubicBezTo>
                  <a:lnTo>
                    <a:pt x="82808" y="2745"/>
                  </a:lnTo>
                  <a:cubicBezTo>
                    <a:pt x="77427" y="2352"/>
                    <a:pt x="72675" y="1"/>
                    <a:pt x="67318" y="1"/>
                  </a:cubicBezTo>
                  <a:close/>
                </a:path>
              </a:pathLst>
            </a:custGeom>
            <a:solidFill>
              <a:srgbClr val="6B50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9"/>
            <p:cNvSpPr/>
            <p:nvPr/>
          </p:nvSpPr>
          <p:spPr>
            <a:xfrm>
              <a:off x="3219823" y="3853379"/>
              <a:ext cx="66766" cy="48082"/>
            </a:xfrm>
            <a:custGeom>
              <a:rect b="b" l="l" r="r" t="t"/>
              <a:pathLst>
                <a:path extrusionOk="0" h="1261" w="1751">
                  <a:moveTo>
                    <a:pt x="775" y="1"/>
                  </a:moveTo>
                  <a:lnTo>
                    <a:pt x="691" y="36"/>
                  </a:lnTo>
                  <a:cubicBezTo>
                    <a:pt x="263" y="156"/>
                    <a:pt x="1" y="644"/>
                    <a:pt x="120" y="1084"/>
                  </a:cubicBezTo>
                  <a:cubicBezTo>
                    <a:pt x="132" y="1132"/>
                    <a:pt x="144" y="1191"/>
                    <a:pt x="191" y="1215"/>
                  </a:cubicBezTo>
                  <a:cubicBezTo>
                    <a:pt x="227" y="1250"/>
                    <a:pt x="278" y="1261"/>
                    <a:pt x="330" y="1261"/>
                  </a:cubicBezTo>
                  <a:cubicBezTo>
                    <a:pt x="365" y="1261"/>
                    <a:pt x="400" y="1256"/>
                    <a:pt x="429" y="1251"/>
                  </a:cubicBezTo>
                  <a:cubicBezTo>
                    <a:pt x="679" y="1203"/>
                    <a:pt x="929" y="1168"/>
                    <a:pt x="1203" y="1132"/>
                  </a:cubicBezTo>
                  <a:cubicBezTo>
                    <a:pt x="1310" y="1108"/>
                    <a:pt x="1430" y="1096"/>
                    <a:pt x="1513" y="1037"/>
                  </a:cubicBezTo>
                  <a:cubicBezTo>
                    <a:pt x="1751" y="894"/>
                    <a:pt x="1739" y="501"/>
                    <a:pt x="1549" y="298"/>
                  </a:cubicBezTo>
                  <a:cubicBezTo>
                    <a:pt x="1346" y="84"/>
                    <a:pt x="1049" y="13"/>
                    <a:pt x="775"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9"/>
            <p:cNvSpPr/>
            <p:nvPr/>
          </p:nvSpPr>
          <p:spPr>
            <a:xfrm>
              <a:off x="3694708" y="3883616"/>
              <a:ext cx="40913" cy="43811"/>
            </a:xfrm>
            <a:custGeom>
              <a:rect b="b" l="l" r="r" t="t"/>
              <a:pathLst>
                <a:path extrusionOk="0" h="1149" w="1073">
                  <a:moveTo>
                    <a:pt x="325" y="1"/>
                  </a:moveTo>
                  <a:cubicBezTo>
                    <a:pt x="314" y="1"/>
                    <a:pt x="305" y="2"/>
                    <a:pt x="298" y="5"/>
                  </a:cubicBezTo>
                  <a:cubicBezTo>
                    <a:pt x="239" y="17"/>
                    <a:pt x="203" y="65"/>
                    <a:pt x="191" y="125"/>
                  </a:cubicBezTo>
                  <a:cubicBezTo>
                    <a:pt x="144" y="279"/>
                    <a:pt x="84" y="434"/>
                    <a:pt x="48" y="589"/>
                  </a:cubicBezTo>
                  <a:cubicBezTo>
                    <a:pt x="25" y="648"/>
                    <a:pt x="1" y="720"/>
                    <a:pt x="13" y="791"/>
                  </a:cubicBezTo>
                  <a:cubicBezTo>
                    <a:pt x="60" y="994"/>
                    <a:pt x="358" y="1148"/>
                    <a:pt x="560" y="1148"/>
                  </a:cubicBezTo>
                  <a:cubicBezTo>
                    <a:pt x="787" y="1137"/>
                    <a:pt x="941" y="1018"/>
                    <a:pt x="1025" y="875"/>
                  </a:cubicBezTo>
                  <a:lnTo>
                    <a:pt x="1025" y="791"/>
                  </a:lnTo>
                  <a:cubicBezTo>
                    <a:pt x="1072" y="517"/>
                    <a:pt x="775" y="136"/>
                    <a:pt x="417" y="17"/>
                  </a:cubicBezTo>
                  <a:cubicBezTo>
                    <a:pt x="384" y="9"/>
                    <a:pt x="350" y="1"/>
                    <a:pt x="325"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9"/>
            <p:cNvSpPr/>
            <p:nvPr/>
          </p:nvSpPr>
          <p:spPr>
            <a:xfrm>
              <a:off x="3007357" y="3903711"/>
              <a:ext cx="47243" cy="38321"/>
            </a:xfrm>
            <a:custGeom>
              <a:rect b="b" l="l" r="r" t="t"/>
              <a:pathLst>
                <a:path extrusionOk="0" h="1005" w="1239">
                  <a:moveTo>
                    <a:pt x="773" y="1"/>
                  </a:moveTo>
                  <a:cubicBezTo>
                    <a:pt x="533" y="1"/>
                    <a:pt x="246" y="139"/>
                    <a:pt x="72" y="348"/>
                  </a:cubicBezTo>
                  <a:cubicBezTo>
                    <a:pt x="48" y="371"/>
                    <a:pt x="13" y="419"/>
                    <a:pt x="13" y="443"/>
                  </a:cubicBezTo>
                  <a:cubicBezTo>
                    <a:pt x="1" y="502"/>
                    <a:pt x="48" y="550"/>
                    <a:pt x="96" y="586"/>
                  </a:cubicBezTo>
                  <a:cubicBezTo>
                    <a:pt x="203" y="681"/>
                    <a:pt x="346" y="788"/>
                    <a:pt x="465" y="895"/>
                  </a:cubicBezTo>
                  <a:cubicBezTo>
                    <a:pt x="525" y="943"/>
                    <a:pt x="572" y="979"/>
                    <a:pt x="644" y="1002"/>
                  </a:cubicBezTo>
                  <a:cubicBezTo>
                    <a:pt x="654" y="1004"/>
                    <a:pt x="664" y="1004"/>
                    <a:pt x="675" y="1004"/>
                  </a:cubicBezTo>
                  <a:cubicBezTo>
                    <a:pt x="862" y="1004"/>
                    <a:pt x="1100" y="812"/>
                    <a:pt x="1167" y="610"/>
                  </a:cubicBezTo>
                  <a:cubicBezTo>
                    <a:pt x="1239" y="407"/>
                    <a:pt x="1167" y="229"/>
                    <a:pt x="1072" y="74"/>
                  </a:cubicBezTo>
                  <a:lnTo>
                    <a:pt x="1013" y="62"/>
                  </a:lnTo>
                  <a:cubicBezTo>
                    <a:pt x="945" y="20"/>
                    <a:pt x="862" y="1"/>
                    <a:pt x="773"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9"/>
            <p:cNvSpPr/>
            <p:nvPr/>
          </p:nvSpPr>
          <p:spPr>
            <a:xfrm>
              <a:off x="3422376" y="3972500"/>
              <a:ext cx="256424" cy="177724"/>
            </a:xfrm>
            <a:custGeom>
              <a:rect b="b" l="l" r="r" t="t"/>
              <a:pathLst>
                <a:path extrusionOk="0" h="4661" w="6725">
                  <a:moveTo>
                    <a:pt x="4311" y="0"/>
                  </a:moveTo>
                  <a:cubicBezTo>
                    <a:pt x="4247" y="0"/>
                    <a:pt x="4182" y="3"/>
                    <a:pt x="4119" y="8"/>
                  </a:cubicBezTo>
                  <a:cubicBezTo>
                    <a:pt x="2821" y="115"/>
                    <a:pt x="1249" y="925"/>
                    <a:pt x="666" y="2116"/>
                  </a:cubicBezTo>
                  <a:cubicBezTo>
                    <a:pt x="654" y="2151"/>
                    <a:pt x="630" y="2187"/>
                    <a:pt x="618" y="2235"/>
                  </a:cubicBezTo>
                  <a:cubicBezTo>
                    <a:pt x="606" y="2246"/>
                    <a:pt x="606" y="2258"/>
                    <a:pt x="594" y="2270"/>
                  </a:cubicBezTo>
                  <a:cubicBezTo>
                    <a:pt x="1" y="3701"/>
                    <a:pt x="1266" y="4660"/>
                    <a:pt x="2534" y="4660"/>
                  </a:cubicBezTo>
                  <a:cubicBezTo>
                    <a:pt x="2690" y="4660"/>
                    <a:pt x="2847" y="4646"/>
                    <a:pt x="2999" y="4616"/>
                  </a:cubicBezTo>
                  <a:cubicBezTo>
                    <a:pt x="4297" y="4342"/>
                    <a:pt x="6666" y="3675"/>
                    <a:pt x="6690" y="2008"/>
                  </a:cubicBezTo>
                  <a:cubicBezTo>
                    <a:pt x="6724" y="781"/>
                    <a:pt x="5447" y="0"/>
                    <a:pt x="4311"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9"/>
            <p:cNvSpPr/>
            <p:nvPr/>
          </p:nvSpPr>
          <p:spPr>
            <a:xfrm>
              <a:off x="3888567" y="4209559"/>
              <a:ext cx="113551" cy="91970"/>
            </a:xfrm>
            <a:custGeom>
              <a:rect b="b" l="l" r="r" t="t"/>
              <a:pathLst>
                <a:path extrusionOk="0" h="2412" w="2978">
                  <a:moveTo>
                    <a:pt x="1650" y="1"/>
                  </a:moveTo>
                  <a:cubicBezTo>
                    <a:pt x="1399" y="1"/>
                    <a:pt x="1145" y="71"/>
                    <a:pt x="929" y="209"/>
                  </a:cubicBezTo>
                  <a:cubicBezTo>
                    <a:pt x="382" y="554"/>
                    <a:pt x="1" y="1256"/>
                    <a:pt x="346" y="1875"/>
                  </a:cubicBezTo>
                  <a:cubicBezTo>
                    <a:pt x="558" y="2262"/>
                    <a:pt x="914" y="2412"/>
                    <a:pt x="1293" y="2412"/>
                  </a:cubicBezTo>
                  <a:cubicBezTo>
                    <a:pt x="1510" y="2412"/>
                    <a:pt x="1733" y="2363"/>
                    <a:pt x="1941" y="2280"/>
                  </a:cubicBezTo>
                  <a:cubicBezTo>
                    <a:pt x="1989" y="2268"/>
                    <a:pt x="2049" y="2245"/>
                    <a:pt x="2084" y="2221"/>
                  </a:cubicBezTo>
                  <a:cubicBezTo>
                    <a:pt x="2132" y="2209"/>
                    <a:pt x="2180" y="2173"/>
                    <a:pt x="2203" y="2149"/>
                  </a:cubicBezTo>
                  <a:cubicBezTo>
                    <a:pt x="2715" y="1768"/>
                    <a:pt x="2977" y="1137"/>
                    <a:pt x="2656" y="554"/>
                  </a:cubicBezTo>
                  <a:cubicBezTo>
                    <a:pt x="2443" y="180"/>
                    <a:pt x="2051" y="1"/>
                    <a:pt x="1650"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9"/>
            <p:cNvSpPr/>
            <p:nvPr/>
          </p:nvSpPr>
          <p:spPr>
            <a:xfrm>
              <a:off x="3941684" y="4245174"/>
              <a:ext cx="38" cy="38"/>
            </a:xfrm>
            <a:custGeom>
              <a:rect b="b" l="l" r="r" t="t"/>
              <a:pathLst>
                <a:path extrusionOk="0" h="1" w="1">
                  <a:moveTo>
                    <a:pt x="1" y="1"/>
                  </a:moveTo>
                  <a:lnTo>
                    <a:pt x="1" y="1"/>
                  </a:lnTo>
                  <a:lnTo>
                    <a:pt x="1" y="1"/>
                  </a:lnTo>
                  <a:lnTo>
                    <a:pt x="1" y="1"/>
                  </a:ln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9"/>
            <p:cNvSpPr/>
            <p:nvPr/>
          </p:nvSpPr>
          <p:spPr>
            <a:xfrm>
              <a:off x="3941684" y="4244297"/>
              <a:ext cx="496" cy="915"/>
            </a:xfrm>
            <a:custGeom>
              <a:rect b="b" l="l" r="r" t="t"/>
              <a:pathLst>
                <a:path extrusionOk="0" h="24" w="13">
                  <a:moveTo>
                    <a:pt x="1" y="24"/>
                  </a:moveTo>
                  <a:lnTo>
                    <a:pt x="1" y="24"/>
                  </a:lnTo>
                  <a:cubicBezTo>
                    <a:pt x="13" y="0"/>
                    <a:pt x="13" y="0"/>
                    <a:pt x="1" y="24"/>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9"/>
            <p:cNvSpPr/>
            <p:nvPr/>
          </p:nvSpPr>
          <p:spPr>
            <a:xfrm>
              <a:off x="3941684" y="4245174"/>
              <a:ext cx="38" cy="38"/>
            </a:xfrm>
            <a:custGeom>
              <a:rect b="b" l="l" r="r" t="t"/>
              <a:pathLst>
                <a:path extrusionOk="0" h="1" w="1">
                  <a:moveTo>
                    <a:pt x="1" y="1"/>
                  </a:moveTo>
                  <a:lnTo>
                    <a:pt x="1" y="1"/>
                  </a:lnTo>
                  <a:lnTo>
                    <a:pt x="1" y="1"/>
                  </a:lnTo>
                  <a:lnTo>
                    <a:pt x="1" y="1"/>
                  </a:ln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9"/>
            <p:cNvSpPr/>
            <p:nvPr/>
          </p:nvSpPr>
          <p:spPr>
            <a:xfrm>
              <a:off x="2207404" y="4104928"/>
              <a:ext cx="248722" cy="147334"/>
            </a:xfrm>
            <a:custGeom>
              <a:rect b="b" l="l" r="r" t="t"/>
              <a:pathLst>
                <a:path extrusionOk="0" h="3864" w="6523">
                  <a:moveTo>
                    <a:pt x="4897" y="1"/>
                  </a:moveTo>
                  <a:cubicBezTo>
                    <a:pt x="4382" y="1"/>
                    <a:pt x="3847" y="100"/>
                    <a:pt x="3489" y="190"/>
                  </a:cubicBezTo>
                  <a:cubicBezTo>
                    <a:pt x="2644" y="393"/>
                    <a:pt x="1" y="738"/>
                    <a:pt x="370" y="2095"/>
                  </a:cubicBezTo>
                  <a:cubicBezTo>
                    <a:pt x="695" y="3265"/>
                    <a:pt x="2340" y="3863"/>
                    <a:pt x="3504" y="3863"/>
                  </a:cubicBezTo>
                  <a:cubicBezTo>
                    <a:pt x="3619" y="3863"/>
                    <a:pt x="3730" y="3857"/>
                    <a:pt x="3835" y="3846"/>
                  </a:cubicBezTo>
                  <a:cubicBezTo>
                    <a:pt x="5156" y="3703"/>
                    <a:pt x="6192" y="2548"/>
                    <a:pt x="6383" y="1262"/>
                  </a:cubicBezTo>
                  <a:cubicBezTo>
                    <a:pt x="6523" y="265"/>
                    <a:pt x="5738" y="1"/>
                    <a:pt x="4897" y="1"/>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9"/>
            <p:cNvSpPr/>
            <p:nvPr/>
          </p:nvSpPr>
          <p:spPr>
            <a:xfrm>
              <a:off x="1651262" y="3997780"/>
              <a:ext cx="212498" cy="105696"/>
            </a:xfrm>
            <a:custGeom>
              <a:rect b="b" l="l" r="r" t="t"/>
              <a:pathLst>
                <a:path extrusionOk="0" h="2772" w="5573">
                  <a:moveTo>
                    <a:pt x="2653" y="1"/>
                  </a:moveTo>
                  <a:cubicBezTo>
                    <a:pt x="1978" y="1"/>
                    <a:pt x="1328" y="213"/>
                    <a:pt x="751" y="595"/>
                  </a:cubicBezTo>
                  <a:cubicBezTo>
                    <a:pt x="667" y="631"/>
                    <a:pt x="572" y="691"/>
                    <a:pt x="489" y="798"/>
                  </a:cubicBezTo>
                  <a:cubicBezTo>
                    <a:pt x="382" y="881"/>
                    <a:pt x="310" y="976"/>
                    <a:pt x="275" y="1072"/>
                  </a:cubicBezTo>
                  <a:cubicBezTo>
                    <a:pt x="84" y="1405"/>
                    <a:pt x="1" y="1774"/>
                    <a:pt x="215" y="2131"/>
                  </a:cubicBezTo>
                  <a:cubicBezTo>
                    <a:pt x="501" y="2607"/>
                    <a:pt x="1156" y="2655"/>
                    <a:pt x="1644" y="2715"/>
                  </a:cubicBezTo>
                  <a:cubicBezTo>
                    <a:pt x="1970" y="2753"/>
                    <a:pt x="2296" y="2771"/>
                    <a:pt x="2621" y="2771"/>
                  </a:cubicBezTo>
                  <a:cubicBezTo>
                    <a:pt x="2996" y="2771"/>
                    <a:pt x="3369" y="2747"/>
                    <a:pt x="3739" y="2703"/>
                  </a:cubicBezTo>
                  <a:cubicBezTo>
                    <a:pt x="4275" y="2619"/>
                    <a:pt x="4966" y="2596"/>
                    <a:pt x="5204" y="2012"/>
                  </a:cubicBezTo>
                  <a:cubicBezTo>
                    <a:pt x="5573" y="1060"/>
                    <a:pt x="4180" y="286"/>
                    <a:pt x="3477" y="107"/>
                  </a:cubicBezTo>
                  <a:cubicBezTo>
                    <a:pt x="3200" y="35"/>
                    <a:pt x="2924" y="1"/>
                    <a:pt x="2653"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69"/>
            <p:cNvSpPr/>
            <p:nvPr/>
          </p:nvSpPr>
          <p:spPr>
            <a:xfrm>
              <a:off x="2749057" y="4074652"/>
              <a:ext cx="70388" cy="61618"/>
            </a:xfrm>
            <a:custGeom>
              <a:rect b="b" l="l" r="r" t="t"/>
              <a:pathLst>
                <a:path extrusionOk="0" h="1616" w="1846">
                  <a:moveTo>
                    <a:pt x="958" y="0"/>
                  </a:moveTo>
                  <a:cubicBezTo>
                    <a:pt x="777" y="0"/>
                    <a:pt x="597" y="66"/>
                    <a:pt x="464" y="210"/>
                  </a:cubicBezTo>
                  <a:cubicBezTo>
                    <a:pt x="405" y="270"/>
                    <a:pt x="357" y="329"/>
                    <a:pt x="298" y="389"/>
                  </a:cubicBezTo>
                  <a:cubicBezTo>
                    <a:pt x="95" y="603"/>
                    <a:pt x="0" y="996"/>
                    <a:pt x="179" y="1258"/>
                  </a:cubicBezTo>
                  <a:cubicBezTo>
                    <a:pt x="348" y="1508"/>
                    <a:pt x="585" y="1615"/>
                    <a:pt x="847" y="1615"/>
                  </a:cubicBezTo>
                  <a:cubicBezTo>
                    <a:pt x="897" y="1615"/>
                    <a:pt x="948" y="1611"/>
                    <a:pt x="1000" y="1603"/>
                  </a:cubicBezTo>
                  <a:cubicBezTo>
                    <a:pt x="1214" y="1580"/>
                    <a:pt x="1405" y="1437"/>
                    <a:pt x="1548" y="1294"/>
                  </a:cubicBezTo>
                  <a:cubicBezTo>
                    <a:pt x="1822" y="1020"/>
                    <a:pt x="1845" y="532"/>
                    <a:pt x="1548" y="270"/>
                  </a:cubicBezTo>
                  <a:cubicBezTo>
                    <a:pt x="1548" y="270"/>
                    <a:pt x="1536" y="246"/>
                    <a:pt x="1524" y="246"/>
                  </a:cubicBezTo>
                  <a:cubicBezTo>
                    <a:pt x="1512" y="234"/>
                    <a:pt x="1512" y="222"/>
                    <a:pt x="1488" y="210"/>
                  </a:cubicBezTo>
                  <a:cubicBezTo>
                    <a:pt x="1347" y="75"/>
                    <a:pt x="1152" y="0"/>
                    <a:pt x="958" y="0"/>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69"/>
            <p:cNvSpPr/>
            <p:nvPr/>
          </p:nvSpPr>
          <p:spPr>
            <a:xfrm>
              <a:off x="4027936" y="4018981"/>
              <a:ext cx="70426" cy="61732"/>
            </a:xfrm>
            <a:custGeom>
              <a:rect b="b" l="l" r="r" t="t"/>
              <a:pathLst>
                <a:path extrusionOk="0" h="1619" w="1847">
                  <a:moveTo>
                    <a:pt x="942" y="0"/>
                  </a:moveTo>
                  <a:cubicBezTo>
                    <a:pt x="762" y="0"/>
                    <a:pt x="584" y="64"/>
                    <a:pt x="453" y="206"/>
                  </a:cubicBezTo>
                  <a:cubicBezTo>
                    <a:pt x="394" y="265"/>
                    <a:pt x="346" y="325"/>
                    <a:pt x="299" y="385"/>
                  </a:cubicBezTo>
                  <a:cubicBezTo>
                    <a:pt x="84" y="611"/>
                    <a:pt x="1" y="992"/>
                    <a:pt x="180" y="1266"/>
                  </a:cubicBezTo>
                  <a:cubicBezTo>
                    <a:pt x="343" y="1521"/>
                    <a:pt x="585" y="1619"/>
                    <a:pt x="854" y="1619"/>
                  </a:cubicBezTo>
                  <a:cubicBezTo>
                    <a:pt x="898" y="1619"/>
                    <a:pt x="944" y="1616"/>
                    <a:pt x="989" y="1611"/>
                  </a:cubicBezTo>
                  <a:cubicBezTo>
                    <a:pt x="1203" y="1575"/>
                    <a:pt x="1394" y="1444"/>
                    <a:pt x="1549" y="1289"/>
                  </a:cubicBezTo>
                  <a:cubicBezTo>
                    <a:pt x="1811" y="1027"/>
                    <a:pt x="1846" y="551"/>
                    <a:pt x="1549" y="265"/>
                  </a:cubicBezTo>
                  <a:cubicBezTo>
                    <a:pt x="1549" y="265"/>
                    <a:pt x="1525" y="254"/>
                    <a:pt x="1513" y="254"/>
                  </a:cubicBezTo>
                  <a:cubicBezTo>
                    <a:pt x="1501" y="242"/>
                    <a:pt x="1501" y="218"/>
                    <a:pt x="1489" y="206"/>
                  </a:cubicBezTo>
                  <a:cubicBezTo>
                    <a:pt x="1340" y="76"/>
                    <a:pt x="1139" y="0"/>
                    <a:pt x="942"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9"/>
            <p:cNvSpPr/>
            <p:nvPr/>
          </p:nvSpPr>
          <p:spPr>
            <a:xfrm>
              <a:off x="3064554" y="4013719"/>
              <a:ext cx="110806" cy="121253"/>
            </a:xfrm>
            <a:custGeom>
              <a:rect b="b" l="l" r="r" t="t"/>
              <a:pathLst>
                <a:path extrusionOk="0" h="3180" w="2906">
                  <a:moveTo>
                    <a:pt x="1304" y="0"/>
                  </a:moveTo>
                  <a:cubicBezTo>
                    <a:pt x="909" y="0"/>
                    <a:pt x="523" y="191"/>
                    <a:pt x="299" y="582"/>
                  </a:cubicBezTo>
                  <a:cubicBezTo>
                    <a:pt x="1" y="1094"/>
                    <a:pt x="25" y="1808"/>
                    <a:pt x="263" y="2344"/>
                  </a:cubicBezTo>
                  <a:cubicBezTo>
                    <a:pt x="275" y="2404"/>
                    <a:pt x="299" y="2439"/>
                    <a:pt x="334" y="2499"/>
                  </a:cubicBezTo>
                  <a:cubicBezTo>
                    <a:pt x="382" y="2594"/>
                    <a:pt x="441" y="2666"/>
                    <a:pt x="513" y="2713"/>
                  </a:cubicBezTo>
                  <a:cubicBezTo>
                    <a:pt x="760" y="2994"/>
                    <a:pt x="1092" y="3180"/>
                    <a:pt x="1499" y="3180"/>
                  </a:cubicBezTo>
                  <a:cubicBezTo>
                    <a:pt x="1523" y="3180"/>
                    <a:pt x="1548" y="3179"/>
                    <a:pt x="1572" y="3178"/>
                  </a:cubicBezTo>
                  <a:cubicBezTo>
                    <a:pt x="1989" y="3154"/>
                    <a:pt x="2358" y="2904"/>
                    <a:pt x="2561" y="2547"/>
                  </a:cubicBezTo>
                  <a:cubicBezTo>
                    <a:pt x="2906" y="1892"/>
                    <a:pt x="2727" y="951"/>
                    <a:pt x="2239" y="415"/>
                  </a:cubicBezTo>
                  <a:cubicBezTo>
                    <a:pt x="1986" y="141"/>
                    <a:pt x="1642" y="0"/>
                    <a:pt x="1304"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69"/>
            <p:cNvSpPr/>
            <p:nvPr/>
          </p:nvSpPr>
          <p:spPr>
            <a:xfrm>
              <a:off x="2681832" y="4368146"/>
              <a:ext cx="116258" cy="96583"/>
            </a:xfrm>
            <a:custGeom>
              <a:rect b="b" l="l" r="r" t="t"/>
              <a:pathLst>
                <a:path extrusionOk="0" h="2533" w="3049">
                  <a:moveTo>
                    <a:pt x="2374" y="0"/>
                  </a:moveTo>
                  <a:cubicBezTo>
                    <a:pt x="1665" y="0"/>
                    <a:pt x="558" y="1286"/>
                    <a:pt x="310" y="1634"/>
                  </a:cubicBezTo>
                  <a:cubicBezTo>
                    <a:pt x="120" y="1896"/>
                    <a:pt x="1" y="2348"/>
                    <a:pt x="299" y="2491"/>
                  </a:cubicBezTo>
                  <a:cubicBezTo>
                    <a:pt x="346" y="2521"/>
                    <a:pt x="398" y="2533"/>
                    <a:pt x="452" y="2533"/>
                  </a:cubicBezTo>
                  <a:cubicBezTo>
                    <a:pt x="547" y="2533"/>
                    <a:pt x="648" y="2497"/>
                    <a:pt x="739" y="2467"/>
                  </a:cubicBezTo>
                  <a:cubicBezTo>
                    <a:pt x="1275" y="2277"/>
                    <a:pt x="1799" y="1991"/>
                    <a:pt x="2263" y="1645"/>
                  </a:cubicBezTo>
                  <a:cubicBezTo>
                    <a:pt x="2656" y="1348"/>
                    <a:pt x="3049" y="872"/>
                    <a:pt x="2870" y="407"/>
                  </a:cubicBezTo>
                  <a:cubicBezTo>
                    <a:pt x="2763" y="116"/>
                    <a:pt x="2586" y="0"/>
                    <a:pt x="2374" y="0"/>
                  </a:cubicBezTo>
                  <a:close/>
                </a:path>
              </a:pathLst>
            </a:custGeom>
            <a:solidFill>
              <a:srgbClr val="563B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69"/>
            <p:cNvSpPr/>
            <p:nvPr/>
          </p:nvSpPr>
          <p:spPr>
            <a:xfrm>
              <a:off x="1980410" y="3927238"/>
              <a:ext cx="88576" cy="37444"/>
            </a:xfrm>
            <a:custGeom>
              <a:rect b="b" l="l" r="r" t="t"/>
              <a:pathLst>
                <a:path extrusionOk="0" h="982" w="2323">
                  <a:moveTo>
                    <a:pt x="1706" y="1"/>
                  </a:moveTo>
                  <a:cubicBezTo>
                    <a:pt x="1233" y="1"/>
                    <a:pt x="602" y="208"/>
                    <a:pt x="417" y="290"/>
                  </a:cubicBezTo>
                  <a:cubicBezTo>
                    <a:pt x="215" y="385"/>
                    <a:pt x="1" y="576"/>
                    <a:pt x="120" y="766"/>
                  </a:cubicBezTo>
                  <a:cubicBezTo>
                    <a:pt x="179" y="862"/>
                    <a:pt x="275" y="886"/>
                    <a:pt x="370" y="897"/>
                  </a:cubicBezTo>
                  <a:cubicBezTo>
                    <a:pt x="612" y="952"/>
                    <a:pt x="855" y="981"/>
                    <a:pt x="1104" y="981"/>
                  </a:cubicBezTo>
                  <a:cubicBezTo>
                    <a:pt x="1234" y="981"/>
                    <a:pt x="1366" y="973"/>
                    <a:pt x="1501" y="957"/>
                  </a:cubicBezTo>
                  <a:cubicBezTo>
                    <a:pt x="1822" y="933"/>
                    <a:pt x="2203" y="814"/>
                    <a:pt x="2251" y="481"/>
                  </a:cubicBezTo>
                  <a:cubicBezTo>
                    <a:pt x="2322" y="115"/>
                    <a:pt x="2058" y="1"/>
                    <a:pt x="1706" y="1"/>
                  </a:cubicBezTo>
                  <a:close/>
                </a:path>
              </a:pathLst>
            </a:custGeom>
            <a:solidFill>
              <a:srgbClr val="825F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9"/>
            <p:cNvSpPr/>
            <p:nvPr/>
          </p:nvSpPr>
          <p:spPr>
            <a:xfrm>
              <a:off x="780500" y="3846591"/>
              <a:ext cx="329634" cy="502592"/>
            </a:xfrm>
            <a:custGeom>
              <a:rect b="b" l="l" r="r" t="t"/>
              <a:pathLst>
                <a:path extrusionOk="0" h="13181" w="8645">
                  <a:moveTo>
                    <a:pt x="8585" y="0"/>
                  </a:moveTo>
                  <a:lnTo>
                    <a:pt x="1620" y="500"/>
                  </a:lnTo>
                  <a:cubicBezTo>
                    <a:pt x="703" y="572"/>
                    <a:pt x="1" y="1334"/>
                    <a:pt x="1" y="2262"/>
                  </a:cubicBezTo>
                  <a:lnTo>
                    <a:pt x="12" y="5560"/>
                  </a:lnTo>
                  <a:lnTo>
                    <a:pt x="12" y="6632"/>
                  </a:lnTo>
                  <a:lnTo>
                    <a:pt x="48" y="11025"/>
                  </a:lnTo>
                  <a:cubicBezTo>
                    <a:pt x="48" y="11930"/>
                    <a:pt x="763" y="12692"/>
                    <a:pt x="1679" y="12752"/>
                  </a:cubicBezTo>
                  <a:lnTo>
                    <a:pt x="8644" y="13180"/>
                  </a:lnTo>
                  <a:lnTo>
                    <a:pt x="8644" y="11740"/>
                  </a:lnTo>
                  <a:lnTo>
                    <a:pt x="8644" y="10978"/>
                  </a:lnTo>
                  <a:lnTo>
                    <a:pt x="8621" y="6572"/>
                  </a:lnTo>
                  <a:lnTo>
                    <a:pt x="8609" y="4929"/>
                  </a:lnTo>
                  <a:lnTo>
                    <a:pt x="8585" y="1417"/>
                  </a:lnTo>
                  <a:lnTo>
                    <a:pt x="8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9"/>
            <p:cNvSpPr/>
            <p:nvPr/>
          </p:nvSpPr>
          <p:spPr>
            <a:xfrm>
              <a:off x="1108733" y="3560724"/>
              <a:ext cx="3251498" cy="1043351"/>
            </a:xfrm>
            <a:custGeom>
              <a:rect b="b" l="l" r="r" t="t"/>
              <a:pathLst>
                <a:path extrusionOk="0" h="27363" w="85274">
                  <a:moveTo>
                    <a:pt x="74905" y="0"/>
                  </a:moveTo>
                  <a:cubicBezTo>
                    <a:pt x="74709" y="0"/>
                    <a:pt x="74510" y="3"/>
                    <a:pt x="74308" y="8"/>
                  </a:cubicBezTo>
                  <a:lnTo>
                    <a:pt x="74308" y="10498"/>
                  </a:lnTo>
                  <a:lnTo>
                    <a:pt x="14550" y="10498"/>
                  </a:lnTo>
                  <a:lnTo>
                    <a:pt x="14550" y="3985"/>
                  </a:lnTo>
                  <a:cubicBezTo>
                    <a:pt x="12324" y="5199"/>
                    <a:pt x="10871" y="6307"/>
                    <a:pt x="10871" y="6307"/>
                  </a:cubicBezTo>
                  <a:cubicBezTo>
                    <a:pt x="8549" y="8223"/>
                    <a:pt x="3751" y="8747"/>
                    <a:pt x="1382" y="8890"/>
                  </a:cubicBezTo>
                  <a:cubicBezTo>
                    <a:pt x="1048" y="8902"/>
                    <a:pt x="787" y="8902"/>
                    <a:pt x="560" y="8926"/>
                  </a:cubicBezTo>
                  <a:cubicBezTo>
                    <a:pt x="203" y="8938"/>
                    <a:pt x="1" y="8938"/>
                    <a:pt x="1" y="8938"/>
                  </a:cubicBezTo>
                  <a:lnTo>
                    <a:pt x="13" y="12450"/>
                  </a:lnTo>
                  <a:lnTo>
                    <a:pt x="13" y="14081"/>
                  </a:lnTo>
                  <a:lnTo>
                    <a:pt x="36" y="18487"/>
                  </a:lnTo>
                  <a:lnTo>
                    <a:pt x="36" y="19249"/>
                  </a:lnTo>
                  <a:cubicBezTo>
                    <a:pt x="36" y="19249"/>
                    <a:pt x="132" y="19243"/>
                    <a:pt x="301" y="19243"/>
                  </a:cubicBezTo>
                  <a:cubicBezTo>
                    <a:pt x="386" y="19243"/>
                    <a:pt x="489" y="19245"/>
                    <a:pt x="608" y="19249"/>
                  </a:cubicBezTo>
                  <a:cubicBezTo>
                    <a:pt x="834" y="19261"/>
                    <a:pt x="1096" y="19261"/>
                    <a:pt x="1429" y="19284"/>
                  </a:cubicBezTo>
                  <a:cubicBezTo>
                    <a:pt x="3787" y="19415"/>
                    <a:pt x="8597" y="19880"/>
                    <a:pt x="10931" y="21761"/>
                  </a:cubicBezTo>
                  <a:cubicBezTo>
                    <a:pt x="10931" y="21761"/>
                    <a:pt x="18087" y="27143"/>
                    <a:pt x="25231" y="27143"/>
                  </a:cubicBezTo>
                  <a:cubicBezTo>
                    <a:pt x="25254" y="27143"/>
                    <a:pt x="25278" y="27143"/>
                    <a:pt x="25302" y="27142"/>
                  </a:cubicBezTo>
                  <a:lnTo>
                    <a:pt x="42530" y="27047"/>
                  </a:lnTo>
                  <a:cubicBezTo>
                    <a:pt x="44197" y="27035"/>
                    <a:pt x="45828" y="26845"/>
                    <a:pt x="47459" y="26464"/>
                  </a:cubicBezTo>
                  <a:cubicBezTo>
                    <a:pt x="50918" y="25657"/>
                    <a:pt x="54414" y="25393"/>
                    <a:pt x="57506" y="25393"/>
                  </a:cubicBezTo>
                  <a:cubicBezTo>
                    <a:pt x="62033" y="25393"/>
                    <a:pt x="65692" y="25959"/>
                    <a:pt x="67092" y="26214"/>
                  </a:cubicBezTo>
                  <a:cubicBezTo>
                    <a:pt x="67128" y="26214"/>
                    <a:pt x="67164" y="26226"/>
                    <a:pt x="67188" y="26226"/>
                  </a:cubicBezTo>
                  <a:cubicBezTo>
                    <a:pt x="67509" y="26273"/>
                    <a:pt x="67807" y="26369"/>
                    <a:pt x="68116" y="26440"/>
                  </a:cubicBezTo>
                  <a:cubicBezTo>
                    <a:pt x="70603" y="27114"/>
                    <a:pt x="72838" y="27363"/>
                    <a:pt x="74783" y="27363"/>
                  </a:cubicBezTo>
                  <a:cubicBezTo>
                    <a:pt x="78714" y="27363"/>
                    <a:pt x="81459" y="26347"/>
                    <a:pt x="82702" y="25773"/>
                  </a:cubicBezTo>
                  <a:cubicBezTo>
                    <a:pt x="84071" y="25059"/>
                    <a:pt x="85095" y="23963"/>
                    <a:pt x="85083" y="21844"/>
                  </a:cubicBezTo>
                  <a:cubicBezTo>
                    <a:pt x="85083" y="20844"/>
                    <a:pt x="84785" y="19915"/>
                    <a:pt x="84309" y="19225"/>
                  </a:cubicBezTo>
                  <a:cubicBezTo>
                    <a:pt x="83880" y="18594"/>
                    <a:pt x="83892" y="17748"/>
                    <a:pt x="84368" y="17141"/>
                  </a:cubicBezTo>
                  <a:cubicBezTo>
                    <a:pt x="84452" y="17022"/>
                    <a:pt x="84547" y="16879"/>
                    <a:pt x="84618" y="16736"/>
                  </a:cubicBezTo>
                  <a:cubicBezTo>
                    <a:pt x="85023" y="15986"/>
                    <a:pt x="85273" y="14879"/>
                    <a:pt x="85273" y="13605"/>
                  </a:cubicBezTo>
                  <a:cubicBezTo>
                    <a:pt x="85261" y="12200"/>
                    <a:pt x="84928" y="10962"/>
                    <a:pt x="84428" y="10248"/>
                  </a:cubicBezTo>
                  <a:cubicBezTo>
                    <a:pt x="84392" y="10200"/>
                    <a:pt x="84368" y="10140"/>
                    <a:pt x="84321" y="10093"/>
                  </a:cubicBezTo>
                  <a:cubicBezTo>
                    <a:pt x="84214" y="9962"/>
                    <a:pt x="84142" y="9819"/>
                    <a:pt x="84083" y="9652"/>
                  </a:cubicBezTo>
                  <a:cubicBezTo>
                    <a:pt x="83892" y="9128"/>
                    <a:pt x="83952" y="8521"/>
                    <a:pt x="84273" y="8033"/>
                  </a:cubicBezTo>
                  <a:cubicBezTo>
                    <a:pt x="84749" y="7330"/>
                    <a:pt x="85023" y="6402"/>
                    <a:pt x="85023" y="5414"/>
                  </a:cubicBezTo>
                  <a:cubicBezTo>
                    <a:pt x="85011" y="3282"/>
                    <a:pt x="83976" y="2211"/>
                    <a:pt x="82594" y="1508"/>
                  </a:cubicBezTo>
                  <a:cubicBezTo>
                    <a:pt x="81360" y="954"/>
                    <a:pt x="78705" y="0"/>
                    <a:pt x="74905" y="0"/>
                  </a:cubicBezTo>
                  <a:close/>
                </a:path>
              </a:pathLst>
            </a:custGeom>
            <a:solidFill>
              <a:srgbClr val="25BF7C">
                <a:alpha val="51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9"/>
            <p:cNvSpPr/>
            <p:nvPr/>
          </p:nvSpPr>
          <p:spPr>
            <a:xfrm>
              <a:off x="1150067" y="3784400"/>
              <a:ext cx="471249" cy="429039"/>
            </a:xfrm>
            <a:custGeom>
              <a:rect b="b" l="l" r="r" t="t"/>
              <a:pathLst>
                <a:path extrusionOk="0" h="11252" w="12359">
                  <a:moveTo>
                    <a:pt x="12359" y="0"/>
                  </a:moveTo>
                  <a:cubicBezTo>
                    <a:pt x="11264" y="691"/>
                    <a:pt x="10561" y="1214"/>
                    <a:pt x="10466" y="1286"/>
                  </a:cubicBezTo>
                  <a:cubicBezTo>
                    <a:pt x="7930" y="3358"/>
                    <a:pt x="3048" y="3929"/>
                    <a:pt x="345" y="4096"/>
                  </a:cubicBezTo>
                  <a:cubicBezTo>
                    <a:pt x="226" y="4096"/>
                    <a:pt x="107" y="4108"/>
                    <a:pt x="0" y="4108"/>
                  </a:cubicBezTo>
                  <a:lnTo>
                    <a:pt x="12" y="6572"/>
                  </a:lnTo>
                  <a:lnTo>
                    <a:pt x="24" y="11251"/>
                  </a:lnTo>
                  <a:cubicBezTo>
                    <a:pt x="24" y="11251"/>
                    <a:pt x="9406" y="11251"/>
                    <a:pt x="12359" y="4727"/>
                  </a:cubicBezTo>
                  <a:lnTo>
                    <a:pt x="12359" y="0"/>
                  </a:lnTo>
                  <a:close/>
                </a:path>
              </a:pathLst>
            </a:cu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9"/>
            <p:cNvSpPr/>
            <p:nvPr/>
          </p:nvSpPr>
          <p:spPr>
            <a:xfrm>
              <a:off x="3983018" y="3601867"/>
              <a:ext cx="334629" cy="503735"/>
            </a:xfrm>
            <a:custGeom>
              <a:rect b="b" l="l" r="r" t="t"/>
              <a:pathLst>
                <a:path extrusionOk="0" h="13211" w="8776">
                  <a:moveTo>
                    <a:pt x="0" y="1"/>
                  </a:moveTo>
                  <a:lnTo>
                    <a:pt x="0" y="4966"/>
                  </a:lnTo>
                  <a:lnTo>
                    <a:pt x="0" y="9430"/>
                  </a:lnTo>
                  <a:cubicBezTo>
                    <a:pt x="2866" y="12754"/>
                    <a:pt x="6183" y="13211"/>
                    <a:pt x="7790" y="13211"/>
                  </a:cubicBezTo>
                  <a:cubicBezTo>
                    <a:pt x="8400" y="13211"/>
                    <a:pt x="8763" y="13145"/>
                    <a:pt x="8763" y="13145"/>
                  </a:cubicBezTo>
                  <a:cubicBezTo>
                    <a:pt x="8775" y="12931"/>
                    <a:pt x="8775" y="12740"/>
                    <a:pt x="8775" y="12526"/>
                  </a:cubicBezTo>
                  <a:cubicBezTo>
                    <a:pt x="8763" y="11193"/>
                    <a:pt x="8418" y="10228"/>
                    <a:pt x="8108" y="9764"/>
                  </a:cubicBezTo>
                  <a:cubicBezTo>
                    <a:pt x="8096" y="9728"/>
                    <a:pt x="8061" y="9716"/>
                    <a:pt x="8049" y="9680"/>
                  </a:cubicBezTo>
                  <a:lnTo>
                    <a:pt x="8037" y="9657"/>
                  </a:lnTo>
                  <a:cubicBezTo>
                    <a:pt x="7858" y="9430"/>
                    <a:pt x="7739" y="9180"/>
                    <a:pt x="7644" y="8942"/>
                  </a:cubicBezTo>
                  <a:cubicBezTo>
                    <a:pt x="7334" y="8073"/>
                    <a:pt x="7442" y="7097"/>
                    <a:pt x="7965" y="6323"/>
                  </a:cubicBezTo>
                  <a:cubicBezTo>
                    <a:pt x="8335" y="5775"/>
                    <a:pt x="8525" y="5061"/>
                    <a:pt x="8525" y="4311"/>
                  </a:cubicBezTo>
                  <a:cubicBezTo>
                    <a:pt x="8525" y="2894"/>
                    <a:pt x="8001" y="2049"/>
                    <a:pt x="6727" y="1394"/>
                  </a:cubicBezTo>
                  <a:cubicBezTo>
                    <a:pt x="5596" y="894"/>
                    <a:pt x="3286" y="72"/>
                    <a:pt x="0" y="1"/>
                  </a:cubicBezTo>
                  <a:close/>
                </a:path>
              </a:pathLst>
            </a:custGeom>
            <a:solidFill>
              <a:schemeClr val="accent1">
                <a:alpha val="318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8" name="Google Shape;2628;p69"/>
          <p:cNvSpPr txBox="1"/>
          <p:nvPr/>
        </p:nvSpPr>
        <p:spPr>
          <a:xfrm>
            <a:off x="4999150" y="4035875"/>
            <a:ext cx="34638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dk2"/>
              </a:solidFill>
              <a:latin typeface="Hind"/>
              <a:ea typeface="Hind"/>
              <a:cs typeface="Hind"/>
              <a:sym typeface="Hind"/>
            </a:endParaRPr>
          </a:p>
        </p:txBody>
      </p:sp>
      <p:grpSp>
        <p:nvGrpSpPr>
          <p:cNvPr id="2629" name="Google Shape;2629;p69"/>
          <p:cNvGrpSpPr/>
          <p:nvPr/>
        </p:nvGrpSpPr>
        <p:grpSpPr>
          <a:xfrm rot="1110854">
            <a:off x="2591567" y="322652"/>
            <a:ext cx="1125259" cy="1125259"/>
            <a:chOff x="-149451" y="2973528"/>
            <a:chExt cx="2344587" cy="2344587"/>
          </a:xfrm>
        </p:grpSpPr>
        <p:sp>
          <p:nvSpPr>
            <p:cNvPr id="2630" name="Google Shape;2630;p69"/>
            <p:cNvSpPr/>
            <p:nvPr/>
          </p:nvSpPr>
          <p:spPr>
            <a:xfrm>
              <a:off x="-149451" y="2973528"/>
              <a:ext cx="2344587" cy="2344587"/>
            </a:xfrm>
            <a:custGeom>
              <a:rect b="b" l="l" r="r" t="t"/>
              <a:pathLst>
                <a:path extrusionOk="0" h="51972" w="51972">
                  <a:moveTo>
                    <a:pt x="25980" y="1"/>
                  </a:moveTo>
                  <a:cubicBezTo>
                    <a:pt x="11633" y="1"/>
                    <a:pt x="1" y="11633"/>
                    <a:pt x="1" y="25980"/>
                  </a:cubicBezTo>
                  <a:cubicBezTo>
                    <a:pt x="1" y="40339"/>
                    <a:pt x="11633" y="51971"/>
                    <a:pt x="25980" y="51971"/>
                  </a:cubicBezTo>
                  <a:cubicBezTo>
                    <a:pt x="40339" y="51971"/>
                    <a:pt x="51971" y="40339"/>
                    <a:pt x="51971" y="25980"/>
                  </a:cubicBezTo>
                  <a:cubicBezTo>
                    <a:pt x="51971" y="11633"/>
                    <a:pt x="40339" y="1"/>
                    <a:pt x="25980" y="1"/>
                  </a:cubicBezTo>
                  <a:close/>
                </a:path>
              </a:pathLst>
            </a:custGeom>
            <a:solidFill>
              <a:srgbClr val="25BF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9"/>
            <p:cNvSpPr/>
            <p:nvPr/>
          </p:nvSpPr>
          <p:spPr>
            <a:xfrm>
              <a:off x="184655" y="3002536"/>
              <a:ext cx="1127993" cy="1247406"/>
            </a:xfrm>
            <a:custGeom>
              <a:rect b="b" l="l" r="r" t="t"/>
              <a:pathLst>
                <a:path extrusionOk="0" h="27651" w="25004">
                  <a:moveTo>
                    <a:pt x="12811" y="1"/>
                  </a:moveTo>
                  <a:cubicBezTo>
                    <a:pt x="9180" y="810"/>
                    <a:pt x="5822" y="2394"/>
                    <a:pt x="2953" y="4561"/>
                  </a:cubicBezTo>
                  <a:cubicBezTo>
                    <a:pt x="2953" y="4561"/>
                    <a:pt x="2977" y="4823"/>
                    <a:pt x="3191" y="5180"/>
                  </a:cubicBezTo>
                  <a:cubicBezTo>
                    <a:pt x="3394" y="5537"/>
                    <a:pt x="3048" y="5739"/>
                    <a:pt x="3072" y="5858"/>
                  </a:cubicBezTo>
                  <a:cubicBezTo>
                    <a:pt x="3084" y="5966"/>
                    <a:pt x="3275" y="5954"/>
                    <a:pt x="3096" y="6156"/>
                  </a:cubicBezTo>
                  <a:cubicBezTo>
                    <a:pt x="2929" y="6370"/>
                    <a:pt x="3096" y="6323"/>
                    <a:pt x="2953" y="6466"/>
                  </a:cubicBezTo>
                  <a:cubicBezTo>
                    <a:pt x="2798" y="6620"/>
                    <a:pt x="2655" y="6751"/>
                    <a:pt x="2548" y="6823"/>
                  </a:cubicBezTo>
                  <a:cubicBezTo>
                    <a:pt x="2441" y="6906"/>
                    <a:pt x="2477" y="7109"/>
                    <a:pt x="2262" y="7359"/>
                  </a:cubicBezTo>
                  <a:cubicBezTo>
                    <a:pt x="2060" y="7621"/>
                    <a:pt x="1655" y="7823"/>
                    <a:pt x="1655" y="8228"/>
                  </a:cubicBezTo>
                  <a:cubicBezTo>
                    <a:pt x="1655" y="8609"/>
                    <a:pt x="1048" y="9145"/>
                    <a:pt x="965" y="9371"/>
                  </a:cubicBezTo>
                  <a:cubicBezTo>
                    <a:pt x="893" y="9585"/>
                    <a:pt x="286" y="10395"/>
                    <a:pt x="250" y="10931"/>
                  </a:cubicBezTo>
                  <a:cubicBezTo>
                    <a:pt x="227" y="11466"/>
                    <a:pt x="227" y="12038"/>
                    <a:pt x="250" y="12359"/>
                  </a:cubicBezTo>
                  <a:cubicBezTo>
                    <a:pt x="286" y="12693"/>
                    <a:pt x="310" y="13050"/>
                    <a:pt x="227" y="13431"/>
                  </a:cubicBezTo>
                  <a:cubicBezTo>
                    <a:pt x="155" y="13824"/>
                    <a:pt x="72" y="14181"/>
                    <a:pt x="36" y="14895"/>
                  </a:cubicBezTo>
                  <a:cubicBezTo>
                    <a:pt x="0" y="15610"/>
                    <a:pt x="286" y="15919"/>
                    <a:pt x="953" y="16145"/>
                  </a:cubicBezTo>
                  <a:cubicBezTo>
                    <a:pt x="1643" y="16348"/>
                    <a:pt x="2917" y="16967"/>
                    <a:pt x="3227" y="17419"/>
                  </a:cubicBezTo>
                  <a:cubicBezTo>
                    <a:pt x="3560" y="17884"/>
                    <a:pt x="3739" y="18455"/>
                    <a:pt x="3977" y="18527"/>
                  </a:cubicBezTo>
                  <a:cubicBezTo>
                    <a:pt x="4227" y="18598"/>
                    <a:pt x="4441" y="19348"/>
                    <a:pt x="5251" y="19908"/>
                  </a:cubicBezTo>
                  <a:cubicBezTo>
                    <a:pt x="6072" y="20479"/>
                    <a:pt x="7608" y="20551"/>
                    <a:pt x="8287" y="21277"/>
                  </a:cubicBezTo>
                  <a:cubicBezTo>
                    <a:pt x="8978" y="22003"/>
                    <a:pt x="10216" y="23789"/>
                    <a:pt x="10537" y="24777"/>
                  </a:cubicBezTo>
                  <a:cubicBezTo>
                    <a:pt x="10871" y="25766"/>
                    <a:pt x="11406" y="26111"/>
                    <a:pt x="11966" y="26587"/>
                  </a:cubicBezTo>
                  <a:cubicBezTo>
                    <a:pt x="12538" y="27063"/>
                    <a:pt x="13252" y="27599"/>
                    <a:pt x="13788" y="27647"/>
                  </a:cubicBezTo>
                  <a:cubicBezTo>
                    <a:pt x="13826" y="27649"/>
                    <a:pt x="13862" y="27651"/>
                    <a:pt x="13897" y="27651"/>
                  </a:cubicBezTo>
                  <a:cubicBezTo>
                    <a:pt x="14354" y="27651"/>
                    <a:pt x="14547" y="27443"/>
                    <a:pt x="14514" y="27266"/>
                  </a:cubicBezTo>
                  <a:cubicBezTo>
                    <a:pt x="14502" y="27063"/>
                    <a:pt x="13812" y="26504"/>
                    <a:pt x="13704" y="26349"/>
                  </a:cubicBezTo>
                  <a:cubicBezTo>
                    <a:pt x="13609" y="26206"/>
                    <a:pt x="13383" y="25254"/>
                    <a:pt x="13073" y="24563"/>
                  </a:cubicBezTo>
                  <a:cubicBezTo>
                    <a:pt x="12740" y="23884"/>
                    <a:pt x="12716" y="23873"/>
                    <a:pt x="12811" y="23539"/>
                  </a:cubicBezTo>
                  <a:cubicBezTo>
                    <a:pt x="12919" y="23218"/>
                    <a:pt x="13145" y="22503"/>
                    <a:pt x="13454" y="22325"/>
                  </a:cubicBezTo>
                  <a:cubicBezTo>
                    <a:pt x="13788" y="22146"/>
                    <a:pt x="14026" y="22277"/>
                    <a:pt x="14252" y="21968"/>
                  </a:cubicBezTo>
                  <a:cubicBezTo>
                    <a:pt x="14454" y="21646"/>
                    <a:pt x="14526" y="21468"/>
                    <a:pt x="14514" y="21277"/>
                  </a:cubicBezTo>
                  <a:cubicBezTo>
                    <a:pt x="14502" y="21087"/>
                    <a:pt x="14169" y="20967"/>
                    <a:pt x="13859" y="20932"/>
                  </a:cubicBezTo>
                  <a:cubicBezTo>
                    <a:pt x="13538" y="20908"/>
                    <a:pt x="13431" y="20622"/>
                    <a:pt x="13002" y="20551"/>
                  </a:cubicBezTo>
                  <a:cubicBezTo>
                    <a:pt x="12561" y="20479"/>
                    <a:pt x="11966" y="20301"/>
                    <a:pt x="11823" y="20039"/>
                  </a:cubicBezTo>
                  <a:cubicBezTo>
                    <a:pt x="11698" y="19836"/>
                    <a:pt x="11471" y="19751"/>
                    <a:pt x="11270" y="19751"/>
                  </a:cubicBezTo>
                  <a:cubicBezTo>
                    <a:pt x="11222" y="19751"/>
                    <a:pt x="11176" y="19756"/>
                    <a:pt x="11133" y="19765"/>
                  </a:cubicBezTo>
                  <a:cubicBezTo>
                    <a:pt x="11053" y="19774"/>
                    <a:pt x="10905" y="19798"/>
                    <a:pt x="10729" y="19798"/>
                  </a:cubicBezTo>
                  <a:cubicBezTo>
                    <a:pt x="10455" y="19798"/>
                    <a:pt x="10112" y="19740"/>
                    <a:pt x="9859" y="19479"/>
                  </a:cubicBezTo>
                  <a:cubicBezTo>
                    <a:pt x="9430" y="19051"/>
                    <a:pt x="9394" y="18229"/>
                    <a:pt x="9323" y="17800"/>
                  </a:cubicBezTo>
                  <a:cubicBezTo>
                    <a:pt x="9240" y="17372"/>
                    <a:pt x="9168" y="17229"/>
                    <a:pt x="9287" y="16907"/>
                  </a:cubicBezTo>
                  <a:cubicBezTo>
                    <a:pt x="9394" y="16574"/>
                    <a:pt x="9394" y="16336"/>
                    <a:pt x="9894" y="16098"/>
                  </a:cubicBezTo>
                  <a:cubicBezTo>
                    <a:pt x="10184" y="15963"/>
                    <a:pt x="10571" y="15848"/>
                    <a:pt x="10942" y="15848"/>
                  </a:cubicBezTo>
                  <a:cubicBezTo>
                    <a:pt x="11228" y="15848"/>
                    <a:pt x="11504" y="15916"/>
                    <a:pt x="11716" y="16098"/>
                  </a:cubicBezTo>
                  <a:cubicBezTo>
                    <a:pt x="11890" y="16243"/>
                    <a:pt x="12124" y="16298"/>
                    <a:pt x="12365" y="16298"/>
                  </a:cubicBezTo>
                  <a:cubicBezTo>
                    <a:pt x="12816" y="16298"/>
                    <a:pt x="13291" y="16102"/>
                    <a:pt x="13431" y="15931"/>
                  </a:cubicBezTo>
                  <a:cubicBezTo>
                    <a:pt x="13633" y="15681"/>
                    <a:pt x="14252" y="14943"/>
                    <a:pt x="14752" y="14907"/>
                  </a:cubicBezTo>
                  <a:cubicBezTo>
                    <a:pt x="15252" y="14883"/>
                    <a:pt x="16074" y="14907"/>
                    <a:pt x="16383" y="14633"/>
                  </a:cubicBezTo>
                  <a:cubicBezTo>
                    <a:pt x="16717" y="14348"/>
                    <a:pt x="17919" y="13740"/>
                    <a:pt x="18134" y="13264"/>
                  </a:cubicBezTo>
                  <a:cubicBezTo>
                    <a:pt x="18336" y="12764"/>
                    <a:pt x="19157" y="11371"/>
                    <a:pt x="19157" y="10907"/>
                  </a:cubicBezTo>
                  <a:cubicBezTo>
                    <a:pt x="19157" y="10479"/>
                    <a:pt x="20432" y="9686"/>
                    <a:pt x="20958" y="9686"/>
                  </a:cubicBezTo>
                  <a:cubicBezTo>
                    <a:pt x="21003" y="9686"/>
                    <a:pt x="21042" y="9692"/>
                    <a:pt x="21074" y="9704"/>
                  </a:cubicBezTo>
                  <a:cubicBezTo>
                    <a:pt x="21115" y="9718"/>
                    <a:pt x="21157" y="9724"/>
                    <a:pt x="21200" y="9724"/>
                  </a:cubicBezTo>
                  <a:cubicBezTo>
                    <a:pt x="21608" y="9724"/>
                    <a:pt x="22094" y="9168"/>
                    <a:pt x="22277" y="9168"/>
                  </a:cubicBezTo>
                  <a:cubicBezTo>
                    <a:pt x="22347" y="9168"/>
                    <a:pt x="22464" y="9180"/>
                    <a:pt x="22603" y="9180"/>
                  </a:cubicBezTo>
                  <a:cubicBezTo>
                    <a:pt x="22887" y="9180"/>
                    <a:pt x="23259" y="9131"/>
                    <a:pt x="23491" y="8835"/>
                  </a:cubicBezTo>
                  <a:cubicBezTo>
                    <a:pt x="23849" y="8406"/>
                    <a:pt x="24122" y="8121"/>
                    <a:pt x="24408" y="7704"/>
                  </a:cubicBezTo>
                  <a:cubicBezTo>
                    <a:pt x="24789" y="7311"/>
                    <a:pt x="25003" y="6668"/>
                    <a:pt x="23968" y="6359"/>
                  </a:cubicBezTo>
                  <a:cubicBezTo>
                    <a:pt x="22944" y="6025"/>
                    <a:pt x="22182" y="5930"/>
                    <a:pt x="21563" y="5597"/>
                  </a:cubicBezTo>
                  <a:cubicBezTo>
                    <a:pt x="20969" y="5259"/>
                    <a:pt x="20387" y="5013"/>
                    <a:pt x="19917" y="5013"/>
                  </a:cubicBezTo>
                  <a:cubicBezTo>
                    <a:pt x="19906" y="5013"/>
                    <a:pt x="19895" y="5013"/>
                    <a:pt x="19884" y="5013"/>
                  </a:cubicBezTo>
                  <a:cubicBezTo>
                    <a:pt x="19873" y="5013"/>
                    <a:pt x="19862" y="5014"/>
                    <a:pt x="19850" y="5014"/>
                  </a:cubicBezTo>
                  <a:cubicBezTo>
                    <a:pt x="19533" y="5014"/>
                    <a:pt x="19012" y="4910"/>
                    <a:pt x="18538" y="4910"/>
                  </a:cubicBezTo>
                  <a:cubicBezTo>
                    <a:pt x="18302" y="4910"/>
                    <a:pt x="18077" y="4936"/>
                    <a:pt x="17895" y="5013"/>
                  </a:cubicBezTo>
                  <a:cubicBezTo>
                    <a:pt x="17324" y="5251"/>
                    <a:pt x="16717" y="6430"/>
                    <a:pt x="15836" y="6632"/>
                  </a:cubicBezTo>
                  <a:cubicBezTo>
                    <a:pt x="15683" y="6670"/>
                    <a:pt x="15491" y="6687"/>
                    <a:pt x="15273" y="6687"/>
                  </a:cubicBezTo>
                  <a:cubicBezTo>
                    <a:pt x="14247" y="6687"/>
                    <a:pt x="12665" y="6316"/>
                    <a:pt x="12145" y="6001"/>
                  </a:cubicBezTo>
                  <a:cubicBezTo>
                    <a:pt x="11537" y="5608"/>
                    <a:pt x="11359" y="4823"/>
                    <a:pt x="11537" y="4430"/>
                  </a:cubicBezTo>
                  <a:cubicBezTo>
                    <a:pt x="11716" y="4049"/>
                    <a:pt x="11787" y="3346"/>
                    <a:pt x="11740" y="3084"/>
                  </a:cubicBezTo>
                  <a:cubicBezTo>
                    <a:pt x="11704" y="2810"/>
                    <a:pt x="12633" y="2322"/>
                    <a:pt x="12954" y="1977"/>
                  </a:cubicBezTo>
                  <a:cubicBezTo>
                    <a:pt x="13276" y="1632"/>
                    <a:pt x="13573" y="548"/>
                    <a:pt x="12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9"/>
            <p:cNvSpPr/>
            <p:nvPr/>
          </p:nvSpPr>
          <p:spPr>
            <a:xfrm>
              <a:off x="951664" y="4213956"/>
              <a:ext cx="884160" cy="1042550"/>
            </a:xfrm>
            <a:custGeom>
              <a:rect b="b" l="l" r="r" t="t"/>
              <a:pathLst>
                <a:path extrusionOk="0" h="23110" w="19599">
                  <a:moveTo>
                    <a:pt x="5062" y="0"/>
                  </a:moveTo>
                  <a:cubicBezTo>
                    <a:pt x="4588" y="0"/>
                    <a:pt x="4017" y="122"/>
                    <a:pt x="3706" y="122"/>
                  </a:cubicBezTo>
                  <a:cubicBezTo>
                    <a:pt x="3664" y="122"/>
                    <a:pt x="3627" y="120"/>
                    <a:pt x="3596" y="115"/>
                  </a:cubicBezTo>
                  <a:cubicBezTo>
                    <a:pt x="3575" y="112"/>
                    <a:pt x="3553" y="110"/>
                    <a:pt x="3529" y="110"/>
                  </a:cubicBezTo>
                  <a:cubicBezTo>
                    <a:pt x="3139" y="110"/>
                    <a:pt x="2420" y="558"/>
                    <a:pt x="2263" y="794"/>
                  </a:cubicBezTo>
                  <a:cubicBezTo>
                    <a:pt x="2096" y="1056"/>
                    <a:pt x="2096" y="2580"/>
                    <a:pt x="2263" y="2854"/>
                  </a:cubicBezTo>
                  <a:cubicBezTo>
                    <a:pt x="2429" y="3116"/>
                    <a:pt x="2263" y="3556"/>
                    <a:pt x="1858" y="4187"/>
                  </a:cubicBezTo>
                  <a:cubicBezTo>
                    <a:pt x="1453" y="4830"/>
                    <a:pt x="977" y="5640"/>
                    <a:pt x="489" y="6128"/>
                  </a:cubicBezTo>
                  <a:cubicBezTo>
                    <a:pt x="0" y="6616"/>
                    <a:pt x="227" y="9354"/>
                    <a:pt x="489" y="9664"/>
                  </a:cubicBezTo>
                  <a:cubicBezTo>
                    <a:pt x="762" y="9985"/>
                    <a:pt x="1501" y="11498"/>
                    <a:pt x="2525" y="11926"/>
                  </a:cubicBezTo>
                  <a:cubicBezTo>
                    <a:pt x="3537" y="12343"/>
                    <a:pt x="4751" y="13105"/>
                    <a:pt x="4751" y="13105"/>
                  </a:cubicBezTo>
                  <a:cubicBezTo>
                    <a:pt x="6620" y="14129"/>
                    <a:pt x="6668" y="15855"/>
                    <a:pt x="6513" y="16189"/>
                  </a:cubicBezTo>
                  <a:cubicBezTo>
                    <a:pt x="6335" y="16498"/>
                    <a:pt x="6251" y="17546"/>
                    <a:pt x="5715" y="17903"/>
                  </a:cubicBezTo>
                  <a:cubicBezTo>
                    <a:pt x="5180" y="18260"/>
                    <a:pt x="5977" y="19094"/>
                    <a:pt x="5370" y="19963"/>
                  </a:cubicBezTo>
                  <a:cubicBezTo>
                    <a:pt x="4763" y="20832"/>
                    <a:pt x="3668" y="21796"/>
                    <a:pt x="3239" y="22332"/>
                  </a:cubicBezTo>
                  <a:cubicBezTo>
                    <a:pt x="2810" y="22880"/>
                    <a:pt x="2810" y="23035"/>
                    <a:pt x="3572" y="23106"/>
                  </a:cubicBezTo>
                  <a:cubicBezTo>
                    <a:pt x="3593" y="23108"/>
                    <a:pt x="3615" y="23109"/>
                    <a:pt x="3638" y="23109"/>
                  </a:cubicBezTo>
                  <a:cubicBezTo>
                    <a:pt x="4422" y="23109"/>
                    <a:pt x="6317" y="21943"/>
                    <a:pt x="6942" y="21677"/>
                  </a:cubicBezTo>
                  <a:cubicBezTo>
                    <a:pt x="7609" y="21392"/>
                    <a:pt x="7704" y="19808"/>
                    <a:pt x="8406" y="19213"/>
                  </a:cubicBezTo>
                  <a:cubicBezTo>
                    <a:pt x="9109" y="18617"/>
                    <a:pt x="9954" y="18558"/>
                    <a:pt x="10978" y="18320"/>
                  </a:cubicBezTo>
                  <a:cubicBezTo>
                    <a:pt x="11990" y="18058"/>
                    <a:pt x="13657" y="17320"/>
                    <a:pt x="14407" y="17046"/>
                  </a:cubicBezTo>
                  <a:cubicBezTo>
                    <a:pt x="15133" y="16784"/>
                    <a:pt x="15109" y="16355"/>
                    <a:pt x="15431" y="15760"/>
                  </a:cubicBezTo>
                  <a:cubicBezTo>
                    <a:pt x="15764" y="15165"/>
                    <a:pt x="16562" y="14629"/>
                    <a:pt x="16931" y="14296"/>
                  </a:cubicBezTo>
                  <a:cubicBezTo>
                    <a:pt x="17312" y="13974"/>
                    <a:pt x="17515" y="12843"/>
                    <a:pt x="17253" y="12569"/>
                  </a:cubicBezTo>
                  <a:cubicBezTo>
                    <a:pt x="16979" y="12307"/>
                    <a:pt x="16812" y="11331"/>
                    <a:pt x="17253" y="10700"/>
                  </a:cubicBezTo>
                  <a:cubicBezTo>
                    <a:pt x="17681" y="10057"/>
                    <a:pt x="18336" y="9033"/>
                    <a:pt x="18860" y="8390"/>
                  </a:cubicBezTo>
                  <a:cubicBezTo>
                    <a:pt x="19396" y="7747"/>
                    <a:pt x="19598" y="7211"/>
                    <a:pt x="18955" y="6783"/>
                  </a:cubicBezTo>
                  <a:cubicBezTo>
                    <a:pt x="18336" y="6354"/>
                    <a:pt x="17157" y="6021"/>
                    <a:pt x="16633" y="5914"/>
                  </a:cubicBezTo>
                  <a:cubicBezTo>
                    <a:pt x="16121" y="5818"/>
                    <a:pt x="16193" y="5342"/>
                    <a:pt x="15276" y="4806"/>
                  </a:cubicBezTo>
                  <a:cubicBezTo>
                    <a:pt x="14359" y="4270"/>
                    <a:pt x="13716" y="3449"/>
                    <a:pt x="13169" y="2639"/>
                  </a:cubicBezTo>
                  <a:cubicBezTo>
                    <a:pt x="12757" y="2039"/>
                    <a:pt x="12116" y="1648"/>
                    <a:pt x="11550" y="1648"/>
                  </a:cubicBezTo>
                  <a:cubicBezTo>
                    <a:pt x="11363" y="1648"/>
                    <a:pt x="11185" y="1691"/>
                    <a:pt x="11026" y="1782"/>
                  </a:cubicBezTo>
                  <a:cubicBezTo>
                    <a:pt x="10887" y="1863"/>
                    <a:pt x="10742" y="1895"/>
                    <a:pt x="10591" y="1895"/>
                  </a:cubicBezTo>
                  <a:cubicBezTo>
                    <a:pt x="10032" y="1895"/>
                    <a:pt x="9402" y="1451"/>
                    <a:pt x="8763" y="1413"/>
                  </a:cubicBezTo>
                  <a:cubicBezTo>
                    <a:pt x="7942" y="1353"/>
                    <a:pt x="6132" y="377"/>
                    <a:pt x="5644" y="115"/>
                  </a:cubicBezTo>
                  <a:cubicBezTo>
                    <a:pt x="5501" y="29"/>
                    <a:pt x="5293" y="0"/>
                    <a:pt x="50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9"/>
            <p:cNvSpPr/>
            <p:nvPr/>
          </p:nvSpPr>
          <p:spPr>
            <a:xfrm>
              <a:off x="1681094" y="3241545"/>
              <a:ext cx="425952" cy="513064"/>
            </a:xfrm>
            <a:custGeom>
              <a:rect b="b" l="l" r="r" t="t"/>
              <a:pathLst>
                <a:path extrusionOk="0" h="11373" w="9442">
                  <a:moveTo>
                    <a:pt x="1941" y="1"/>
                  </a:moveTo>
                  <a:cubicBezTo>
                    <a:pt x="1941" y="1"/>
                    <a:pt x="1643" y="429"/>
                    <a:pt x="1179" y="858"/>
                  </a:cubicBezTo>
                  <a:cubicBezTo>
                    <a:pt x="714" y="1299"/>
                    <a:pt x="595" y="1608"/>
                    <a:pt x="476" y="1858"/>
                  </a:cubicBezTo>
                  <a:cubicBezTo>
                    <a:pt x="357" y="2108"/>
                    <a:pt x="0" y="3180"/>
                    <a:pt x="143" y="3644"/>
                  </a:cubicBezTo>
                  <a:cubicBezTo>
                    <a:pt x="286" y="4109"/>
                    <a:pt x="226" y="4430"/>
                    <a:pt x="750" y="4823"/>
                  </a:cubicBezTo>
                  <a:cubicBezTo>
                    <a:pt x="1286" y="5204"/>
                    <a:pt x="1762" y="5347"/>
                    <a:pt x="1524" y="6073"/>
                  </a:cubicBezTo>
                  <a:cubicBezTo>
                    <a:pt x="1286" y="6787"/>
                    <a:pt x="1465" y="7561"/>
                    <a:pt x="1215" y="7942"/>
                  </a:cubicBezTo>
                  <a:cubicBezTo>
                    <a:pt x="953" y="8335"/>
                    <a:pt x="929" y="9073"/>
                    <a:pt x="1524" y="9585"/>
                  </a:cubicBezTo>
                  <a:cubicBezTo>
                    <a:pt x="2119" y="10085"/>
                    <a:pt x="2858" y="9966"/>
                    <a:pt x="3036" y="10014"/>
                  </a:cubicBezTo>
                  <a:cubicBezTo>
                    <a:pt x="3203" y="10062"/>
                    <a:pt x="3917" y="10407"/>
                    <a:pt x="4024" y="10621"/>
                  </a:cubicBezTo>
                  <a:cubicBezTo>
                    <a:pt x="4132" y="10847"/>
                    <a:pt x="4715" y="11097"/>
                    <a:pt x="5144" y="11312"/>
                  </a:cubicBezTo>
                  <a:cubicBezTo>
                    <a:pt x="5231" y="11353"/>
                    <a:pt x="5318" y="11373"/>
                    <a:pt x="5401" y="11373"/>
                  </a:cubicBezTo>
                  <a:cubicBezTo>
                    <a:pt x="5728" y="11373"/>
                    <a:pt x="6013" y="11076"/>
                    <a:pt x="6156" y="10621"/>
                  </a:cubicBezTo>
                  <a:cubicBezTo>
                    <a:pt x="6280" y="10233"/>
                    <a:pt x="6674" y="10062"/>
                    <a:pt x="7038" y="10062"/>
                  </a:cubicBezTo>
                  <a:cubicBezTo>
                    <a:pt x="7199" y="10062"/>
                    <a:pt x="7354" y="10095"/>
                    <a:pt x="7477" y="10157"/>
                  </a:cubicBezTo>
                  <a:cubicBezTo>
                    <a:pt x="7783" y="10329"/>
                    <a:pt x="8127" y="10440"/>
                    <a:pt x="8405" y="10440"/>
                  </a:cubicBezTo>
                  <a:cubicBezTo>
                    <a:pt x="8473" y="10440"/>
                    <a:pt x="8538" y="10433"/>
                    <a:pt x="8596" y="10419"/>
                  </a:cubicBezTo>
                  <a:cubicBezTo>
                    <a:pt x="8870" y="10335"/>
                    <a:pt x="9430" y="10133"/>
                    <a:pt x="9442" y="10133"/>
                  </a:cubicBezTo>
                  <a:cubicBezTo>
                    <a:pt x="7799" y="6156"/>
                    <a:pt x="5203" y="2680"/>
                    <a:pt x="1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9"/>
            <p:cNvSpPr/>
            <p:nvPr/>
          </p:nvSpPr>
          <p:spPr>
            <a:xfrm>
              <a:off x="1017168" y="3851337"/>
              <a:ext cx="245547" cy="256735"/>
            </a:xfrm>
            <a:custGeom>
              <a:rect b="b" l="l" r="r" t="t"/>
              <a:pathLst>
                <a:path extrusionOk="0" h="5691" w="5443">
                  <a:moveTo>
                    <a:pt x="3318" y="0"/>
                  </a:moveTo>
                  <a:cubicBezTo>
                    <a:pt x="3147" y="0"/>
                    <a:pt x="2966" y="41"/>
                    <a:pt x="2799" y="140"/>
                  </a:cubicBezTo>
                  <a:cubicBezTo>
                    <a:pt x="2311" y="426"/>
                    <a:pt x="2108" y="1081"/>
                    <a:pt x="2025" y="1545"/>
                  </a:cubicBezTo>
                  <a:cubicBezTo>
                    <a:pt x="1930" y="1986"/>
                    <a:pt x="1037" y="2331"/>
                    <a:pt x="1073" y="3153"/>
                  </a:cubicBezTo>
                  <a:cubicBezTo>
                    <a:pt x="1073" y="3153"/>
                    <a:pt x="1073" y="3641"/>
                    <a:pt x="715" y="3974"/>
                  </a:cubicBezTo>
                  <a:cubicBezTo>
                    <a:pt x="358" y="4296"/>
                    <a:pt x="1" y="4867"/>
                    <a:pt x="358" y="4939"/>
                  </a:cubicBezTo>
                  <a:cubicBezTo>
                    <a:pt x="715" y="5010"/>
                    <a:pt x="1477" y="5117"/>
                    <a:pt x="1656" y="5224"/>
                  </a:cubicBezTo>
                  <a:cubicBezTo>
                    <a:pt x="1808" y="5306"/>
                    <a:pt x="2516" y="5690"/>
                    <a:pt x="2875" y="5690"/>
                  </a:cubicBezTo>
                  <a:cubicBezTo>
                    <a:pt x="2937" y="5690"/>
                    <a:pt x="2989" y="5679"/>
                    <a:pt x="3025" y="5653"/>
                  </a:cubicBezTo>
                  <a:cubicBezTo>
                    <a:pt x="3275" y="5474"/>
                    <a:pt x="3454" y="5034"/>
                    <a:pt x="3716" y="5010"/>
                  </a:cubicBezTo>
                  <a:cubicBezTo>
                    <a:pt x="3966" y="4986"/>
                    <a:pt x="4037" y="4343"/>
                    <a:pt x="4252" y="4129"/>
                  </a:cubicBezTo>
                  <a:cubicBezTo>
                    <a:pt x="4454" y="3926"/>
                    <a:pt x="5216" y="3212"/>
                    <a:pt x="5287" y="2641"/>
                  </a:cubicBezTo>
                  <a:cubicBezTo>
                    <a:pt x="5359" y="2069"/>
                    <a:pt x="5442" y="1212"/>
                    <a:pt x="5287" y="986"/>
                  </a:cubicBezTo>
                  <a:cubicBezTo>
                    <a:pt x="5144" y="771"/>
                    <a:pt x="4144" y="640"/>
                    <a:pt x="4037" y="355"/>
                  </a:cubicBezTo>
                  <a:cubicBezTo>
                    <a:pt x="3966" y="164"/>
                    <a:pt x="3661" y="0"/>
                    <a:pt x="3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9"/>
            <p:cNvSpPr/>
            <p:nvPr/>
          </p:nvSpPr>
          <p:spPr>
            <a:xfrm>
              <a:off x="1239755" y="3990917"/>
              <a:ext cx="161503" cy="96947"/>
            </a:xfrm>
            <a:custGeom>
              <a:rect b="b" l="l" r="r" t="t"/>
              <a:pathLst>
                <a:path extrusionOk="0" h="2149" w="3580">
                  <a:moveTo>
                    <a:pt x="1975" y="1"/>
                  </a:moveTo>
                  <a:cubicBezTo>
                    <a:pt x="1925" y="1"/>
                    <a:pt x="1866" y="15"/>
                    <a:pt x="1794" y="47"/>
                  </a:cubicBezTo>
                  <a:cubicBezTo>
                    <a:pt x="1413" y="225"/>
                    <a:pt x="1520" y="297"/>
                    <a:pt x="1330" y="440"/>
                  </a:cubicBezTo>
                  <a:cubicBezTo>
                    <a:pt x="1175" y="606"/>
                    <a:pt x="877" y="832"/>
                    <a:pt x="877" y="832"/>
                  </a:cubicBezTo>
                  <a:cubicBezTo>
                    <a:pt x="877" y="832"/>
                    <a:pt x="461" y="1213"/>
                    <a:pt x="163" y="1630"/>
                  </a:cubicBezTo>
                  <a:cubicBezTo>
                    <a:pt x="1" y="1857"/>
                    <a:pt x="164" y="1901"/>
                    <a:pt x="381" y="1901"/>
                  </a:cubicBezTo>
                  <a:cubicBezTo>
                    <a:pt x="514" y="1901"/>
                    <a:pt x="667" y="1884"/>
                    <a:pt x="777" y="1884"/>
                  </a:cubicBezTo>
                  <a:cubicBezTo>
                    <a:pt x="817" y="1884"/>
                    <a:pt x="851" y="1886"/>
                    <a:pt x="877" y="1892"/>
                  </a:cubicBezTo>
                  <a:cubicBezTo>
                    <a:pt x="1052" y="1923"/>
                    <a:pt x="1111" y="2149"/>
                    <a:pt x="1392" y="2149"/>
                  </a:cubicBezTo>
                  <a:cubicBezTo>
                    <a:pt x="1437" y="2149"/>
                    <a:pt x="1487" y="2143"/>
                    <a:pt x="1544" y="2130"/>
                  </a:cubicBezTo>
                  <a:cubicBezTo>
                    <a:pt x="1713" y="2087"/>
                    <a:pt x="1753" y="2081"/>
                    <a:pt x="1765" y="2081"/>
                  </a:cubicBezTo>
                  <a:cubicBezTo>
                    <a:pt x="1770" y="2081"/>
                    <a:pt x="1770" y="2082"/>
                    <a:pt x="1773" y="2082"/>
                  </a:cubicBezTo>
                  <a:cubicBezTo>
                    <a:pt x="1780" y="2082"/>
                    <a:pt x="1801" y="2075"/>
                    <a:pt x="1961" y="2023"/>
                  </a:cubicBezTo>
                  <a:cubicBezTo>
                    <a:pt x="2354" y="1892"/>
                    <a:pt x="2473" y="1928"/>
                    <a:pt x="2854" y="1892"/>
                  </a:cubicBezTo>
                  <a:cubicBezTo>
                    <a:pt x="3247" y="1845"/>
                    <a:pt x="3163" y="1571"/>
                    <a:pt x="3366" y="1321"/>
                  </a:cubicBezTo>
                  <a:cubicBezTo>
                    <a:pt x="3568" y="1083"/>
                    <a:pt x="3580" y="856"/>
                    <a:pt x="3366" y="654"/>
                  </a:cubicBezTo>
                  <a:cubicBezTo>
                    <a:pt x="3331" y="621"/>
                    <a:pt x="3299" y="608"/>
                    <a:pt x="3268" y="608"/>
                  </a:cubicBezTo>
                  <a:cubicBezTo>
                    <a:pt x="3149" y="608"/>
                    <a:pt x="3045" y="800"/>
                    <a:pt x="2875" y="800"/>
                  </a:cubicBezTo>
                  <a:cubicBezTo>
                    <a:pt x="2800" y="800"/>
                    <a:pt x="2712" y="762"/>
                    <a:pt x="2604" y="654"/>
                  </a:cubicBezTo>
                  <a:cubicBezTo>
                    <a:pt x="2261" y="311"/>
                    <a:pt x="2208" y="1"/>
                    <a:pt x="1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6" name="Google Shape;2636;p69"/>
          <p:cNvSpPr/>
          <p:nvPr/>
        </p:nvSpPr>
        <p:spPr>
          <a:xfrm rot="8240945">
            <a:off x="4518426" y="3145922"/>
            <a:ext cx="215973" cy="458007"/>
          </a:xfrm>
          <a:custGeom>
            <a:rect b="b" l="l" r="r" t="t"/>
            <a:pathLst>
              <a:path extrusionOk="0" h="20075" w="7800">
                <a:moveTo>
                  <a:pt x="4323" y="0"/>
                </a:moveTo>
                <a:cubicBezTo>
                  <a:pt x="2204" y="3013"/>
                  <a:pt x="1" y="6299"/>
                  <a:pt x="84" y="9978"/>
                </a:cubicBezTo>
                <a:cubicBezTo>
                  <a:pt x="120" y="11918"/>
                  <a:pt x="811" y="13800"/>
                  <a:pt x="1596" y="15586"/>
                </a:cubicBezTo>
                <a:cubicBezTo>
                  <a:pt x="2335" y="17217"/>
                  <a:pt x="3168" y="18872"/>
                  <a:pt x="4490" y="20074"/>
                </a:cubicBezTo>
                <a:cubicBezTo>
                  <a:pt x="4454" y="18991"/>
                  <a:pt x="5156" y="18205"/>
                  <a:pt x="5680" y="17252"/>
                </a:cubicBezTo>
                <a:cubicBezTo>
                  <a:pt x="6811" y="15193"/>
                  <a:pt x="7800" y="12930"/>
                  <a:pt x="7538" y="10597"/>
                </a:cubicBezTo>
                <a:cubicBezTo>
                  <a:pt x="7371" y="9216"/>
                  <a:pt x="6776" y="7918"/>
                  <a:pt x="6252" y="6620"/>
                </a:cubicBezTo>
                <a:cubicBezTo>
                  <a:pt x="5394" y="4453"/>
                  <a:pt x="4692" y="2322"/>
                  <a:pt x="4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atest in Global Bioplastics or Recycled Plastics Industry - Plastivision" id="2637" name="Google Shape;2637;p69"/>
          <p:cNvPicPr preferRelativeResize="0"/>
          <p:nvPr/>
        </p:nvPicPr>
        <p:blipFill rotWithShape="1">
          <a:blip r:embed="rId3">
            <a:alphaModFix/>
          </a:blip>
          <a:srcRect b="10158" l="0" r="0" t="10166"/>
          <a:stretch/>
        </p:blipFill>
        <p:spPr>
          <a:xfrm>
            <a:off x="4819650" y="2000250"/>
            <a:ext cx="3179925" cy="1309700"/>
          </a:xfrm>
          <a:prstGeom prst="rect">
            <a:avLst/>
          </a:prstGeom>
          <a:noFill/>
          <a:ln>
            <a:noFill/>
          </a:ln>
        </p:spPr>
      </p:pic>
      <p:pic>
        <p:nvPicPr>
          <p:cNvPr descr="Environmental toll of plastics - EHN" id="2638" name="Google Shape;2638;p69"/>
          <p:cNvPicPr preferRelativeResize="0"/>
          <p:nvPr/>
        </p:nvPicPr>
        <p:blipFill>
          <a:blip r:embed="rId4">
            <a:alphaModFix/>
          </a:blip>
          <a:stretch>
            <a:fillRect/>
          </a:stretch>
        </p:blipFill>
        <p:spPr>
          <a:xfrm>
            <a:off x="5583376" y="173120"/>
            <a:ext cx="3463800" cy="17318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4" name="Shape 2504"/>
        <p:cNvGrpSpPr/>
        <p:nvPr/>
      </p:nvGrpSpPr>
      <p:grpSpPr>
        <a:xfrm>
          <a:off x="0" y="0"/>
          <a:ext cx="0" cy="0"/>
          <a:chOff x="0" y="0"/>
          <a:chExt cx="0" cy="0"/>
        </a:xfrm>
      </p:grpSpPr>
      <p:sp>
        <p:nvSpPr>
          <p:cNvPr id="2505" name="Google Shape;2505;p59"/>
          <p:cNvSpPr txBox="1"/>
          <p:nvPr>
            <p:ph type="title"/>
          </p:nvPr>
        </p:nvSpPr>
        <p:spPr>
          <a:xfrm>
            <a:off x="1062850" y="35347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Overview</a:t>
            </a:r>
            <a:endParaRPr sz="3600"/>
          </a:p>
        </p:txBody>
      </p:sp>
      <p:sp>
        <p:nvSpPr>
          <p:cNvPr id="2506" name="Google Shape;2506;p59"/>
          <p:cNvSpPr txBox="1"/>
          <p:nvPr>
            <p:ph idx="1" type="body"/>
          </p:nvPr>
        </p:nvSpPr>
        <p:spPr>
          <a:xfrm>
            <a:off x="713275" y="1152475"/>
            <a:ext cx="7717500" cy="34515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u="sng">
                <a:solidFill>
                  <a:schemeClr val="hlink"/>
                </a:solidFill>
                <a:hlinkClick action="ppaction://hlinksldjump" r:id="rId3"/>
              </a:rPr>
              <a:t>History</a:t>
            </a:r>
            <a:r>
              <a:rPr lang="en" sz="2600"/>
              <a:t> </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4"/>
              </a:rPr>
              <a:t>Purpose</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5"/>
              </a:rPr>
              <a:t>How it works</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6"/>
              </a:rPr>
              <a:t>Two Types</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7"/>
              </a:rPr>
              <a:t>Compared </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8"/>
              </a:rPr>
              <a:t>Pros and Cons</a:t>
            </a:r>
            <a:endParaRPr sz="1000"/>
          </a:p>
          <a:p>
            <a:pPr indent="-393700" lvl="0" marL="457200" rtl="0" algn="l">
              <a:spcBef>
                <a:spcPts val="0"/>
              </a:spcBef>
              <a:spcAft>
                <a:spcPts val="0"/>
              </a:spcAft>
              <a:buSzPts val="2600"/>
              <a:buChar char="-"/>
            </a:pPr>
            <a:r>
              <a:rPr lang="en" sz="2600" u="sng">
                <a:solidFill>
                  <a:schemeClr val="hlink"/>
                </a:solidFill>
                <a:hlinkClick action="ppaction://hlinksldjump" r:id="rId9"/>
              </a:rPr>
              <a:t>Summary</a:t>
            </a:r>
            <a:endParaRPr sz="2600"/>
          </a:p>
          <a:p>
            <a:pPr indent="-393700" lvl="0" marL="457200" rtl="0" algn="l">
              <a:spcBef>
                <a:spcPts val="0"/>
              </a:spcBef>
              <a:spcAft>
                <a:spcPts val="0"/>
              </a:spcAft>
              <a:buSzPts val="2600"/>
              <a:buChar char="-"/>
            </a:pPr>
            <a:r>
              <a:rPr lang="en" sz="2600" u="sng">
                <a:solidFill>
                  <a:schemeClr val="hlink"/>
                </a:solidFill>
                <a:hlinkClick action="ppaction://hlinksldjump" r:id="rId10"/>
              </a:rPr>
              <a:t>Resources</a:t>
            </a:r>
            <a:endParaRPr sz="2600" u="sng"/>
          </a:p>
        </p:txBody>
      </p:sp>
      <p:pic>
        <p:nvPicPr>
          <p:cNvPr id="2507" name="Google Shape;2507;p59"/>
          <p:cNvPicPr preferRelativeResize="0"/>
          <p:nvPr/>
        </p:nvPicPr>
        <p:blipFill>
          <a:blip r:embed="rId11">
            <a:alphaModFix/>
          </a:blip>
          <a:stretch>
            <a:fillRect/>
          </a:stretch>
        </p:blipFill>
        <p:spPr>
          <a:xfrm>
            <a:off x="4294325" y="788638"/>
            <a:ext cx="3566225" cy="356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1" name="Shape 2511"/>
        <p:cNvGrpSpPr/>
        <p:nvPr/>
      </p:nvGrpSpPr>
      <p:grpSpPr>
        <a:xfrm>
          <a:off x="0" y="0"/>
          <a:ext cx="0" cy="0"/>
          <a:chOff x="0" y="0"/>
          <a:chExt cx="0" cy="0"/>
        </a:xfrm>
      </p:grpSpPr>
      <p:sp>
        <p:nvSpPr>
          <p:cNvPr id="2512" name="Google Shape;2512;p60"/>
          <p:cNvSpPr txBox="1"/>
          <p:nvPr>
            <p:ph type="title"/>
          </p:nvPr>
        </p:nvSpPr>
        <p:spPr>
          <a:xfrm>
            <a:off x="263825" y="328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2513" name="Google Shape;2513;p60"/>
          <p:cNvSpPr txBox="1"/>
          <p:nvPr/>
        </p:nvSpPr>
        <p:spPr>
          <a:xfrm>
            <a:off x="362000" y="1051325"/>
            <a:ext cx="4723200" cy="1800900"/>
          </a:xfrm>
          <a:prstGeom prst="rect">
            <a:avLst/>
          </a:prstGeom>
          <a:noFill/>
          <a:ln>
            <a:noFill/>
          </a:ln>
        </p:spPr>
        <p:txBody>
          <a:bodyPr anchorCtr="0" anchor="t" bIns="91425" lIns="91425" spcFirstLastPara="1" rIns="91425" wrap="square" tIns="91425">
            <a:spAutoFit/>
          </a:bodyPr>
          <a:lstStyle/>
          <a:p>
            <a:pPr indent="-295275" lvl="0" marL="457200" rtl="0" algn="l">
              <a:spcBef>
                <a:spcPts val="0"/>
              </a:spcBef>
              <a:spcAft>
                <a:spcPts val="0"/>
              </a:spcAft>
              <a:buClr>
                <a:srgbClr val="333333"/>
              </a:buClr>
              <a:buSzPts val="1050"/>
              <a:buFont typeface="Open Sans"/>
              <a:buChar char="-"/>
            </a:pPr>
            <a:r>
              <a:rPr lang="en" sz="1050">
                <a:solidFill>
                  <a:srgbClr val="333333"/>
                </a:solidFill>
                <a:latin typeface="Comic Sans MS"/>
                <a:ea typeface="Comic Sans MS"/>
                <a:cs typeface="Comic Sans MS"/>
                <a:sym typeface="Comic Sans MS"/>
              </a:rPr>
              <a:t>During the 1920s, Maurice Lemoigne, a French researcher, discovered the first biodegradable plastic (</a:t>
            </a:r>
            <a:r>
              <a:rPr lang="en" sz="1050" u="sng">
                <a:solidFill>
                  <a:schemeClr val="accent4"/>
                </a:solidFill>
                <a:latin typeface="Comic Sans MS"/>
                <a:ea typeface="Comic Sans MS"/>
                <a:cs typeface="Comic Sans MS"/>
                <a:sym typeface="Comic Sans MS"/>
                <a:hlinkClick r:id="rId3">
                  <a:extLst>
                    <a:ext uri="{A12FA001-AC4F-418D-AE19-62706E023703}">
                      <ahyp:hlinkClr val="tx"/>
                    </a:ext>
                  </a:extLst>
                </a:hlinkClick>
              </a:rPr>
              <a:t>Polyhydroxybutyrate</a:t>
            </a:r>
            <a:r>
              <a:rPr lang="en" sz="1050">
                <a:solidFill>
                  <a:srgbClr val="333333"/>
                </a:solidFill>
                <a:latin typeface="Comic Sans MS"/>
                <a:ea typeface="Comic Sans MS"/>
                <a:cs typeface="Comic Sans MS"/>
                <a:sym typeface="Comic Sans MS"/>
              </a:rPr>
              <a:t>) </a:t>
            </a:r>
            <a:r>
              <a:rPr lang="en" sz="1050">
                <a:solidFill>
                  <a:srgbClr val="333333"/>
                </a:solidFill>
                <a:latin typeface="Comic Sans MS"/>
                <a:ea typeface="Comic Sans MS"/>
                <a:cs typeface="Comic Sans MS"/>
                <a:sym typeface="Comic Sans MS"/>
              </a:rPr>
              <a:t> from his work with the bacterium</a:t>
            </a:r>
            <a:endParaRPr sz="1050">
              <a:solidFill>
                <a:srgbClr val="333333"/>
              </a:solidFill>
              <a:latin typeface="Comic Sans MS"/>
              <a:ea typeface="Comic Sans MS"/>
              <a:cs typeface="Comic Sans MS"/>
              <a:sym typeface="Comic Sans MS"/>
            </a:endParaRPr>
          </a:p>
          <a:p>
            <a:pPr indent="0" lvl="0" marL="457200" rtl="0" algn="l">
              <a:spcBef>
                <a:spcPts val="0"/>
              </a:spcBef>
              <a:spcAft>
                <a:spcPts val="0"/>
              </a:spcAft>
              <a:buNone/>
            </a:pPr>
            <a:r>
              <a:rPr lang="en" sz="1050">
                <a:solidFill>
                  <a:srgbClr val="333333"/>
                </a:solidFill>
                <a:latin typeface="Comic Sans MS"/>
                <a:ea typeface="Comic Sans MS"/>
                <a:cs typeface="Comic Sans MS"/>
                <a:sym typeface="Comic Sans MS"/>
              </a:rPr>
              <a:t> </a:t>
            </a:r>
            <a:endParaRPr sz="1050">
              <a:solidFill>
                <a:srgbClr val="333333"/>
              </a:solidFill>
              <a:latin typeface="Comic Sans MS"/>
              <a:ea typeface="Comic Sans MS"/>
              <a:cs typeface="Comic Sans MS"/>
              <a:sym typeface="Comic Sans MS"/>
            </a:endParaRPr>
          </a:p>
          <a:p>
            <a:pPr indent="-295275" lvl="0" marL="457200" rtl="0" algn="l">
              <a:spcBef>
                <a:spcPts val="0"/>
              </a:spcBef>
              <a:spcAft>
                <a:spcPts val="0"/>
              </a:spcAft>
              <a:buClr>
                <a:srgbClr val="333333"/>
              </a:buClr>
              <a:buSzPts val="1050"/>
              <a:buFont typeface="Comic Sans MS"/>
              <a:buChar char="-"/>
            </a:pPr>
            <a:r>
              <a:rPr lang="en" sz="1050">
                <a:solidFill>
                  <a:srgbClr val="333333"/>
                </a:solidFill>
                <a:latin typeface="Comic Sans MS"/>
                <a:ea typeface="Comic Sans MS"/>
                <a:cs typeface="Comic Sans MS"/>
                <a:sym typeface="Comic Sans MS"/>
              </a:rPr>
              <a:t> In the 1990s, the research again became popular, this time in the biomedical industry. Between medical applications and fluctuating oil prices, research in biodegradable plastics has become steady and profitable. So far, researchers have invented several different types of plastics and a variety of manufacturing methods.</a:t>
            </a:r>
            <a:endParaRPr sz="1050">
              <a:solidFill>
                <a:srgbClr val="333333"/>
              </a:solidFill>
              <a:latin typeface="Comic Sans MS"/>
              <a:ea typeface="Comic Sans MS"/>
              <a:cs typeface="Comic Sans MS"/>
              <a:sym typeface="Comic Sans MS"/>
            </a:endParaRPr>
          </a:p>
        </p:txBody>
      </p:sp>
      <p:pic>
        <p:nvPicPr>
          <p:cNvPr id="2514" name="Google Shape;2514;p60"/>
          <p:cNvPicPr preferRelativeResize="0"/>
          <p:nvPr/>
        </p:nvPicPr>
        <p:blipFill>
          <a:blip r:embed="rId4">
            <a:alphaModFix/>
          </a:blip>
          <a:stretch>
            <a:fillRect/>
          </a:stretch>
        </p:blipFill>
        <p:spPr>
          <a:xfrm>
            <a:off x="5507350" y="546450"/>
            <a:ext cx="2692425" cy="2627376"/>
          </a:xfrm>
          <a:prstGeom prst="rect">
            <a:avLst/>
          </a:prstGeom>
          <a:noFill/>
          <a:ln>
            <a:noFill/>
          </a:ln>
        </p:spPr>
      </p:pic>
      <p:pic>
        <p:nvPicPr>
          <p:cNvPr id="2515" name="Google Shape;2515;p60"/>
          <p:cNvPicPr preferRelativeResize="0"/>
          <p:nvPr/>
        </p:nvPicPr>
        <p:blipFill>
          <a:blip r:embed="rId5">
            <a:alphaModFix/>
          </a:blip>
          <a:stretch>
            <a:fillRect/>
          </a:stretch>
        </p:blipFill>
        <p:spPr>
          <a:xfrm>
            <a:off x="730275" y="3319750"/>
            <a:ext cx="7307398" cy="153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9" name="Shape 2519"/>
        <p:cNvGrpSpPr/>
        <p:nvPr/>
      </p:nvGrpSpPr>
      <p:grpSpPr>
        <a:xfrm>
          <a:off x="0" y="0"/>
          <a:ext cx="0" cy="0"/>
          <a:chOff x="0" y="0"/>
          <a:chExt cx="0" cy="0"/>
        </a:xfrm>
      </p:grpSpPr>
      <p:sp>
        <p:nvSpPr>
          <p:cNvPr id="2520" name="Google Shape;2520;p61"/>
          <p:cNvSpPr txBox="1"/>
          <p:nvPr>
            <p:ph type="title"/>
          </p:nvPr>
        </p:nvSpPr>
        <p:spPr>
          <a:xfrm>
            <a:off x="713250" y="33475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2521" name="Google Shape;2521;p61"/>
          <p:cNvSpPr txBox="1"/>
          <p:nvPr>
            <p:ph idx="1" type="body"/>
          </p:nvPr>
        </p:nvSpPr>
        <p:spPr>
          <a:xfrm>
            <a:off x="713250" y="1059150"/>
            <a:ext cx="50292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mic Sans MS"/>
                <a:ea typeface="Comic Sans MS"/>
                <a:cs typeface="Comic Sans MS"/>
                <a:sym typeface="Comic Sans MS"/>
              </a:rPr>
              <a:t> </a:t>
            </a:r>
            <a:r>
              <a:rPr lang="en" sz="1200">
                <a:solidFill>
                  <a:schemeClr val="dk1"/>
                </a:solidFill>
                <a:latin typeface="Comic Sans MS"/>
                <a:ea typeface="Comic Sans MS"/>
                <a:cs typeface="Comic Sans MS"/>
                <a:sym typeface="Comic Sans MS"/>
              </a:rPr>
              <a:t>Broadly speaking, so-called "environmentally friendly" plastics fall into three types:</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120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Bioplastics</a:t>
            </a:r>
            <a:r>
              <a:rPr lang="en" sz="1200">
                <a:solidFill>
                  <a:schemeClr val="dk1"/>
                </a:solidFill>
                <a:latin typeface="Comic Sans MS"/>
                <a:ea typeface="Comic Sans MS"/>
                <a:cs typeface="Comic Sans MS"/>
                <a:sym typeface="Comic Sans MS"/>
              </a:rPr>
              <a:t>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Biodegradable plastics</a:t>
            </a:r>
            <a:r>
              <a:rPr lang="en" sz="1200">
                <a:solidFill>
                  <a:schemeClr val="dk1"/>
                </a:solidFill>
                <a:latin typeface="Comic Sans MS"/>
                <a:ea typeface="Comic Sans MS"/>
                <a:cs typeface="Comic Sans MS"/>
                <a:sym typeface="Comic Sans MS"/>
              </a:rPr>
              <a:t>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Arial"/>
              <a:buChar char="●"/>
            </a:pPr>
            <a:r>
              <a:rPr b="1" lang="en" sz="1200">
                <a:solidFill>
                  <a:schemeClr val="dk1"/>
                </a:solidFill>
                <a:latin typeface="Comic Sans MS"/>
                <a:ea typeface="Comic Sans MS"/>
                <a:cs typeface="Comic Sans MS"/>
                <a:sym typeface="Comic Sans MS"/>
              </a:rPr>
              <a:t>Eco/recycled plastics</a:t>
            </a:r>
            <a:r>
              <a:rPr lang="en" sz="1200">
                <a:solidFill>
                  <a:schemeClr val="dk1"/>
                </a:solidFill>
                <a:latin typeface="Comic Sans MS"/>
                <a:ea typeface="Comic Sans MS"/>
                <a:cs typeface="Comic Sans MS"/>
                <a:sym typeface="Comic Sans MS"/>
              </a:rPr>
              <a:t>,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 The purpose of bioplastic is to make plastics from kinder chemicals to start with,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Find a material that will break down more quickly and easily when we got rid of them.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Reduce the problem of plastic waste that is </a:t>
            </a:r>
            <a:r>
              <a:rPr lang="en" sz="1200">
                <a:solidFill>
                  <a:schemeClr val="dk1"/>
                </a:solidFill>
                <a:latin typeface="Comic Sans MS"/>
                <a:ea typeface="Comic Sans MS"/>
                <a:cs typeface="Comic Sans MS"/>
                <a:sym typeface="Comic Sans MS"/>
              </a:rPr>
              <a:t>polluting</a:t>
            </a:r>
            <a:r>
              <a:rPr lang="en" sz="1200">
                <a:solidFill>
                  <a:schemeClr val="dk1"/>
                </a:solidFill>
                <a:latin typeface="Comic Sans MS"/>
                <a:ea typeface="Comic Sans MS"/>
                <a:cs typeface="Comic Sans MS"/>
                <a:sym typeface="Comic Sans MS"/>
              </a:rPr>
              <a:t> the </a:t>
            </a:r>
            <a:r>
              <a:rPr lang="en" sz="1200">
                <a:solidFill>
                  <a:schemeClr val="dk1"/>
                </a:solidFill>
                <a:latin typeface="Comic Sans MS"/>
                <a:ea typeface="Comic Sans MS"/>
                <a:cs typeface="Comic Sans MS"/>
                <a:sym typeface="Comic Sans MS"/>
              </a:rPr>
              <a:t>environment</a:t>
            </a:r>
            <a:r>
              <a:rPr lang="en" sz="1200">
                <a:solidFill>
                  <a:schemeClr val="dk1"/>
                </a:solidFill>
                <a:latin typeface="Comic Sans MS"/>
                <a:ea typeface="Comic Sans MS"/>
                <a:cs typeface="Comic Sans MS"/>
                <a:sym typeface="Comic Sans MS"/>
              </a:rPr>
              <a:t> </a:t>
            </a:r>
            <a:endParaRPr sz="1200">
              <a:solidFill>
                <a:schemeClr val="dk1"/>
              </a:solidFill>
              <a:latin typeface="Comic Sans MS"/>
              <a:ea typeface="Comic Sans MS"/>
              <a:cs typeface="Comic Sans MS"/>
              <a:sym typeface="Comic Sans MS"/>
            </a:endParaRPr>
          </a:p>
          <a:p>
            <a:pPr indent="-304800" lvl="0" marL="457200" marR="50800" rtl="0" algn="l">
              <a:lnSpc>
                <a:spcPct val="115000"/>
              </a:lnSpc>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As well as reduce dependence on fossil </a:t>
            </a:r>
            <a:r>
              <a:rPr lang="en" sz="1200">
                <a:solidFill>
                  <a:schemeClr val="dk1"/>
                </a:solidFill>
                <a:latin typeface="Comic Sans MS"/>
                <a:ea typeface="Comic Sans MS"/>
                <a:cs typeface="Comic Sans MS"/>
                <a:sym typeface="Comic Sans MS"/>
              </a:rPr>
              <a:t>resources</a:t>
            </a:r>
            <a:r>
              <a:rPr lang="en" sz="1200">
                <a:solidFill>
                  <a:schemeClr val="dk1"/>
                </a:solidFill>
                <a:latin typeface="Comic Sans MS"/>
                <a:ea typeface="Comic Sans MS"/>
                <a:cs typeface="Comic Sans MS"/>
                <a:sym typeface="Comic Sans MS"/>
              </a:rPr>
              <a:t> </a:t>
            </a:r>
            <a:r>
              <a:rPr lang="en" sz="1200">
                <a:solidFill>
                  <a:schemeClr val="dk1"/>
                </a:solidFill>
                <a:latin typeface="Comic Sans MS"/>
                <a:ea typeface="Comic Sans MS"/>
                <a:cs typeface="Comic Sans MS"/>
                <a:sym typeface="Comic Sans MS"/>
              </a:rPr>
              <a:t>whilst</a:t>
            </a:r>
            <a:r>
              <a:rPr lang="en" sz="1200">
                <a:solidFill>
                  <a:schemeClr val="dk1"/>
                </a:solidFill>
                <a:latin typeface="Comic Sans MS"/>
                <a:ea typeface="Comic Sans MS"/>
                <a:cs typeface="Comic Sans MS"/>
                <a:sym typeface="Comic Sans MS"/>
              </a:rPr>
              <a:t> </a:t>
            </a:r>
            <a:r>
              <a:rPr lang="en" sz="1200">
                <a:solidFill>
                  <a:schemeClr val="dk1"/>
                </a:solidFill>
                <a:latin typeface="Comic Sans MS"/>
                <a:ea typeface="Comic Sans MS"/>
                <a:cs typeface="Comic Sans MS"/>
                <a:sym typeface="Comic Sans MS"/>
              </a:rPr>
              <a:t>improving</a:t>
            </a:r>
            <a:r>
              <a:rPr lang="en" sz="1200">
                <a:solidFill>
                  <a:schemeClr val="dk1"/>
                </a:solidFill>
                <a:latin typeface="Comic Sans MS"/>
                <a:ea typeface="Comic Sans MS"/>
                <a:cs typeface="Comic Sans MS"/>
                <a:sym typeface="Comic Sans MS"/>
              </a:rPr>
              <a:t> a products carbon </a:t>
            </a:r>
            <a:r>
              <a:rPr lang="en" sz="1200">
                <a:solidFill>
                  <a:schemeClr val="dk1"/>
                </a:solidFill>
                <a:latin typeface="Comic Sans MS"/>
                <a:ea typeface="Comic Sans MS"/>
                <a:cs typeface="Comic Sans MS"/>
                <a:sym typeface="Comic Sans MS"/>
              </a:rPr>
              <a:t>footprint</a:t>
            </a:r>
            <a:r>
              <a:rPr lang="en" sz="1200">
                <a:solidFill>
                  <a:schemeClr val="dk1"/>
                </a:solidFill>
                <a:latin typeface="Comic Sans MS"/>
                <a:ea typeface="Comic Sans MS"/>
                <a:cs typeface="Comic Sans MS"/>
                <a:sym typeface="Comic Sans MS"/>
              </a:rPr>
              <a:t> </a:t>
            </a:r>
            <a:endParaRPr sz="1200">
              <a:solidFill>
                <a:schemeClr val="dk1"/>
              </a:solidFill>
              <a:latin typeface="Comic Sans MS"/>
              <a:ea typeface="Comic Sans MS"/>
              <a:cs typeface="Comic Sans MS"/>
              <a:sym typeface="Comic Sans MS"/>
            </a:endParaRPr>
          </a:p>
        </p:txBody>
      </p:sp>
      <p:pic>
        <p:nvPicPr>
          <p:cNvPr id="2522" name="Google Shape;2522;p61"/>
          <p:cNvPicPr preferRelativeResize="0"/>
          <p:nvPr/>
        </p:nvPicPr>
        <p:blipFill rotWithShape="1">
          <a:blip r:embed="rId3">
            <a:alphaModFix/>
          </a:blip>
          <a:srcRect b="0" l="0" r="16513" t="0"/>
          <a:stretch/>
        </p:blipFill>
        <p:spPr>
          <a:xfrm>
            <a:off x="5742450" y="1449675"/>
            <a:ext cx="3246876" cy="204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6" name="Shape 2526"/>
        <p:cNvGrpSpPr/>
        <p:nvPr/>
      </p:nvGrpSpPr>
      <p:grpSpPr>
        <a:xfrm>
          <a:off x="0" y="0"/>
          <a:ext cx="0" cy="0"/>
          <a:chOff x="0" y="0"/>
          <a:chExt cx="0" cy="0"/>
        </a:xfrm>
      </p:grpSpPr>
      <p:sp>
        <p:nvSpPr>
          <p:cNvPr id="2527" name="Google Shape;2527;p62"/>
          <p:cNvSpPr txBox="1"/>
          <p:nvPr>
            <p:ph type="title"/>
          </p:nvPr>
        </p:nvSpPr>
        <p:spPr>
          <a:xfrm>
            <a:off x="713250" y="46095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it work? </a:t>
            </a:r>
            <a:endParaRPr/>
          </a:p>
        </p:txBody>
      </p:sp>
      <p:sp>
        <p:nvSpPr>
          <p:cNvPr id="2528" name="Google Shape;2528;p62"/>
          <p:cNvSpPr txBox="1"/>
          <p:nvPr>
            <p:ph idx="1" type="body"/>
          </p:nvPr>
        </p:nvSpPr>
        <p:spPr>
          <a:xfrm>
            <a:off x="713275" y="1152475"/>
            <a:ext cx="4559700" cy="3451500"/>
          </a:xfrm>
          <a:prstGeom prst="rect">
            <a:avLst/>
          </a:prstGeom>
        </p:spPr>
        <p:txBody>
          <a:bodyPr anchorCtr="0" anchor="t" bIns="91425" lIns="91425" spcFirstLastPara="1" rIns="91425" wrap="square" tIns="91425">
            <a:noAutofit/>
          </a:bodyPr>
          <a:lstStyle/>
          <a:p>
            <a:pPr indent="-323850" lvl="0" marL="457200" rtl="0" algn="l">
              <a:lnSpc>
                <a:spcPct val="130000"/>
              </a:lnSpc>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Most Bioplastics are made from renewable biomass energy sources, such as corn and sugarcane.</a:t>
            </a:r>
            <a:endParaRPr sz="1500">
              <a:solidFill>
                <a:schemeClr val="dk1"/>
              </a:solidFill>
              <a:latin typeface="Comic Sans MS"/>
              <a:ea typeface="Comic Sans MS"/>
              <a:cs typeface="Comic Sans MS"/>
              <a:sym typeface="Comic Sans MS"/>
            </a:endParaRPr>
          </a:p>
          <a:p>
            <a:pPr indent="-323850" lvl="0" marL="457200" rtl="0" algn="l">
              <a:lnSpc>
                <a:spcPct val="130000"/>
              </a:lnSpc>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Production involves processing, fermenting, and synthesizing natural biopolymers from starch and cellulose. </a:t>
            </a:r>
            <a:endParaRPr sz="1500">
              <a:solidFill>
                <a:schemeClr val="dk1"/>
              </a:solidFill>
              <a:latin typeface="Comic Sans MS"/>
              <a:ea typeface="Comic Sans MS"/>
              <a:cs typeface="Comic Sans MS"/>
              <a:sym typeface="Comic Sans MS"/>
            </a:endParaRPr>
          </a:p>
          <a:p>
            <a:pPr indent="-323850" lvl="0" marL="457200" rtl="0" algn="l">
              <a:lnSpc>
                <a:spcPct val="130000"/>
              </a:lnSpc>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Then the materials go through a forming process </a:t>
            </a:r>
            <a:endParaRPr sz="1500">
              <a:solidFill>
                <a:schemeClr val="dk1"/>
              </a:solidFill>
              <a:latin typeface="Comic Sans MS"/>
              <a:ea typeface="Comic Sans MS"/>
              <a:cs typeface="Comic Sans MS"/>
              <a:sym typeface="Comic Sans MS"/>
            </a:endParaRPr>
          </a:p>
          <a:p>
            <a:pPr indent="-323850" lvl="0" marL="457200" rtl="0" algn="l">
              <a:lnSpc>
                <a:spcPct val="130000"/>
              </a:lnSpc>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Bioplastics can also be biodegradable</a:t>
            </a:r>
            <a:endParaRPr sz="1500">
              <a:solidFill>
                <a:schemeClr val="dk1"/>
              </a:solidFill>
              <a:latin typeface="Comic Sans MS"/>
              <a:ea typeface="Comic Sans MS"/>
              <a:cs typeface="Comic Sans MS"/>
              <a:sym typeface="Comic Sans MS"/>
            </a:endParaRPr>
          </a:p>
          <a:p>
            <a:pPr indent="-323850" lvl="0" marL="457200" rtl="0" algn="l">
              <a:lnSpc>
                <a:spcPct val="130000"/>
              </a:lnSpc>
              <a:spcBef>
                <a:spcPts val="0"/>
              </a:spcBef>
              <a:spcAft>
                <a:spcPts val="0"/>
              </a:spcAft>
              <a:buClr>
                <a:schemeClr val="dk1"/>
              </a:buClr>
              <a:buSzPts val="1500"/>
              <a:buFont typeface="Comic Sans MS"/>
              <a:buChar char="●"/>
            </a:pPr>
            <a:r>
              <a:rPr lang="en" sz="1500">
                <a:solidFill>
                  <a:schemeClr val="dk1"/>
                </a:solidFill>
                <a:latin typeface="Comic Sans MS"/>
                <a:ea typeface="Comic Sans MS"/>
                <a:cs typeface="Comic Sans MS"/>
                <a:sym typeface="Comic Sans MS"/>
              </a:rPr>
              <a:t> In recent years Bioplastics have exploded in </a:t>
            </a:r>
            <a:r>
              <a:rPr lang="en" sz="1500">
                <a:solidFill>
                  <a:schemeClr val="dk1"/>
                </a:solidFill>
                <a:latin typeface="Comic Sans MS"/>
                <a:ea typeface="Comic Sans MS"/>
                <a:cs typeface="Comic Sans MS"/>
                <a:sym typeface="Comic Sans MS"/>
              </a:rPr>
              <a:t>popularity</a:t>
            </a:r>
            <a:r>
              <a:rPr lang="en" sz="1500">
                <a:solidFill>
                  <a:schemeClr val="dk1"/>
                </a:solidFill>
                <a:latin typeface="Comic Sans MS"/>
                <a:ea typeface="Comic Sans MS"/>
                <a:cs typeface="Comic Sans MS"/>
                <a:sym typeface="Comic Sans MS"/>
              </a:rPr>
              <a:t> </a:t>
            </a:r>
            <a:endParaRPr sz="1500">
              <a:solidFill>
                <a:schemeClr val="dk1"/>
              </a:solidFill>
              <a:latin typeface="Comic Sans MS"/>
              <a:ea typeface="Comic Sans MS"/>
              <a:cs typeface="Comic Sans MS"/>
              <a:sym typeface="Comic Sans MS"/>
            </a:endParaRPr>
          </a:p>
        </p:txBody>
      </p:sp>
      <p:pic>
        <p:nvPicPr>
          <p:cNvPr id="2529" name="Google Shape;2529;p62"/>
          <p:cNvPicPr preferRelativeResize="0"/>
          <p:nvPr/>
        </p:nvPicPr>
        <p:blipFill>
          <a:blip r:embed="rId3">
            <a:alphaModFix/>
          </a:blip>
          <a:stretch>
            <a:fillRect/>
          </a:stretch>
        </p:blipFill>
        <p:spPr>
          <a:xfrm>
            <a:off x="4683883" y="1152463"/>
            <a:ext cx="4364542" cy="245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63"/>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Two Types </a:t>
            </a:r>
            <a:endParaRPr sz="3100"/>
          </a:p>
        </p:txBody>
      </p:sp>
      <p:sp>
        <p:nvSpPr>
          <p:cNvPr id="2535" name="Google Shape;2535;p63"/>
          <p:cNvSpPr txBox="1"/>
          <p:nvPr>
            <p:ph idx="1" type="body"/>
          </p:nvPr>
        </p:nvSpPr>
        <p:spPr>
          <a:xfrm>
            <a:off x="789225" y="1017725"/>
            <a:ext cx="373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Polylactic acid (PLA)</a:t>
            </a:r>
            <a:endParaRPr b="1" sz="1800">
              <a:solidFill>
                <a:schemeClr val="dk1"/>
              </a:solidFill>
              <a:latin typeface="Comic Sans MS"/>
              <a:ea typeface="Comic Sans MS"/>
              <a:cs typeface="Comic Sans MS"/>
              <a:sym typeface="Comic Sans MS"/>
            </a:endParaRPr>
          </a:p>
          <a:p>
            <a:pPr indent="-317500" lvl="0" marL="457200" rtl="0" algn="l">
              <a:spcBef>
                <a:spcPts val="1200"/>
              </a:spcBef>
              <a:spcAft>
                <a:spcPts val="0"/>
              </a:spcAft>
              <a:buClr>
                <a:schemeClr val="dk1"/>
              </a:buClr>
              <a:buSzPts val="1400"/>
              <a:buFont typeface="Comic Sans MS"/>
              <a:buChar char="-"/>
            </a:pPr>
            <a:r>
              <a:rPr lang="en" sz="1400">
                <a:solidFill>
                  <a:schemeClr val="dk1"/>
                </a:solidFill>
                <a:latin typeface="Comic Sans MS"/>
                <a:ea typeface="Comic Sans MS"/>
                <a:cs typeface="Comic Sans MS"/>
                <a:sym typeface="Comic Sans MS"/>
              </a:rPr>
              <a:t>PLA bioplastics are made from the sugar in cornstarch and sugar cane. </a:t>
            </a:r>
            <a:endParaRPr b="1" sz="1400">
              <a:solidFill>
                <a:schemeClr val="dk1"/>
              </a:solidFill>
              <a:latin typeface="Comic Sans MS"/>
              <a:ea typeface="Comic Sans MS"/>
              <a:cs typeface="Comic Sans MS"/>
              <a:sym typeface="Comic Sans MS"/>
            </a:endParaRPr>
          </a:p>
        </p:txBody>
      </p:sp>
      <p:sp>
        <p:nvSpPr>
          <p:cNvPr id="2536" name="Google Shape;2536;p63"/>
          <p:cNvSpPr txBox="1"/>
          <p:nvPr>
            <p:ph idx="2" type="body"/>
          </p:nvPr>
        </p:nvSpPr>
        <p:spPr>
          <a:xfrm>
            <a:off x="4484275" y="1017725"/>
            <a:ext cx="377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Polyhydroxyalkanoate (PHA)</a:t>
            </a:r>
            <a:endParaRPr b="1" sz="1800">
              <a:solidFill>
                <a:schemeClr val="dk1"/>
              </a:solidFill>
              <a:latin typeface="Comic Sans MS"/>
              <a:ea typeface="Comic Sans MS"/>
              <a:cs typeface="Comic Sans MS"/>
              <a:sym typeface="Comic Sans MS"/>
            </a:endParaRPr>
          </a:p>
          <a:p>
            <a:pPr indent="-317500" lvl="0" marL="457200" rtl="0" algn="l">
              <a:spcBef>
                <a:spcPts val="0"/>
              </a:spcBef>
              <a:spcAft>
                <a:spcPts val="0"/>
              </a:spcAft>
              <a:buClr>
                <a:schemeClr val="dk1"/>
              </a:buClr>
              <a:buSzPts val="1400"/>
              <a:buFont typeface="Comic Sans MS"/>
              <a:buChar char="-"/>
            </a:pPr>
            <a:r>
              <a:rPr lang="en" sz="1400">
                <a:solidFill>
                  <a:schemeClr val="dk1"/>
                </a:solidFill>
                <a:latin typeface="Comic Sans MS"/>
                <a:ea typeface="Comic Sans MS"/>
                <a:cs typeface="Comic Sans MS"/>
                <a:sym typeface="Comic Sans MS"/>
              </a:rPr>
              <a:t>PHA bioplastics are made from bio-feedstock and microorganisms. </a:t>
            </a:r>
            <a:endParaRPr sz="14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b="1" sz="1400">
              <a:solidFill>
                <a:schemeClr val="dk1"/>
              </a:solidFill>
              <a:latin typeface="Comic Sans MS"/>
              <a:ea typeface="Comic Sans MS"/>
              <a:cs typeface="Comic Sans MS"/>
              <a:sym typeface="Comic Sans MS"/>
            </a:endParaRPr>
          </a:p>
        </p:txBody>
      </p:sp>
      <p:pic>
        <p:nvPicPr>
          <p:cNvPr id="2537" name="Google Shape;2537;p63"/>
          <p:cNvPicPr preferRelativeResize="0"/>
          <p:nvPr/>
        </p:nvPicPr>
        <p:blipFill>
          <a:blip r:embed="rId3">
            <a:alphaModFix/>
          </a:blip>
          <a:stretch>
            <a:fillRect/>
          </a:stretch>
        </p:blipFill>
        <p:spPr>
          <a:xfrm>
            <a:off x="4912125" y="2235375"/>
            <a:ext cx="3398999" cy="2474549"/>
          </a:xfrm>
          <a:prstGeom prst="rect">
            <a:avLst/>
          </a:prstGeom>
          <a:noFill/>
          <a:ln>
            <a:noFill/>
          </a:ln>
        </p:spPr>
      </p:pic>
      <p:pic>
        <p:nvPicPr>
          <p:cNvPr descr="Polylactic Acid or Polylactide (PLA)" id="2538" name="Google Shape;2538;p63"/>
          <p:cNvPicPr preferRelativeResize="0"/>
          <p:nvPr/>
        </p:nvPicPr>
        <p:blipFill>
          <a:blip r:embed="rId4">
            <a:alphaModFix/>
          </a:blip>
          <a:stretch>
            <a:fillRect/>
          </a:stretch>
        </p:blipFill>
        <p:spPr>
          <a:xfrm>
            <a:off x="244848" y="2334215"/>
            <a:ext cx="4239425" cy="21586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2" name="Shape 2542"/>
        <p:cNvGrpSpPr/>
        <p:nvPr/>
      </p:nvGrpSpPr>
      <p:grpSpPr>
        <a:xfrm>
          <a:off x="0" y="0"/>
          <a:ext cx="0" cy="0"/>
          <a:chOff x="0" y="0"/>
          <a:chExt cx="0" cy="0"/>
        </a:xfrm>
      </p:grpSpPr>
      <p:sp>
        <p:nvSpPr>
          <p:cNvPr id="2543" name="Google Shape;2543;p64"/>
          <p:cNvSpPr txBox="1"/>
          <p:nvPr>
            <p:ph type="title"/>
          </p:nvPr>
        </p:nvSpPr>
        <p:spPr>
          <a:xfrm>
            <a:off x="976225" y="3178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to Normal Plastic</a:t>
            </a:r>
            <a:endParaRPr/>
          </a:p>
        </p:txBody>
      </p:sp>
      <p:sp>
        <p:nvSpPr>
          <p:cNvPr id="2544" name="Google Shape;2544;p64"/>
          <p:cNvSpPr txBox="1"/>
          <p:nvPr>
            <p:ph idx="1" type="body"/>
          </p:nvPr>
        </p:nvSpPr>
        <p:spPr>
          <a:xfrm>
            <a:off x="6228625" y="1013550"/>
            <a:ext cx="2756100" cy="345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Char char="-"/>
            </a:pPr>
            <a:r>
              <a:rPr lang="en" sz="1400">
                <a:latin typeface="Comic Sans MS"/>
                <a:ea typeface="Comic Sans MS"/>
                <a:cs typeface="Comic Sans MS"/>
                <a:sym typeface="Comic Sans MS"/>
              </a:rPr>
              <a:t>Bioplastics degrade much faster than </a:t>
            </a:r>
            <a:r>
              <a:rPr lang="en" sz="1400">
                <a:latin typeface="Comic Sans MS"/>
                <a:ea typeface="Comic Sans MS"/>
                <a:cs typeface="Comic Sans MS"/>
                <a:sym typeface="Comic Sans MS"/>
              </a:rPr>
              <a:t>conventional</a:t>
            </a:r>
            <a:r>
              <a:rPr lang="en" sz="1400">
                <a:latin typeface="Comic Sans MS"/>
                <a:ea typeface="Comic Sans MS"/>
                <a:cs typeface="Comic Sans MS"/>
                <a:sym typeface="Comic Sans MS"/>
              </a:rPr>
              <a:t> plastics making them much better for the </a:t>
            </a:r>
            <a:r>
              <a:rPr lang="en" sz="1400">
                <a:latin typeface="Comic Sans MS"/>
                <a:ea typeface="Comic Sans MS"/>
                <a:cs typeface="Comic Sans MS"/>
                <a:sym typeface="Comic Sans MS"/>
              </a:rPr>
              <a:t>environment. </a:t>
            </a:r>
            <a:endParaRPr sz="1400">
              <a:latin typeface="Comic Sans MS"/>
              <a:ea typeface="Comic Sans MS"/>
              <a:cs typeface="Comic Sans MS"/>
              <a:sym typeface="Comic Sans MS"/>
            </a:endParaRPr>
          </a:p>
        </p:txBody>
      </p:sp>
      <p:pic>
        <p:nvPicPr>
          <p:cNvPr id="2545" name="Google Shape;2545;p64" title="Chart"/>
          <p:cNvPicPr preferRelativeResize="0"/>
          <p:nvPr/>
        </p:nvPicPr>
        <p:blipFill>
          <a:blip r:embed="rId3">
            <a:alphaModFix/>
          </a:blip>
          <a:stretch>
            <a:fillRect/>
          </a:stretch>
        </p:blipFill>
        <p:spPr>
          <a:xfrm>
            <a:off x="627075" y="951075"/>
            <a:ext cx="5438775" cy="3576449"/>
          </a:xfrm>
          <a:prstGeom prst="rect">
            <a:avLst/>
          </a:prstGeom>
          <a:noFill/>
          <a:ln>
            <a:noFill/>
          </a:ln>
        </p:spPr>
      </p:pic>
      <p:sp>
        <p:nvSpPr>
          <p:cNvPr id="2546" name="Google Shape;2546;p64"/>
          <p:cNvSpPr/>
          <p:nvPr/>
        </p:nvSpPr>
        <p:spPr>
          <a:xfrm>
            <a:off x="6489050" y="2417550"/>
            <a:ext cx="727200" cy="1443000"/>
          </a:xfrm>
          <a:prstGeom prst="leftUpArrow">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0" name="Shape 2550"/>
        <p:cNvGrpSpPr/>
        <p:nvPr/>
      </p:nvGrpSpPr>
      <p:grpSpPr>
        <a:xfrm>
          <a:off x="0" y="0"/>
          <a:ext cx="0" cy="0"/>
          <a:chOff x="0" y="0"/>
          <a:chExt cx="0" cy="0"/>
        </a:xfrm>
      </p:grpSpPr>
      <p:sp>
        <p:nvSpPr>
          <p:cNvPr id="2551" name="Google Shape;2551;p65"/>
          <p:cNvSpPr txBox="1"/>
          <p:nvPr>
            <p:ph type="title"/>
          </p:nvPr>
        </p:nvSpPr>
        <p:spPr>
          <a:xfrm>
            <a:off x="713250" y="1253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to Normal Plastic </a:t>
            </a:r>
            <a:endParaRPr/>
          </a:p>
        </p:txBody>
      </p:sp>
      <p:sp>
        <p:nvSpPr>
          <p:cNvPr id="2552" name="Google Shape;2552;p65"/>
          <p:cNvSpPr txBox="1"/>
          <p:nvPr>
            <p:ph idx="1" type="body"/>
          </p:nvPr>
        </p:nvSpPr>
        <p:spPr>
          <a:xfrm>
            <a:off x="289200" y="1152475"/>
            <a:ext cx="3970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latin typeface="Comic Sans MS"/>
                <a:ea typeface="Comic Sans MS"/>
                <a:cs typeface="Comic Sans MS"/>
                <a:sym typeface="Comic Sans MS"/>
              </a:rPr>
              <a:t>CONVENTIONAL PLASTIC </a:t>
            </a:r>
            <a:endParaRPr b="1" sz="16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Materials</a:t>
            </a:r>
            <a:r>
              <a:rPr lang="en" sz="1200">
                <a:solidFill>
                  <a:schemeClr val="dk1"/>
                </a:solidFill>
                <a:latin typeface="Comic Sans MS"/>
                <a:ea typeface="Comic Sans MS"/>
                <a:cs typeface="Comic Sans MS"/>
                <a:sym typeface="Comic Sans MS"/>
              </a:rPr>
              <a:t>: Finite resource. Linear. Extraction is causing severe health and environmental damages</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Manufacturing</a:t>
            </a:r>
            <a:r>
              <a:rPr lang="en" sz="1200">
                <a:solidFill>
                  <a:schemeClr val="dk1"/>
                </a:solidFill>
                <a:latin typeface="Comic Sans MS"/>
                <a:ea typeface="Comic Sans MS"/>
                <a:cs typeface="Comic Sans MS"/>
                <a:sym typeface="Comic Sans MS"/>
              </a:rPr>
              <a:t>: Plastic manufacturing facilities and plastic additive processing facilities, which can produce some significantly</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latin typeface="Comic Sans MS"/>
                <a:ea typeface="Comic Sans MS"/>
                <a:cs typeface="Comic Sans MS"/>
                <a:sym typeface="Comic Sans MS"/>
              </a:rPr>
              <a:t>harmful chemicals including phthalates and brominated flame retardants.</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End of life</a:t>
            </a:r>
            <a:r>
              <a:rPr lang="en" sz="1200">
                <a:solidFill>
                  <a:schemeClr val="dk1"/>
                </a:solidFill>
                <a:latin typeface="Comic Sans MS"/>
                <a:ea typeface="Comic Sans MS"/>
                <a:cs typeface="Comic Sans MS"/>
                <a:sym typeface="Comic Sans MS"/>
              </a:rPr>
              <a:t>: If contaminated with food: landfill or incineration. If not, at this stage, only a tiny portion of plastic packaging is actually recycled, especially after China’s National sword policy</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Circularity</a:t>
            </a:r>
            <a:r>
              <a:rPr lang="en" sz="1200">
                <a:solidFill>
                  <a:schemeClr val="dk1"/>
                </a:solidFill>
                <a:latin typeface="Comic Sans MS"/>
                <a:ea typeface="Comic Sans MS"/>
                <a:cs typeface="Comic Sans MS"/>
                <a:sym typeface="Comic Sans MS"/>
              </a:rPr>
              <a:t>: Depends on the plastic-type, but some plastics lose their functionality after a few cycles. It is also hard to guarantee food contact safety of recycled content.</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1200"/>
              </a:spcAft>
              <a:buNone/>
            </a:pPr>
            <a:r>
              <a:t/>
            </a:r>
            <a:endParaRPr sz="1200">
              <a:solidFill>
                <a:schemeClr val="dk1"/>
              </a:solidFill>
              <a:latin typeface="Comic Sans MS"/>
              <a:ea typeface="Comic Sans MS"/>
              <a:cs typeface="Comic Sans MS"/>
              <a:sym typeface="Comic Sans MS"/>
            </a:endParaRPr>
          </a:p>
        </p:txBody>
      </p:sp>
      <p:sp>
        <p:nvSpPr>
          <p:cNvPr id="2553" name="Google Shape;2553;p65"/>
          <p:cNvSpPr txBox="1"/>
          <p:nvPr>
            <p:ph idx="2" type="body"/>
          </p:nvPr>
        </p:nvSpPr>
        <p:spPr>
          <a:xfrm>
            <a:off x="4643400" y="1152475"/>
            <a:ext cx="3896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latin typeface="Comic Sans MS"/>
                <a:ea typeface="Comic Sans MS"/>
                <a:cs typeface="Comic Sans MS"/>
                <a:sym typeface="Comic Sans MS"/>
              </a:rPr>
              <a:t>BIO</a:t>
            </a:r>
            <a:r>
              <a:rPr b="1" lang="en" sz="1600">
                <a:solidFill>
                  <a:schemeClr val="dk1"/>
                </a:solidFill>
                <a:latin typeface="Comic Sans MS"/>
                <a:ea typeface="Comic Sans MS"/>
                <a:cs typeface="Comic Sans MS"/>
                <a:sym typeface="Comic Sans MS"/>
              </a:rPr>
              <a:t>PLASTICS</a:t>
            </a:r>
            <a:endParaRPr b="1" sz="160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Materials</a:t>
            </a:r>
            <a:r>
              <a:rPr lang="en" sz="1200">
                <a:solidFill>
                  <a:schemeClr val="dk1"/>
                </a:solidFill>
                <a:latin typeface="Comic Sans MS"/>
                <a:ea typeface="Comic Sans MS"/>
                <a:cs typeface="Comic Sans MS"/>
                <a:sym typeface="Comic Sans MS"/>
              </a:rPr>
              <a:t>: Renewable, circular, carbon sequestration while the plants are growing.</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Manufacturing</a:t>
            </a:r>
            <a:r>
              <a:rPr lang="en" sz="1200">
                <a:solidFill>
                  <a:schemeClr val="dk1"/>
                </a:solidFill>
                <a:latin typeface="Comic Sans MS"/>
                <a:ea typeface="Comic Sans MS"/>
                <a:cs typeface="Comic Sans MS"/>
                <a:sym typeface="Comic Sans MS"/>
              </a:rPr>
              <a:t>: Natureworks claims that manufacturing Ingeo produces approximately 80% fewer greenhouse gases and uses approximately 52% less non-renewable energy (NREU) than traditional polymers like polystyrene</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End of life</a:t>
            </a:r>
            <a:r>
              <a:rPr lang="en" sz="1200">
                <a:solidFill>
                  <a:schemeClr val="dk1"/>
                </a:solidFill>
                <a:latin typeface="Comic Sans MS"/>
                <a:ea typeface="Comic Sans MS"/>
                <a:cs typeface="Comic Sans MS"/>
                <a:sym typeface="Comic Sans MS"/>
              </a:rPr>
              <a:t>: Composting by industrial compost facilities.</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latin typeface="Comic Sans MS"/>
                <a:ea typeface="Comic Sans MS"/>
                <a:cs typeface="Comic Sans MS"/>
                <a:sym typeface="Comic Sans MS"/>
              </a:rPr>
              <a:t>Circularity</a:t>
            </a:r>
            <a:r>
              <a:rPr lang="en" sz="1200">
                <a:solidFill>
                  <a:schemeClr val="dk1"/>
                </a:solidFill>
                <a:latin typeface="Comic Sans MS"/>
                <a:ea typeface="Comic Sans MS"/>
                <a:cs typeface="Comic Sans MS"/>
                <a:sym typeface="Comic Sans MS"/>
              </a:rPr>
              <a:t>: Organic recycling: the loop is closed by producing a new resource (compost) that can be used to grow more plants.</a:t>
            </a:r>
            <a:endParaRPr sz="1200">
              <a:solidFill>
                <a:schemeClr val="dk1"/>
              </a:solidFill>
              <a:latin typeface="Comic Sans MS"/>
              <a:ea typeface="Comic Sans MS"/>
              <a:cs typeface="Comic Sans MS"/>
              <a:sym typeface="Comic Sans MS"/>
            </a:endParaRPr>
          </a:p>
          <a:p>
            <a:pPr indent="0" lvl="0" marL="0" rtl="0" algn="l">
              <a:lnSpc>
                <a:spcPct val="100000"/>
              </a:lnSpc>
              <a:spcBef>
                <a:spcPts val="1200"/>
              </a:spcBef>
              <a:spcAft>
                <a:spcPts val="0"/>
              </a:spcAft>
              <a:buNone/>
            </a:pPr>
            <a:r>
              <a:t/>
            </a:r>
            <a:endParaRPr>
              <a:solidFill>
                <a:schemeClr val="dk1"/>
              </a:solidFill>
              <a:latin typeface="Comic Sans MS"/>
              <a:ea typeface="Comic Sans MS"/>
              <a:cs typeface="Comic Sans MS"/>
              <a:sym typeface="Comic Sans MS"/>
            </a:endParaRPr>
          </a:p>
        </p:txBody>
      </p:sp>
      <p:graphicFrame>
        <p:nvGraphicFramePr>
          <p:cNvPr id="2554" name="Google Shape;2554;p65"/>
          <p:cNvGraphicFramePr/>
          <p:nvPr/>
        </p:nvGraphicFramePr>
        <p:xfrm>
          <a:off x="213975" y="943750"/>
          <a:ext cx="3000000" cy="3000000"/>
        </p:xfrm>
        <a:graphic>
          <a:graphicData uri="http://schemas.openxmlformats.org/drawingml/2006/table">
            <a:tbl>
              <a:tblPr>
                <a:noFill/>
                <a:tableStyleId>{9E77E234-2081-4096-B1D4-4ED7CF056463}</a:tableStyleId>
              </a:tblPr>
              <a:tblGrid>
                <a:gridCol w="4070775"/>
                <a:gridCol w="4070775"/>
              </a:tblGrid>
              <a:tr h="4129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sp>
        <p:nvSpPr>
          <p:cNvPr id="2559" name="Google Shape;2559;p66"/>
          <p:cNvSpPr txBox="1"/>
          <p:nvPr>
            <p:ph type="title"/>
          </p:nvPr>
        </p:nvSpPr>
        <p:spPr>
          <a:xfrm>
            <a:off x="71327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and Cons</a:t>
            </a:r>
            <a:endParaRPr sz="2500"/>
          </a:p>
        </p:txBody>
      </p:sp>
      <p:sp>
        <p:nvSpPr>
          <p:cNvPr id="2560" name="Google Shape;2560;p66"/>
          <p:cNvSpPr txBox="1"/>
          <p:nvPr>
            <p:ph idx="1" type="body"/>
          </p:nvPr>
        </p:nvSpPr>
        <p:spPr>
          <a:xfrm>
            <a:off x="713275" y="1106750"/>
            <a:ext cx="32952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accent4"/>
                </a:solidFill>
                <a:latin typeface="Londrina Solid"/>
                <a:ea typeface="Londrina Solid"/>
                <a:cs typeface="Londrina Solid"/>
                <a:sym typeface="Londrina Solid"/>
              </a:rPr>
              <a:t>Pros:</a:t>
            </a:r>
            <a:endParaRPr sz="2000" u="sng">
              <a:solidFill>
                <a:schemeClr val="accent4"/>
              </a:solidFill>
              <a:latin typeface="Londrina Solid"/>
              <a:ea typeface="Londrina Solid"/>
              <a:cs typeface="Londrina Solid"/>
              <a:sym typeface="Londrina Solid"/>
            </a:endParaRPr>
          </a:p>
          <a:p>
            <a:pPr indent="-317500" lvl="0" marL="457200" rtl="0" algn="l">
              <a:lnSpc>
                <a:spcPct val="150000"/>
              </a:lnSpc>
              <a:spcBef>
                <a:spcPts val="120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Fewer Carbon Emissions</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Enhanced </a:t>
            </a:r>
            <a:r>
              <a:rPr lang="en" sz="1400">
                <a:solidFill>
                  <a:schemeClr val="dk1"/>
                </a:solidFill>
                <a:latin typeface="Comic Sans MS"/>
                <a:ea typeface="Comic Sans MS"/>
                <a:cs typeface="Comic Sans MS"/>
                <a:sym typeface="Comic Sans MS"/>
              </a:rPr>
              <a:t>biodegradability</a:t>
            </a:r>
            <a:r>
              <a:rPr lang="en" sz="1400">
                <a:solidFill>
                  <a:schemeClr val="dk1"/>
                </a:solidFill>
                <a:latin typeface="Comic Sans MS"/>
                <a:ea typeface="Comic Sans MS"/>
                <a:cs typeface="Comic Sans MS"/>
                <a:sym typeface="Comic Sans MS"/>
              </a:rPr>
              <a:t> </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Less plastic pollution</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Make better use of natural resources</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Improved food safety</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They can be recycled</a:t>
            </a:r>
            <a:endParaRPr sz="1400">
              <a:solidFill>
                <a:schemeClr val="dk1"/>
              </a:solidFill>
              <a:latin typeface="Comic Sans MS"/>
              <a:ea typeface="Comic Sans MS"/>
              <a:cs typeface="Comic Sans MS"/>
              <a:sym typeface="Comic Sans MS"/>
            </a:endParaRPr>
          </a:p>
        </p:txBody>
      </p:sp>
      <p:sp>
        <p:nvSpPr>
          <p:cNvPr id="2561" name="Google Shape;2561;p66"/>
          <p:cNvSpPr txBox="1"/>
          <p:nvPr>
            <p:ph idx="1" type="body"/>
          </p:nvPr>
        </p:nvSpPr>
        <p:spPr>
          <a:xfrm>
            <a:off x="4651750" y="1017725"/>
            <a:ext cx="38415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accent4"/>
                </a:solidFill>
                <a:latin typeface="Londrina Solid"/>
                <a:ea typeface="Londrina Solid"/>
                <a:cs typeface="Londrina Solid"/>
                <a:sym typeface="Londrina Solid"/>
              </a:rPr>
              <a:t>Cons</a:t>
            </a:r>
            <a:r>
              <a:rPr lang="en" sz="2000" u="sng">
                <a:solidFill>
                  <a:schemeClr val="accent4"/>
                </a:solidFill>
                <a:latin typeface="Comic Sans MS"/>
                <a:ea typeface="Comic Sans MS"/>
                <a:cs typeface="Comic Sans MS"/>
                <a:sym typeface="Comic Sans MS"/>
              </a:rPr>
              <a:t>:</a:t>
            </a:r>
            <a:endParaRPr sz="2000" u="sng">
              <a:solidFill>
                <a:schemeClr val="accent4"/>
              </a:solidFill>
              <a:latin typeface="Comic Sans MS"/>
              <a:ea typeface="Comic Sans MS"/>
              <a:cs typeface="Comic Sans MS"/>
              <a:sym typeface="Comic Sans MS"/>
            </a:endParaRPr>
          </a:p>
          <a:p>
            <a:pPr indent="-317500" lvl="0" marL="457200" rtl="0" algn="l">
              <a:lnSpc>
                <a:spcPct val="150000"/>
              </a:lnSpc>
              <a:spcBef>
                <a:spcPts val="120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Won’t biodegrade in landfills</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Encourages littering</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Contaminate plastic recycling systems</a:t>
            </a:r>
            <a:endParaRPr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Bioplastics remain less than one percent of all plastics manufactured worldwide.</a:t>
            </a:r>
            <a:endParaRPr baseline="30000" sz="1400">
              <a:solidFill>
                <a:schemeClr val="dk1"/>
              </a:solidFill>
              <a:latin typeface="Comic Sans MS"/>
              <a:ea typeface="Comic Sans MS"/>
              <a:cs typeface="Comic Sans MS"/>
              <a:sym typeface="Comic Sans MS"/>
            </a:endParaRPr>
          </a:p>
          <a:p>
            <a:pPr indent="-317500" lvl="0" marL="457200" rtl="0" algn="l">
              <a:lnSpc>
                <a:spcPct val="150000"/>
              </a:lnSpc>
              <a:spcBef>
                <a:spcPts val="0"/>
              </a:spcBef>
              <a:spcAft>
                <a:spcPts val="0"/>
              </a:spcAft>
              <a:buClr>
                <a:schemeClr val="dk1"/>
              </a:buClr>
              <a:buSzPts val="1400"/>
              <a:buFont typeface="Comic Sans MS"/>
              <a:buAutoNum type="arabicPeriod"/>
            </a:pPr>
            <a:r>
              <a:rPr lang="en" sz="1400">
                <a:solidFill>
                  <a:schemeClr val="dk1"/>
                </a:solidFill>
                <a:latin typeface="Comic Sans MS"/>
                <a:ea typeface="Comic Sans MS"/>
                <a:cs typeface="Comic Sans MS"/>
                <a:sym typeface="Comic Sans MS"/>
              </a:rPr>
              <a:t>Most bioplastics do not yet save more carbon emissions than are required to manufacture them</a:t>
            </a:r>
            <a:endParaRPr sz="1400">
              <a:solidFill>
                <a:schemeClr val="dk1"/>
              </a:solidFill>
              <a:latin typeface="Comic Sans MS"/>
              <a:ea typeface="Comic Sans MS"/>
              <a:cs typeface="Comic Sans MS"/>
              <a:sym typeface="Comic Sans MS"/>
            </a:endParaRPr>
          </a:p>
          <a:p>
            <a:pPr indent="0" lvl="0" marL="0" rtl="0" algn="l">
              <a:spcBef>
                <a:spcPts val="300"/>
              </a:spcBef>
              <a:spcAft>
                <a:spcPts val="1200"/>
              </a:spcAft>
              <a:buNone/>
            </a:pPr>
            <a:r>
              <a:t/>
            </a:r>
            <a:endParaRPr sz="1200" u="sng">
              <a:solidFill>
                <a:schemeClr val="dk1"/>
              </a:solidFill>
              <a:latin typeface="Comic Sans MS"/>
              <a:ea typeface="Comic Sans MS"/>
              <a:cs typeface="Comic Sans MS"/>
              <a:sym typeface="Comic Sans MS"/>
            </a:endParaRPr>
          </a:p>
        </p:txBody>
      </p:sp>
      <p:pic>
        <p:nvPicPr>
          <p:cNvPr descr="Confronting the Plastic Pollution Pandemic | International Institute for  Sustainable Development" id="2562" name="Google Shape;2562;p66"/>
          <p:cNvPicPr preferRelativeResize="0"/>
          <p:nvPr/>
        </p:nvPicPr>
        <p:blipFill>
          <a:blip r:embed="rId3">
            <a:alphaModFix/>
          </a:blip>
          <a:stretch>
            <a:fillRect/>
          </a:stretch>
        </p:blipFill>
        <p:spPr>
          <a:xfrm>
            <a:off x="6953250" y="63501"/>
            <a:ext cx="2141176" cy="142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use Plastic Bottles Workshop XL by Slidesgo">
  <a:themeElements>
    <a:clrScheme name="Simple Light">
      <a:dk1>
        <a:srgbClr val="000000"/>
      </a:dk1>
      <a:lt1>
        <a:srgbClr val="FFFFFF"/>
      </a:lt1>
      <a:dk2>
        <a:srgbClr val="383838"/>
      </a:dk2>
      <a:lt2>
        <a:srgbClr val="95604B"/>
      </a:lt2>
      <a:accent1>
        <a:srgbClr val="E9F7D7"/>
      </a:accent1>
      <a:accent2>
        <a:srgbClr val="A6D165"/>
      </a:accent2>
      <a:accent3>
        <a:srgbClr val="75A641"/>
      </a:accent3>
      <a:accent4>
        <a:srgbClr val="235233"/>
      </a:accent4>
      <a:accent5>
        <a:srgbClr val="552014"/>
      </a:accent5>
      <a:accent6>
        <a:srgbClr val="95604B"/>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