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oppins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Light-bold.fntdata"/><Relationship Id="rId11" Type="http://schemas.openxmlformats.org/officeDocument/2006/relationships/slide" Target="slides/slide6.xml"/><Relationship Id="rId22" Type="http://schemas.openxmlformats.org/officeDocument/2006/relationships/font" Target="fonts/Poppins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Poppins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Ligh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91e1353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91e1353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391e1353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391e1353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391e1353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391e1353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391e1353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391e1353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91e1353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91e1353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91e1353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91e1353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391e1353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391e1353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391e1353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391e1353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391e1353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391e1353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391e1353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391e1353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91e1353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91e1353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391e1353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391e1353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open?id=1XCb_53uGSKqQyGXsiV0R9Dwm3J6KfbD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2B3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Light"/>
                <a:ea typeface="Poppins Light"/>
                <a:cs typeface="Poppins Light"/>
                <a:sym typeface="Poppins Light"/>
              </a:rPr>
              <a:t>Online Portfolio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Light"/>
                <a:ea typeface="Poppins Light"/>
                <a:cs typeface="Poppins Light"/>
                <a:sym typeface="Poppins Light"/>
              </a:rPr>
              <a:t>Isabelle Peskett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2B3A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ctrTitle"/>
          </p:nvPr>
        </p:nvSpPr>
        <p:spPr>
          <a:xfrm>
            <a:off x="259875" y="114650"/>
            <a:ext cx="54492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Wireframes</a:t>
            </a:r>
            <a:endParaRPr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012" y="1184450"/>
            <a:ext cx="4894714" cy="3439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2B3A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ctrTitle"/>
          </p:nvPr>
        </p:nvSpPr>
        <p:spPr>
          <a:xfrm>
            <a:off x="259875" y="114650"/>
            <a:ext cx="54492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Process.</a:t>
            </a:r>
            <a:endParaRPr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397425" y="1184450"/>
            <a:ext cx="2659500" cy="3008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Moodboard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Sketch wireframes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Figma wireframes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Sitemap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Skeleton html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Basic CSS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Detailed html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Detailed CSS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SRI/Deploy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Documentation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2" name="Google Shape;112;p23"/>
          <p:cNvSpPr txBox="1"/>
          <p:nvPr/>
        </p:nvSpPr>
        <p:spPr>
          <a:xfrm>
            <a:off x="5540475" y="1028425"/>
            <a:ext cx="2659500" cy="3862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Moodboard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Sketch a few wireframes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Figma 1-2 wireframes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Start coding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CSS animation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CSS animation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CSS animation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Test deploy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Responsiveness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Change design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 Light"/>
              <a:buAutoNum type="arabicPeriod"/>
            </a:pPr>
            <a:r>
              <a:rPr lang="en" sz="1000">
                <a:latin typeface="Poppins Light"/>
                <a:ea typeface="Poppins Light"/>
                <a:cs typeface="Poppins Light"/>
                <a:sym typeface="Poppins Light"/>
              </a:rPr>
              <a:t>Responsiveness</a:t>
            </a:r>
            <a:endParaRPr sz="10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 Light"/>
              <a:buAutoNum type="arabicPeriod"/>
            </a:pPr>
            <a:r>
              <a:rPr lang="en" sz="1000">
                <a:latin typeface="Poppins Light"/>
                <a:ea typeface="Poppins Light"/>
                <a:cs typeface="Poppins Light"/>
                <a:sym typeface="Poppins Light"/>
              </a:rPr>
              <a:t>Change design</a:t>
            </a:r>
            <a:endParaRPr sz="10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 Light"/>
              <a:buAutoNum type="arabicPeriod"/>
            </a:pPr>
            <a:r>
              <a:rPr lang="en" sz="1000">
                <a:latin typeface="Poppins Light"/>
                <a:ea typeface="Poppins Light"/>
                <a:cs typeface="Poppins Light"/>
                <a:sym typeface="Poppins Light"/>
              </a:rPr>
              <a:t>CSS animation</a:t>
            </a:r>
            <a:endParaRPr sz="10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 Light"/>
              <a:buAutoNum type="arabicPeriod"/>
            </a:pPr>
            <a:r>
              <a:rPr lang="en" sz="1000">
                <a:latin typeface="Poppins Light"/>
                <a:ea typeface="Poppins Light"/>
                <a:cs typeface="Poppins Light"/>
                <a:sym typeface="Poppins Light"/>
              </a:rPr>
              <a:t>Sitemap</a:t>
            </a:r>
            <a:endParaRPr sz="10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 Light"/>
              <a:buAutoNum type="arabicPeriod"/>
            </a:pPr>
            <a:r>
              <a:rPr lang="en" sz="1000">
                <a:latin typeface="Poppins Light"/>
                <a:ea typeface="Poppins Light"/>
                <a:cs typeface="Poppins Light"/>
                <a:sym typeface="Poppins Light"/>
              </a:rPr>
              <a:t>Documentation</a:t>
            </a:r>
            <a:endParaRPr sz="10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 Light"/>
              <a:buAutoNum type="arabicPeriod"/>
            </a:pPr>
            <a:r>
              <a:rPr lang="en" sz="1000">
                <a:latin typeface="Poppins Light"/>
                <a:ea typeface="Poppins Light"/>
                <a:cs typeface="Poppins Light"/>
                <a:sym typeface="Poppins Light"/>
              </a:rPr>
              <a:t>SRI/Deploy</a:t>
            </a:r>
            <a:endParaRPr sz="10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13" name="Google Shape;113;p23"/>
          <p:cNvCxnSpPr/>
          <p:nvPr/>
        </p:nvCxnSpPr>
        <p:spPr>
          <a:xfrm flipH="1" rot="10800000">
            <a:off x="3496200" y="2755650"/>
            <a:ext cx="1605000" cy="15300"/>
          </a:xfrm>
          <a:prstGeom prst="straightConnector1">
            <a:avLst/>
          </a:prstGeom>
          <a:noFill/>
          <a:ln cap="flat" cmpd="sng" w="19050">
            <a:solidFill>
              <a:srgbClr val="FE7F5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2B3A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ctrTitle"/>
          </p:nvPr>
        </p:nvSpPr>
        <p:spPr>
          <a:xfrm>
            <a:off x="259875" y="114650"/>
            <a:ext cx="54492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Features</a:t>
            </a:r>
            <a:r>
              <a:rPr lang="en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397425" y="1184450"/>
            <a:ext cx="5258100" cy="157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Minimal design + layout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Visibly easy for the user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Simple but effective typography and colour scheme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Animations allow many interaction points for the user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Conveys the type of company I would like to work for.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0" name="Google Shape;120;p24"/>
          <p:cNvSpPr txBox="1"/>
          <p:nvPr/>
        </p:nvSpPr>
        <p:spPr>
          <a:xfrm>
            <a:off x="397425" y="2957100"/>
            <a:ext cx="5258100" cy="1307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CSS grid + flex-box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Media queries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CSS animations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Google fonts + font awesome 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2B3A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ctrTitle"/>
          </p:nvPr>
        </p:nvSpPr>
        <p:spPr>
          <a:xfrm>
            <a:off x="259875" y="114650"/>
            <a:ext cx="54492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Overall</a:t>
            </a:r>
            <a:r>
              <a:rPr lang="en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397425" y="1184450"/>
            <a:ext cx="5258100" cy="1345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Challenges: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Responsiveness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Time management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Getting caught up in the design. 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397425" y="2659025"/>
            <a:ext cx="5258100" cy="1345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Enjoyed: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Creativity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Seeing your website come together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AutoNum type="arabicPeriod"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The ability to manipulate and create what you </a:t>
            </a: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envisioned</a:t>
            </a: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2B3A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600" y="387400"/>
            <a:ext cx="6500799" cy="41255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2B3A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63" y="350312"/>
            <a:ext cx="6550275" cy="44428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2B3A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2" y="502800"/>
            <a:ext cx="6429376" cy="413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2B3A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2582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Sitemap.</a:t>
            </a:r>
            <a:endParaRPr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2B3A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ctrTitle"/>
          </p:nvPr>
        </p:nvSpPr>
        <p:spPr>
          <a:xfrm>
            <a:off x="259875" y="114650"/>
            <a:ext cx="54492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Wireframes</a:t>
            </a:r>
            <a:endParaRPr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225" y="1232275"/>
            <a:ext cx="5304000" cy="3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2B3A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ctrTitle"/>
          </p:nvPr>
        </p:nvSpPr>
        <p:spPr>
          <a:xfrm>
            <a:off x="259875" y="114650"/>
            <a:ext cx="54492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Wireframes</a:t>
            </a:r>
            <a:endParaRPr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175" y="1184452"/>
            <a:ext cx="6213450" cy="3508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2B3A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ctrTitle"/>
          </p:nvPr>
        </p:nvSpPr>
        <p:spPr>
          <a:xfrm>
            <a:off x="259875" y="114650"/>
            <a:ext cx="54492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Wireframes</a:t>
            </a:r>
            <a:endParaRPr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971" y="1046900"/>
            <a:ext cx="6015679" cy="38824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82B3A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ctrTitle"/>
          </p:nvPr>
        </p:nvSpPr>
        <p:spPr>
          <a:xfrm>
            <a:off x="259875" y="114650"/>
            <a:ext cx="54492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Wireframes</a:t>
            </a:r>
            <a:endParaRPr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100" y="1184450"/>
            <a:ext cx="4593399" cy="369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