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1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2630-364F-4E43-A163-B181FA7B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F1BD8-39EA-A74C-BBE3-B1F947C20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07D96-7387-7843-B3C1-C91858A9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8E39-43BC-CA43-B462-7A5B2663D4E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1035B-EABD-2946-8A63-ED9ADF07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299B-35C0-5149-AEA9-0C77A291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A05-EE3D-E04E-84CF-EEF65317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7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5B31-9138-1646-B515-16AF2C91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671BA-DB0B-A247-B224-50D9D1E9A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36A7-7C0A-3248-9008-A0D0B03A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8E39-43BC-CA43-B462-7A5B2663D4E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0598-C56C-BF4D-AB5B-96A35F50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BD7B2-9B9F-5E41-ADAB-F878C511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A05-EE3D-E04E-84CF-EEF65317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1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A2871-1A8E-F94B-B324-7EEC00657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F9C6B-61B6-E449-9765-89FBDAC83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04CDB-2401-AF46-A314-61FF3ABB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8E39-43BC-CA43-B462-7A5B2663D4E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F6C0B-6016-FD4F-9005-BE96D93C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135EE-1B85-1542-A700-A909C267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A05-EE3D-E04E-84CF-EEF65317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F1E6-F7D8-EF4A-AFB3-99520C22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B513-4129-6841-83F5-9EB288FEA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9428E-BCD1-8D48-9324-FC97CA38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8E39-43BC-CA43-B462-7A5B2663D4E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A4916-7830-2F49-A218-E32D9FA4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18E7D-6755-704F-ADF4-B4D16D18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A05-EE3D-E04E-84CF-EEF65317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6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360D-C41F-A740-9050-ABF0C22B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8C8E6-0ED1-774E-8534-60535F6CE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562F-33D0-D249-868A-2A0F0F8E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8E39-43BC-CA43-B462-7A5B2663D4E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8B086-97EC-F14C-B119-D30FFF9B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C6E97-35C0-B34C-B3FF-FF3E199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A05-EE3D-E04E-84CF-EEF65317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8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8A5C-B906-734B-A09D-E85BDE59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0F888-1057-2C4E-820A-A325D3F98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E86D3-33F7-BC4E-BFB0-CB2A06B7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BF78C-9C2C-0E45-A2B4-F40CFD8F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8E39-43BC-CA43-B462-7A5B2663D4E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2A824-46CD-9048-8539-55618E5D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5B3A3-8DA6-C942-B843-DBDD8269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A05-EE3D-E04E-84CF-EEF65317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0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A5CF-52DA-564E-8433-5C2F54A9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63827-2E3B-CF48-904C-1A7C2F1FD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2DD66-318F-B64A-B25D-FF0177954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D660D-5F2F-0E49-9738-C59C4DCEE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0503C-5391-2443-8D94-751BA99A8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79796-1257-F646-8FA8-927457B6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8E39-43BC-CA43-B462-7A5B2663D4E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894F2-A7FF-AA4B-AE95-72CB3CD8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862CF-84A6-8244-8E0A-26E9B46E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A05-EE3D-E04E-84CF-EEF65317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3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46AD-5A2F-9B41-9D81-04471F74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EE3B6-D200-5E42-BB5D-7F86F59B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8E39-43BC-CA43-B462-7A5B2663D4E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C1895-0998-5742-8BD7-1CCEF229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C62E3-4681-8B4D-8766-0552347B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A05-EE3D-E04E-84CF-EEF65317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0291E-0EF4-3D4E-873F-5952FDA1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8E39-43BC-CA43-B462-7A5B2663D4E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EBC3B-FECD-E240-8C28-D36D7A67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187E5-FF09-6F48-A1D4-C07A6DE5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A05-EE3D-E04E-84CF-EEF65317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0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8615-223A-7A41-AD65-1CF2A421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C18B7-6662-734A-99AC-843392194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34CDD-BFA3-444F-A663-A3882D57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3BCBC-3D18-A448-995D-7AB536F6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8E39-43BC-CA43-B462-7A5B2663D4E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2014D-392A-584A-B98E-5CB32859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15698-F218-A14F-AC4A-213B22D7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A05-EE3D-E04E-84CF-EEF65317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0986-743B-E04D-97E9-25837161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48B3A-4BBF-5349-AC37-C175F2553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6F9C0-3E3B-ED40-87AC-9B30E36B7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EC21B-F071-CF42-A7CF-2A99457E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8E39-43BC-CA43-B462-7A5B2663D4E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F1DE5-DBB6-264E-A738-01C90FBE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29831-C3FA-9747-8EF4-7BC44674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A05-EE3D-E04E-84CF-EEF65317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0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0EBBF-1DD8-7942-8DF5-B668F11F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4A3A8-566F-AD4A-8B83-44D59D29F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B00A5-7BAB-694F-8350-FC3D8B185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68E39-43BC-CA43-B462-7A5B2663D4E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0DA08-ED49-DD4B-9EA2-DECDCC06E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EA06F-CBCD-C747-A006-069441940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A6A05-EE3D-E04E-84CF-EEF65317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922F34-2BB3-474D-A3F4-C97F04BC9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80" b="98034" l="4681" r="95887">
                        <a14:foregroundMark x1="21702" y1="22850" x2="9220" y2="58968"/>
                        <a14:foregroundMark x1="40284" y1="54054" x2="77305" y2="46683"/>
                        <a14:foregroundMark x1="77305" y1="46683" x2="82411" y2="46683"/>
                        <a14:foregroundMark x1="91348" y1="62899" x2="91348" y2="73219"/>
                        <a14:foregroundMark x1="75603" y1="91646" x2="92766" y2="66585"/>
                        <a14:foregroundMark x1="53191" y1="7125" x2="63688" y2="9337"/>
                        <a14:foregroundMark x1="4681" y1="60934" x2="4681" y2="77887"/>
                        <a14:foregroundMark x1="30496" y1="66339" x2="51064" y2="66585"/>
                        <a14:foregroundMark x1="29220" y1="69533" x2="42128" y2="69533"/>
                        <a14:foregroundMark x1="76596" y1="96560" x2="76596" y2="98280"/>
                        <a14:foregroundMark x1="95461" y1="75184" x2="95887" y2="754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9250" y="844550"/>
            <a:ext cx="89535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8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E0C040-ECEA-DE47-9695-18749A1ED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96" b="97375" l="3017" r="96833">
                        <a14:foregroundMark x1="9351" y1="67780" x2="9351" y2="67780"/>
                        <a14:foregroundMark x1="3167" y1="71599" x2="3167" y2="71599"/>
                        <a14:foregroundMark x1="15083" y1="44869" x2="9653" y2="48926"/>
                        <a14:foregroundMark x1="9653" y1="48926" x2="15837" y2="43437"/>
                        <a14:foregroundMark x1="15837" y1="43437" x2="17949" y2="45107"/>
                        <a14:foregroundMark x1="41327" y1="63484" x2="66214" y2="59905"/>
                        <a14:foregroundMark x1="66214" y1="59905" x2="82051" y2="76134"/>
                        <a14:foregroundMark x1="82051" y1="76134" x2="88839" y2="72554"/>
                        <a14:foregroundMark x1="88839" y1="72554" x2="93363" y2="67542"/>
                        <a14:foregroundMark x1="93213" y1="36754" x2="93213" y2="36754"/>
                        <a14:foregroundMark x1="56109" y1="9069" x2="56109" y2="9069"/>
                        <a14:foregroundMark x1="56410" y1="4296" x2="56410" y2="4296"/>
                        <a14:foregroundMark x1="76772" y1="93556" x2="76772" y2="93556"/>
                        <a14:foregroundMark x1="97134" y1="73270" x2="97134" y2="73270"/>
                        <a14:foregroundMark x1="90045" y1="94511" x2="90045" y2="94511"/>
                        <a14:foregroundMark x1="76320" y1="97375" x2="76320" y2="97375"/>
                        <a14:foregroundMark x1="22323" y1="63484" x2="22323" y2="63484"/>
                        <a14:foregroundMark x1="19457" y1="45107" x2="19457" y2="45107"/>
                        <a14:foregroundMark x1="6033" y1="61814" x2="6033" y2="61814"/>
                        <a14:foregroundMark x1="83258" y1="49403" x2="83710" y2="61337"/>
                        <a14:foregroundMark x1="83710" y1="61337" x2="84163" y2="59427"/>
                        <a14:foregroundMark x1="83258" y1="53461" x2="83107" y2="615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5950" y="768350"/>
            <a:ext cx="84201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4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490FA9E-8370-B844-97EB-BEC8409857F9}"/>
              </a:ext>
            </a:extLst>
          </p:cNvPr>
          <p:cNvGrpSpPr/>
          <p:nvPr/>
        </p:nvGrpSpPr>
        <p:grpSpPr>
          <a:xfrm>
            <a:off x="1481227" y="385549"/>
            <a:ext cx="8929293" cy="6086901"/>
            <a:chOff x="1481227" y="385549"/>
            <a:chExt cx="8929293" cy="60869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1130C3-2BEE-774E-BC6D-25ED47ABD6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1244"/>
            <a:stretch/>
          </p:blipFill>
          <p:spPr>
            <a:xfrm>
              <a:off x="1481227" y="385549"/>
              <a:ext cx="8929293" cy="608690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5684EB-B33F-F640-8FC4-4254166F22F8}"/>
                </a:ext>
              </a:extLst>
            </p:cNvPr>
            <p:cNvSpPr txBox="1"/>
            <p:nvPr/>
          </p:nvSpPr>
          <p:spPr>
            <a:xfrm>
              <a:off x="8362603" y="2643447"/>
              <a:ext cx="1147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Helvetica" pitchFamily="2" charset="0"/>
                </a:rPr>
                <a:t>Russia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5B0A34-6558-2E49-8B81-22FD210E5F6A}"/>
                </a:ext>
              </a:extLst>
            </p:cNvPr>
            <p:cNvSpPr/>
            <p:nvPr/>
          </p:nvSpPr>
          <p:spPr>
            <a:xfrm>
              <a:off x="6356878" y="5339142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Helvetica" pitchFamily="2" charset="0"/>
                </a:rPr>
                <a:t>Belarus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301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156937-081A-3A4B-964B-2CAB41426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47" b="93253" l="7214" r="94484">
                        <a14:foregroundMark x1="7496" y1="77108" x2="7496" y2="77108"/>
                        <a14:foregroundMark x1="58416" y1="6747" x2="58416" y2="6747"/>
                        <a14:foregroundMark x1="89816" y1="33735" x2="89816" y2="33735"/>
                        <a14:foregroundMark x1="94625" y1="63373" x2="94625" y2="63373"/>
                        <a14:foregroundMark x1="78784" y1="93253" x2="78784" y2="932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6550" y="793750"/>
            <a:ext cx="89789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0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A1B26DD-8B70-584F-A6FB-1E65E1F636BF}"/>
              </a:ext>
            </a:extLst>
          </p:cNvPr>
          <p:cNvGrpSpPr/>
          <p:nvPr/>
        </p:nvGrpSpPr>
        <p:grpSpPr>
          <a:xfrm>
            <a:off x="1161872" y="447675"/>
            <a:ext cx="9868255" cy="5962650"/>
            <a:chOff x="1161872" y="447675"/>
            <a:chExt cx="9868255" cy="59626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C541410-4E40-4C40-BA50-A23D6308D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1872" y="447675"/>
              <a:ext cx="9868255" cy="5962650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95417FE-0E6D-C841-B555-A09D6B9C11C9}"/>
                </a:ext>
              </a:extLst>
            </p:cNvPr>
            <p:cNvCxnSpPr>
              <a:cxnSpLocks/>
            </p:cNvCxnSpPr>
            <p:nvPr/>
          </p:nvCxnSpPr>
          <p:spPr>
            <a:xfrm>
              <a:off x="4343399" y="2743200"/>
              <a:ext cx="0" cy="24955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9D8AF4-7F2F-3145-AC41-863096E6F877}"/>
                </a:ext>
              </a:extLst>
            </p:cNvPr>
            <p:cNvCxnSpPr>
              <a:cxnSpLocks/>
            </p:cNvCxnSpPr>
            <p:nvPr/>
          </p:nvCxnSpPr>
          <p:spPr>
            <a:xfrm>
              <a:off x="1333500" y="3562350"/>
              <a:ext cx="30098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54C6FE-02DF-3D4F-B7B2-798EBCCF481B}"/>
                </a:ext>
              </a:extLst>
            </p:cNvPr>
            <p:cNvCxnSpPr>
              <a:cxnSpLocks/>
            </p:cNvCxnSpPr>
            <p:nvPr/>
          </p:nvCxnSpPr>
          <p:spPr>
            <a:xfrm>
              <a:off x="6496049" y="704850"/>
              <a:ext cx="0" cy="45339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505265-37D2-2342-ACF3-984CF00A5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6049" y="3581400"/>
              <a:ext cx="382905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749A1C-D62B-DF47-B6D3-A2B739364878}"/>
                </a:ext>
              </a:extLst>
            </p:cNvPr>
            <p:cNvSpPr txBox="1"/>
            <p:nvPr/>
          </p:nvSpPr>
          <p:spPr>
            <a:xfrm>
              <a:off x="7038975" y="2219980"/>
              <a:ext cx="2743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Helvetica" pitchFamily="2" charset="0"/>
                </a:rPr>
                <a:t>North East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6B10FA-8647-9B4A-8117-9A5917C8F3DA}"/>
                </a:ext>
              </a:extLst>
            </p:cNvPr>
            <p:cNvSpPr txBox="1"/>
            <p:nvPr/>
          </p:nvSpPr>
          <p:spPr>
            <a:xfrm>
              <a:off x="7038974" y="4419601"/>
              <a:ext cx="2743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Helvetica" pitchFamily="2" charset="0"/>
                </a:rPr>
                <a:t>South East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90220E-795B-1040-B20D-DF54C26E218D}"/>
                </a:ext>
              </a:extLst>
            </p:cNvPr>
            <p:cNvSpPr txBox="1"/>
            <p:nvPr/>
          </p:nvSpPr>
          <p:spPr>
            <a:xfrm>
              <a:off x="4648197" y="3562350"/>
              <a:ext cx="2743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Helvetica" pitchFamily="2" charset="0"/>
                </a:rPr>
                <a:t>Central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D393A7C-0849-C445-8287-E3646FBDA4EA}"/>
                </a:ext>
              </a:extLst>
            </p:cNvPr>
            <p:cNvSpPr txBox="1"/>
            <p:nvPr/>
          </p:nvSpPr>
          <p:spPr>
            <a:xfrm>
              <a:off x="1904997" y="2733019"/>
              <a:ext cx="2743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Helvetica" pitchFamily="2" charset="0"/>
                </a:rPr>
                <a:t>North West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290A1D-4BE4-F946-8146-B9A5EA56643F}"/>
                </a:ext>
              </a:extLst>
            </p:cNvPr>
            <p:cNvSpPr txBox="1"/>
            <p:nvPr/>
          </p:nvSpPr>
          <p:spPr>
            <a:xfrm>
              <a:off x="1904997" y="3939898"/>
              <a:ext cx="2743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Helvetica" pitchFamily="2" charset="0"/>
                </a:rPr>
                <a:t>South West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377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11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Izzy</dc:creator>
  <cp:lastModifiedBy>RICH Izzy</cp:lastModifiedBy>
  <cp:revision>8</cp:revision>
  <dcterms:created xsi:type="dcterms:W3CDTF">2019-04-22T19:28:24Z</dcterms:created>
  <dcterms:modified xsi:type="dcterms:W3CDTF">2019-04-23T09:05:06Z</dcterms:modified>
</cp:coreProperties>
</file>