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8FF"/>
    <a:srgbClr val="BD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2"/>
    <p:restoredTop sz="94655"/>
  </p:normalViewPr>
  <p:slideViewPr>
    <p:cSldViewPr snapToGrid="0" snapToObjects="1">
      <p:cViewPr varScale="1">
        <p:scale>
          <a:sx n="86" d="100"/>
          <a:sy n="86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497A5-E188-924D-B9D8-94868F5B2D59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4743F3-9522-0349-9295-6E24B0A8950A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gm:t>
    </dgm:pt>
    <dgm:pt modelId="{A94A403F-9F46-5743-8AB3-394700F10653}" type="par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8776B3E-5B2F-6647-8FE0-9BCC2FB1EA8E}" type="sib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0534DB-7CEA-0F4E-91A1-E8847D9A8684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gm:t>
    </dgm:pt>
    <dgm:pt modelId="{986D6148-EF82-DA4D-8365-DFE159976462}" type="par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93A26D00-B56A-3647-921D-B34001D293E9}" type="sib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75B4AAE-5C59-2C4B-931E-B2ECB67BEBD2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gm:t>
    </dgm:pt>
    <dgm:pt modelId="{845B3499-F636-D64D-B8BD-F90644397589}" type="par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7DA39A73-DEBF-3443-A128-11065F74BC16}" type="sib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850E42A-0DF0-3F4C-A53A-2F11FDD3FA4B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gm:t>
    </dgm:pt>
    <dgm:pt modelId="{7E4D38D8-4AE2-6E49-B333-67E4892B5AF5}" type="par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2C42B50D-7D89-3949-A37E-8F8016685EBB}" type="sib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C9F6A-98EF-8144-8F8A-99406450B579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gm:t>
    </dgm:pt>
    <dgm:pt modelId="{090EE4E3-64DF-7F46-97E9-8E83C30FA78D}" type="par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C7C62F3-ECAE-F84A-9D4E-F666BAF7A405}" type="sib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C52B9DF9-B255-2B42-8D70-58643719092D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gm:t>
    </dgm:pt>
    <dgm:pt modelId="{FD79A788-D2E6-E441-9806-5E7F1AA3970B}" type="par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8110FE-731B-E544-A1EC-69AAAA5A5568}" type="sib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536E680-1B9C-1B44-87DF-54A01A75AF5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gm:t>
    </dgm:pt>
    <dgm:pt modelId="{1B32F705-B859-FC40-96A4-F6A158C98C0D}" type="par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628C4A-B658-674F-A4A2-3A18F61AA5E0}" type="sib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B87525D-A66A-0442-A8C4-CA9E23F4DE0B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gm:t>
    </dgm:pt>
    <dgm:pt modelId="{A0080F5F-E066-FC40-8549-6477B8992F64}" type="par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14501-21BB-E146-9D46-76DEBD3F4014}" type="sib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DC9E00A-9AB0-E341-9AB8-9B1C9963C306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gm:t>
    </dgm:pt>
    <dgm:pt modelId="{893B13DB-2582-EB4B-A14E-A2AA090DEB91}" type="par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A2F6911-70F0-BA4C-9853-914802B4468D}" type="sib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811180D8-E2CD-F442-8670-8FE079C5ACF2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gm:t>
    </dgm:pt>
    <dgm:pt modelId="{D86AFF65-C464-DA48-9D0C-72006405A99F}" type="par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F4BEF1E9-FAE5-BE4E-8735-68AAEAC705FF}" type="sib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5B1EAB7A-1458-7544-B74A-ACFBEB4F7A4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gm:t>
    </dgm:pt>
    <dgm:pt modelId="{054260FB-CC87-E648-B55A-FBAB09824084}" type="par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8E060BA-385A-EF47-9092-9DDEBDC9F737}" type="sib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D5BD63F-486B-F54F-A958-CB5F18935AFF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gm:t>
    </dgm:pt>
    <dgm:pt modelId="{F8341A95-E6E3-AD4E-9B01-48CBD5A8CA4E}" type="par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D17B92B-2893-3542-8BC7-A02B9748F046}" type="sib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835D066-5953-184E-9EFD-D2C89FB7BC14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gm:t>
    </dgm:pt>
    <dgm:pt modelId="{411EA9BC-EE85-924A-80EC-BFDB84A5DC45}" type="par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52EA233-3DF7-B147-9770-382D2FD6B981}" type="sib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E6B2896-A1F9-7247-A6A8-6CBBE4A3B604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gm:t>
    </dgm:pt>
    <dgm:pt modelId="{FBA5BAF7-6029-8C4E-8966-2FA8E39FDD17}" type="par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7C515FF-7708-BB45-A30C-649AC4806653}" type="sib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B326563A-6969-6945-AF91-A48EBD5979F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gm:t>
    </dgm:pt>
    <dgm:pt modelId="{0BA6AF2D-F5A2-7F4D-9B97-BB101D5D061A}" type="par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598B13D-91F6-A34C-932D-CE8ABAA1680C}" type="sib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5B00B5-205F-124C-9816-DFB7EBB9ECE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gm:t>
    </dgm:pt>
    <dgm:pt modelId="{57867809-C9F5-F649-B0A1-46A2A3D49C06}" type="par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E24EFC5-81C9-DD4E-92C1-21E96BFC8239}" type="sib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AC347C-73B6-1149-9FA8-154E44A07D82}" type="pres">
      <dgm:prSet presAssocID="{99A497A5-E188-924D-B9D8-94868F5B2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ED8467-C20A-AF46-9E22-14BA46B99274}" type="pres">
      <dgm:prSet presAssocID="{D44743F3-9522-0349-9295-6E24B0A8950A}" presName="root" presStyleCnt="0"/>
      <dgm:spPr/>
    </dgm:pt>
    <dgm:pt modelId="{0B3D49A7-F5A7-C24E-87E5-BB5B93F08935}" type="pres">
      <dgm:prSet presAssocID="{D44743F3-9522-0349-9295-6E24B0A8950A}" presName="rootComposite" presStyleCnt="0"/>
      <dgm:spPr/>
    </dgm:pt>
    <dgm:pt modelId="{88116E33-DA76-6543-B968-A455A8244370}" type="pres">
      <dgm:prSet presAssocID="{D44743F3-9522-0349-9295-6E24B0A8950A}" presName="rootText" presStyleLbl="node1" presStyleIdx="0" presStyleCnt="4"/>
      <dgm:spPr/>
    </dgm:pt>
    <dgm:pt modelId="{5FC561D5-BDF1-7C4A-8266-C84CC5C6F3E2}" type="pres">
      <dgm:prSet presAssocID="{D44743F3-9522-0349-9295-6E24B0A8950A}" presName="rootConnector" presStyleLbl="node1" presStyleIdx="0" presStyleCnt="4"/>
      <dgm:spPr/>
    </dgm:pt>
    <dgm:pt modelId="{2DBA6FF5-81AC-1A42-B446-493688CB555E}" type="pres">
      <dgm:prSet presAssocID="{D44743F3-9522-0349-9295-6E24B0A8950A}" presName="childShape" presStyleCnt="0"/>
      <dgm:spPr/>
    </dgm:pt>
    <dgm:pt modelId="{4F372736-BB0D-4544-85DC-8D6EEC582B17}" type="pres">
      <dgm:prSet presAssocID="{986D6148-EF82-DA4D-8365-DFE159976462}" presName="Name13" presStyleLbl="parChTrans1D2" presStyleIdx="0" presStyleCnt="12"/>
      <dgm:spPr/>
    </dgm:pt>
    <dgm:pt modelId="{4D645AA8-FB0A-E542-9DE0-CE5776237691}" type="pres">
      <dgm:prSet presAssocID="{6A0534DB-7CEA-0F4E-91A1-E8847D9A8684}" presName="childText" presStyleLbl="bgAcc1" presStyleIdx="0" presStyleCnt="12">
        <dgm:presLayoutVars>
          <dgm:bulletEnabled val="1"/>
        </dgm:presLayoutVars>
      </dgm:prSet>
      <dgm:spPr/>
    </dgm:pt>
    <dgm:pt modelId="{B0065D2A-0D4E-2847-9EB1-BB33C475DA32}" type="pres">
      <dgm:prSet presAssocID="{845B3499-F636-D64D-B8BD-F90644397589}" presName="Name13" presStyleLbl="parChTrans1D2" presStyleIdx="1" presStyleCnt="12"/>
      <dgm:spPr/>
    </dgm:pt>
    <dgm:pt modelId="{5142F75F-A34A-564A-A8C3-C8CB4737F912}" type="pres">
      <dgm:prSet presAssocID="{475B4AAE-5C59-2C4B-931E-B2ECB67BEBD2}" presName="childText" presStyleLbl="bgAcc1" presStyleIdx="1" presStyleCnt="12">
        <dgm:presLayoutVars>
          <dgm:bulletEnabled val="1"/>
        </dgm:presLayoutVars>
      </dgm:prSet>
      <dgm:spPr/>
    </dgm:pt>
    <dgm:pt modelId="{2BF9196C-607D-C240-B607-E0F54E873E7A}" type="pres">
      <dgm:prSet presAssocID="{893B13DB-2582-EB4B-A14E-A2AA090DEB91}" presName="Name13" presStyleLbl="parChTrans1D2" presStyleIdx="2" presStyleCnt="12"/>
      <dgm:spPr/>
    </dgm:pt>
    <dgm:pt modelId="{B944283A-87E2-2548-A6E9-44663D6E683F}" type="pres">
      <dgm:prSet presAssocID="{6DC9E00A-9AB0-E341-9AB8-9B1C9963C306}" presName="childText" presStyleLbl="bgAcc1" presStyleIdx="2" presStyleCnt="12">
        <dgm:presLayoutVars>
          <dgm:bulletEnabled val="1"/>
        </dgm:presLayoutVars>
      </dgm:prSet>
      <dgm:spPr/>
    </dgm:pt>
    <dgm:pt modelId="{FD960190-5F3E-264F-AEA9-F1A9C43A98AF}" type="pres">
      <dgm:prSet presAssocID="{A45C9F6A-98EF-8144-8F8A-99406450B579}" presName="root" presStyleCnt="0"/>
      <dgm:spPr/>
    </dgm:pt>
    <dgm:pt modelId="{9E3EAB05-130A-0C40-A45F-284FF064BEBD}" type="pres">
      <dgm:prSet presAssocID="{A45C9F6A-98EF-8144-8F8A-99406450B579}" presName="rootComposite" presStyleCnt="0"/>
      <dgm:spPr/>
    </dgm:pt>
    <dgm:pt modelId="{6DBAB38D-44C9-6149-B2D5-FEE3D80A24DC}" type="pres">
      <dgm:prSet presAssocID="{A45C9F6A-98EF-8144-8F8A-99406450B579}" presName="rootText" presStyleLbl="node1" presStyleIdx="1" presStyleCnt="4"/>
      <dgm:spPr/>
    </dgm:pt>
    <dgm:pt modelId="{F7E93E99-0B05-EB4D-82BF-7CCFE25DD4B9}" type="pres">
      <dgm:prSet presAssocID="{A45C9F6A-98EF-8144-8F8A-99406450B579}" presName="rootConnector" presStyleLbl="node1" presStyleIdx="1" presStyleCnt="4"/>
      <dgm:spPr/>
    </dgm:pt>
    <dgm:pt modelId="{72D4CB12-2EA2-EC4C-A73B-A53C0D68E2AE}" type="pres">
      <dgm:prSet presAssocID="{A45C9F6A-98EF-8144-8F8A-99406450B579}" presName="childShape" presStyleCnt="0"/>
      <dgm:spPr/>
    </dgm:pt>
    <dgm:pt modelId="{5497EC49-C11D-6F44-9402-4BCC2AB73E9B}" type="pres">
      <dgm:prSet presAssocID="{FD79A788-D2E6-E441-9806-5E7F1AA3970B}" presName="Name13" presStyleLbl="parChTrans1D2" presStyleIdx="3" presStyleCnt="12"/>
      <dgm:spPr/>
    </dgm:pt>
    <dgm:pt modelId="{058AFC01-C914-2C4A-A715-123D52C00D3E}" type="pres">
      <dgm:prSet presAssocID="{C52B9DF9-B255-2B42-8D70-58643719092D}" presName="childText" presStyleLbl="bgAcc1" presStyleIdx="3" presStyleCnt="12">
        <dgm:presLayoutVars>
          <dgm:bulletEnabled val="1"/>
        </dgm:presLayoutVars>
      </dgm:prSet>
      <dgm:spPr/>
    </dgm:pt>
    <dgm:pt modelId="{BD9E9994-0352-E649-BCCD-A0251FA7FB81}" type="pres">
      <dgm:prSet presAssocID="{D86AFF65-C464-DA48-9D0C-72006405A99F}" presName="Name13" presStyleLbl="parChTrans1D2" presStyleIdx="4" presStyleCnt="12"/>
      <dgm:spPr/>
    </dgm:pt>
    <dgm:pt modelId="{96B3070C-44A0-DA49-ACBE-6FFD7C8B8645}" type="pres">
      <dgm:prSet presAssocID="{811180D8-E2CD-F442-8670-8FE079C5ACF2}" presName="childText" presStyleLbl="bgAcc1" presStyleIdx="4" presStyleCnt="12">
        <dgm:presLayoutVars>
          <dgm:bulletEnabled val="1"/>
        </dgm:presLayoutVars>
      </dgm:prSet>
      <dgm:spPr/>
    </dgm:pt>
    <dgm:pt modelId="{5C443DD3-3407-F74D-B2DF-8DBD2DF14AC3}" type="pres">
      <dgm:prSet presAssocID="{7E4D38D8-4AE2-6E49-B333-67E4892B5AF5}" presName="Name13" presStyleLbl="parChTrans1D2" presStyleIdx="5" presStyleCnt="12"/>
      <dgm:spPr/>
    </dgm:pt>
    <dgm:pt modelId="{8D2F09E5-BCD5-FE4F-9767-CD56D9D4E6FE}" type="pres">
      <dgm:prSet presAssocID="{3850E42A-0DF0-3F4C-A53A-2F11FDD3FA4B}" presName="childText" presStyleLbl="bgAcc1" presStyleIdx="5" presStyleCnt="12">
        <dgm:presLayoutVars>
          <dgm:bulletEnabled val="1"/>
        </dgm:presLayoutVars>
      </dgm:prSet>
      <dgm:spPr/>
    </dgm:pt>
    <dgm:pt modelId="{CDF6613C-16D2-B243-9B87-02B9236A8A65}" type="pres">
      <dgm:prSet presAssocID="{1B32F705-B859-FC40-96A4-F6A158C98C0D}" presName="Name13" presStyleLbl="parChTrans1D2" presStyleIdx="6" presStyleCnt="12"/>
      <dgm:spPr/>
    </dgm:pt>
    <dgm:pt modelId="{5707F0CC-C10C-584C-B9A6-637D5EF5F08B}" type="pres">
      <dgm:prSet presAssocID="{D536E680-1B9C-1B44-87DF-54A01A75AF5C}" presName="childText" presStyleLbl="bgAcc1" presStyleIdx="6" presStyleCnt="12">
        <dgm:presLayoutVars>
          <dgm:bulletEnabled val="1"/>
        </dgm:presLayoutVars>
      </dgm:prSet>
      <dgm:spPr/>
    </dgm:pt>
    <dgm:pt modelId="{61D2EEC1-7BB7-1645-BE0C-1281E8ED80D0}" type="pres">
      <dgm:prSet presAssocID="{A0080F5F-E066-FC40-8549-6477B8992F64}" presName="Name13" presStyleLbl="parChTrans1D2" presStyleIdx="7" presStyleCnt="12"/>
      <dgm:spPr/>
    </dgm:pt>
    <dgm:pt modelId="{72FE761C-043B-F743-8450-A9F0EB4A34F2}" type="pres">
      <dgm:prSet presAssocID="{6B87525D-A66A-0442-A8C4-CA9E23F4DE0B}" presName="childText" presStyleLbl="bgAcc1" presStyleIdx="7" presStyleCnt="12">
        <dgm:presLayoutVars>
          <dgm:bulletEnabled val="1"/>
        </dgm:presLayoutVars>
      </dgm:prSet>
      <dgm:spPr/>
    </dgm:pt>
    <dgm:pt modelId="{6A48EA59-9F4C-6745-B0B7-4A5AB1182EF1}" type="pres">
      <dgm:prSet presAssocID="{054260FB-CC87-E648-B55A-FBAB09824084}" presName="Name13" presStyleLbl="parChTrans1D2" presStyleIdx="8" presStyleCnt="12"/>
      <dgm:spPr/>
    </dgm:pt>
    <dgm:pt modelId="{91B49D38-B233-E54A-9844-3C14FF837260}" type="pres">
      <dgm:prSet presAssocID="{5B1EAB7A-1458-7544-B74A-ACFBEB4F7A40}" presName="childText" presStyleLbl="bgAcc1" presStyleIdx="8" presStyleCnt="12">
        <dgm:presLayoutVars>
          <dgm:bulletEnabled val="1"/>
        </dgm:presLayoutVars>
      </dgm:prSet>
      <dgm:spPr/>
    </dgm:pt>
    <dgm:pt modelId="{99DE07AE-4D25-F34C-BC08-E3C2E55EA317}" type="pres">
      <dgm:prSet presAssocID="{3D5BD63F-486B-F54F-A958-CB5F18935AFF}" presName="root" presStyleCnt="0"/>
      <dgm:spPr/>
    </dgm:pt>
    <dgm:pt modelId="{4543CB57-2D5A-EE47-9573-0424115830F7}" type="pres">
      <dgm:prSet presAssocID="{3D5BD63F-486B-F54F-A958-CB5F18935AFF}" presName="rootComposite" presStyleCnt="0"/>
      <dgm:spPr/>
    </dgm:pt>
    <dgm:pt modelId="{FA4C3743-3467-FC44-B7FE-287DEAA1124D}" type="pres">
      <dgm:prSet presAssocID="{3D5BD63F-486B-F54F-A958-CB5F18935AFF}" presName="rootText" presStyleLbl="node1" presStyleIdx="2" presStyleCnt="4"/>
      <dgm:spPr/>
    </dgm:pt>
    <dgm:pt modelId="{DC192240-8548-AB42-AED3-144132AAAD05}" type="pres">
      <dgm:prSet presAssocID="{3D5BD63F-486B-F54F-A958-CB5F18935AFF}" presName="rootConnector" presStyleLbl="node1" presStyleIdx="2" presStyleCnt="4"/>
      <dgm:spPr/>
    </dgm:pt>
    <dgm:pt modelId="{6726272E-461C-D249-8EFA-289581D78C42}" type="pres">
      <dgm:prSet presAssocID="{3D5BD63F-486B-F54F-A958-CB5F18935AFF}" presName="childShape" presStyleCnt="0"/>
      <dgm:spPr/>
    </dgm:pt>
    <dgm:pt modelId="{BD7E7287-F168-C044-8FDB-7C9362666596}" type="pres">
      <dgm:prSet presAssocID="{411EA9BC-EE85-924A-80EC-BFDB84A5DC45}" presName="Name13" presStyleLbl="parChTrans1D2" presStyleIdx="9" presStyleCnt="12"/>
      <dgm:spPr/>
    </dgm:pt>
    <dgm:pt modelId="{A6507E81-B4BF-EE46-9ABC-616C00915F1E}" type="pres">
      <dgm:prSet presAssocID="{1835D066-5953-184E-9EFD-D2C89FB7BC14}" presName="childText" presStyleLbl="bgAcc1" presStyleIdx="9" presStyleCnt="12">
        <dgm:presLayoutVars>
          <dgm:bulletEnabled val="1"/>
        </dgm:presLayoutVars>
      </dgm:prSet>
      <dgm:spPr/>
    </dgm:pt>
    <dgm:pt modelId="{B1D037E0-2392-374F-98D5-B4CDDF00940A}" type="pres">
      <dgm:prSet presAssocID="{FBA5BAF7-6029-8C4E-8966-2FA8E39FDD17}" presName="Name13" presStyleLbl="parChTrans1D2" presStyleIdx="10" presStyleCnt="12"/>
      <dgm:spPr/>
    </dgm:pt>
    <dgm:pt modelId="{9944C035-FD52-8C4A-A98B-7EFBD3D7356C}" type="pres">
      <dgm:prSet presAssocID="{6E6B2896-A1F9-7247-A6A8-6CBBE4A3B604}" presName="childText" presStyleLbl="bgAcc1" presStyleIdx="10" presStyleCnt="12">
        <dgm:presLayoutVars>
          <dgm:bulletEnabled val="1"/>
        </dgm:presLayoutVars>
      </dgm:prSet>
      <dgm:spPr/>
    </dgm:pt>
    <dgm:pt modelId="{14187234-FEAA-564F-A6AF-D4AB644514F9}" type="pres">
      <dgm:prSet presAssocID="{B326563A-6969-6945-AF91-A48EBD5979FC}" presName="root" presStyleCnt="0"/>
      <dgm:spPr/>
    </dgm:pt>
    <dgm:pt modelId="{9AD3160D-EFAB-0B46-A449-65C6EF1A11BE}" type="pres">
      <dgm:prSet presAssocID="{B326563A-6969-6945-AF91-A48EBD5979FC}" presName="rootComposite" presStyleCnt="0"/>
      <dgm:spPr/>
    </dgm:pt>
    <dgm:pt modelId="{8446538A-E931-5B47-A6B9-022BADC67260}" type="pres">
      <dgm:prSet presAssocID="{B326563A-6969-6945-AF91-A48EBD5979FC}" presName="rootText" presStyleLbl="node1" presStyleIdx="3" presStyleCnt="4"/>
      <dgm:spPr/>
    </dgm:pt>
    <dgm:pt modelId="{CC6035A4-AC0B-364F-BF84-A7902FAE6514}" type="pres">
      <dgm:prSet presAssocID="{B326563A-6969-6945-AF91-A48EBD5979FC}" presName="rootConnector" presStyleLbl="node1" presStyleIdx="3" presStyleCnt="4"/>
      <dgm:spPr/>
    </dgm:pt>
    <dgm:pt modelId="{1926C01E-561C-9544-95F3-085C5BE60D5F}" type="pres">
      <dgm:prSet presAssocID="{B326563A-6969-6945-AF91-A48EBD5979FC}" presName="childShape" presStyleCnt="0"/>
      <dgm:spPr/>
    </dgm:pt>
    <dgm:pt modelId="{F154EDEC-091F-A44F-8169-5653E1049665}" type="pres">
      <dgm:prSet presAssocID="{57867809-C9F5-F649-B0A1-46A2A3D49C06}" presName="Name13" presStyleLbl="parChTrans1D2" presStyleIdx="11" presStyleCnt="12"/>
      <dgm:spPr/>
    </dgm:pt>
    <dgm:pt modelId="{A7F6D20D-C212-3A44-A7CA-C30BD97733AB}" type="pres">
      <dgm:prSet presAssocID="{175B00B5-205F-124C-9816-DFB7EBB9ECE0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3A843B07-4517-444A-998A-1008AB094892}" srcId="{99A497A5-E188-924D-B9D8-94868F5B2D59}" destId="{B326563A-6969-6945-AF91-A48EBD5979FC}" srcOrd="3" destOrd="0" parTransId="{0BA6AF2D-F5A2-7F4D-9B97-BB101D5D061A}" sibTransId="{6598B13D-91F6-A34C-932D-CE8ABAA1680C}"/>
    <dgm:cxn modelId="{718DF612-2B3B-6F41-879B-778794652282}" type="presOf" srcId="{D86AFF65-C464-DA48-9D0C-72006405A99F}" destId="{BD9E9994-0352-E649-BCCD-A0251FA7FB81}" srcOrd="0" destOrd="0" presId="urn:microsoft.com/office/officeart/2005/8/layout/hierarchy3"/>
    <dgm:cxn modelId="{A1571918-E99D-444A-B404-58416D51BC2A}" type="presOf" srcId="{411EA9BC-EE85-924A-80EC-BFDB84A5DC45}" destId="{BD7E7287-F168-C044-8FDB-7C9362666596}" srcOrd="0" destOrd="0" presId="urn:microsoft.com/office/officeart/2005/8/layout/hierarchy3"/>
    <dgm:cxn modelId="{025F4E1C-4F46-2B4F-84F5-0C039BB6ABD9}" type="presOf" srcId="{845B3499-F636-D64D-B8BD-F90644397589}" destId="{B0065D2A-0D4E-2847-9EB1-BB33C475DA32}" srcOrd="0" destOrd="0" presId="urn:microsoft.com/office/officeart/2005/8/layout/hierarchy3"/>
    <dgm:cxn modelId="{795E8620-91EE-954F-993D-4BE0A42F054E}" type="presOf" srcId="{7E4D38D8-4AE2-6E49-B333-67E4892B5AF5}" destId="{5C443DD3-3407-F74D-B2DF-8DBD2DF14AC3}" srcOrd="0" destOrd="0" presId="urn:microsoft.com/office/officeart/2005/8/layout/hierarchy3"/>
    <dgm:cxn modelId="{B6957522-A10E-0B4E-B305-E71B924E40B6}" srcId="{A45C9F6A-98EF-8144-8F8A-99406450B579}" destId="{811180D8-E2CD-F442-8670-8FE079C5ACF2}" srcOrd="1" destOrd="0" parTransId="{D86AFF65-C464-DA48-9D0C-72006405A99F}" sibTransId="{F4BEF1E9-FAE5-BE4E-8735-68AAEAC705FF}"/>
    <dgm:cxn modelId="{2632382A-6CE7-6A42-8DFC-5115FE168137}" type="presOf" srcId="{986D6148-EF82-DA4D-8365-DFE159976462}" destId="{4F372736-BB0D-4544-85DC-8D6EEC582B17}" srcOrd="0" destOrd="0" presId="urn:microsoft.com/office/officeart/2005/8/layout/hierarchy3"/>
    <dgm:cxn modelId="{EFDD5833-774E-DA46-BCE0-4D792B30A3EC}" type="presOf" srcId="{B326563A-6969-6945-AF91-A48EBD5979FC}" destId="{CC6035A4-AC0B-364F-BF84-A7902FAE6514}" srcOrd="1" destOrd="0" presId="urn:microsoft.com/office/officeart/2005/8/layout/hierarchy3"/>
    <dgm:cxn modelId="{1911D635-70E4-2949-B580-9685D78ABF13}" type="presOf" srcId="{B326563A-6969-6945-AF91-A48EBD5979FC}" destId="{8446538A-E931-5B47-A6B9-022BADC67260}" srcOrd="0" destOrd="0" presId="urn:microsoft.com/office/officeart/2005/8/layout/hierarchy3"/>
    <dgm:cxn modelId="{B7EC443D-E01A-0D44-B935-97E0E1E911A4}" type="presOf" srcId="{175B00B5-205F-124C-9816-DFB7EBB9ECE0}" destId="{A7F6D20D-C212-3A44-A7CA-C30BD97733AB}" srcOrd="0" destOrd="0" presId="urn:microsoft.com/office/officeart/2005/8/layout/hierarchy3"/>
    <dgm:cxn modelId="{4EE6FB3D-A3C7-7C46-B408-F261246CBFBE}" type="presOf" srcId="{6DC9E00A-9AB0-E341-9AB8-9B1C9963C306}" destId="{B944283A-87E2-2548-A6E9-44663D6E683F}" srcOrd="0" destOrd="0" presId="urn:microsoft.com/office/officeart/2005/8/layout/hierarchy3"/>
    <dgm:cxn modelId="{E659B54C-627F-824F-8D25-32976BA8A269}" type="presOf" srcId="{893B13DB-2582-EB4B-A14E-A2AA090DEB91}" destId="{2BF9196C-607D-C240-B607-E0F54E873E7A}" srcOrd="0" destOrd="0" presId="urn:microsoft.com/office/officeart/2005/8/layout/hierarchy3"/>
    <dgm:cxn modelId="{C1F0BF54-B2BA-B04A-B97D-D3B94A77F96C}" type="presOf" srcId="{A45C9F6A-98EF-8144-8F8A-99406450B579}" destId="{6DBAB38D-44C9-6149-B2D5-FEE3D80A24DC}" srcOrd="0" destOrd="0" presId="urn:microsoft.com/office/officeart/2005/8/layout/hierarchy3"/>
    <dgm:cxn modelId="{45810B5D-5BB6-154F-A1E4-1897BBC7C700}" type="presOf" srcId="{3D5BD63F-486B-F54F-A958-CB5F18935AFF}" destId="{DC192240-8548-AB42-AED3-144132AAAD05}" srcOrd="1" destOrd="0" presId="urn:microsoft.com/office/officeart/2005/8/layout/hierarchy3"/>
    <dgm:cxn modelId="{69A88160-36C6-FD49-A1EA-8CA266DDCEC1}" srcId="{A45C9F6A-98EF-8144-8F8A-99406450B579}" destId="{5B1EAB7A-1458-7544-B74A-ACFBEB4F7A40}" srcOrd="5" destOrd="0" parTransId="{054260FB-CC87-E648-B55A-FBAB09824084}" sibTransId="{D8E060BA-385A-EF47-9092-9DDEBDC9F737}"/>
    <dgm:cxn modelId="{2E277961-42FA-EF4B-89A8-F8B5FA98A9CC}" srcId="{99A497A5-E188-924D-B9D8-94868F5B2D59}" destId="{A45C9F6A-98EF-8144-8F8A-99406450B579}" srcOrd="1" destOrd="0" parTransId="{090EE4E3-64DF-7F46-97E9-8E83C30FA78D}" sibTransId="{4C7C62F3-ECAE-F84A-9D4E-F666BAF7A405}"/>
    <dgm:cxn modelId="{55D65A66-8AAD-0449-974C-763894DD08DF}" type="presOf" srcId="{475B4AAE-5C59-2C4B-931E-B2ECB67BEBD2}" destId="{5142F75F-A34A-564A-A8C3-C8CB4737F912}" srcOrd="0" destOrd="0" presId="urn:microsoft.com/office/officeart/2005/8/layout/hierarchy3"/>
    <dgm:cxn modelId="{E983A967-6FC3-2746-A558-62AB8364F4EC}" type="presOf" srcId="{FD79A788-D2E6-E441-9806-5E7F1AA3970B}" destId="{5497EC49-C11D-6F44-9402-4BCC2AB73E9B}" srcOrd="0" destOrd="0" presId="urn:microsoft.com/office/officeart/2005/8/layout/hierarchy3"/>
    <dgm:cxn modelId="{45C7956A-BD09-724C-B628-50EF560E52EB}" type="presOf" srcId="{3850E42A-0DF0-3F4C-A53A-2F11FDD3FA4B}" destId="{8D2F09E5-BCD5-FE4F-9767-CD56D9D4E6FE}" srcOrd="0" destOrd="0" presId="urn:microsoft.com/office/officeart/2005/8/layout/hierarchy3"/>
    <dgm:cxn modelId="{D568686D-259F-6B4E-81F5-7B0D05D80EDF}" type="presOf" srcId="{6E6B2896-A1F9-7247-A6A8-6CBBE4A3B604}" destId="{9944C035-FD52-8C4A-A98B-7EFBD3D7356C}" srcOrd="0" destOrd="0" presId="urn:microsoft.com/office/officeart/2005/8/layout/hierarchy3"/>
    <dgm:cxn modelId="{A9545270-F7BA-194A-8E5D-C537F1B2E7A2}" type="presOf" srcId="{1835D066-5953-184E-9EFD-D2C89FB7BC14}" destId="{A6507E81-B4BF-EE46-9ABC-616C00915F1E}" srcOrd="0" destOrd="0" presId="urn:microsoft.com/office/officeart/2005/8/layout/hierarchy3"/>
    <dgm:cxn modelId="{54BA3C72-630E-8847-ADC4-74B3A3ED7802}" type="presOf" srcId="{5B1EAB7A-1458-7544-B74A-ACFBEB4F7A40}" destId="{91B49D38-B233-E54A-9844-3C14FF837260}" srcOrd="0" destOrd="0" presId="urn:microsoft.com/office/officeart/2005/8/layout/hierarchy3"/>
    <dgm:cxn modelId="{4B223F75-8970-1747-B7C7-BA06D66C1FD7}" srcId="{D44743F3-9522-0349-9295-6E24B0A8950A}" destId="{6A0534DB-7CEA-0F4E-91A1-E8847D9A8684}" srcOrd="0" destOrd="0" parTransId="{986D6148-EF82-DA4D-8365-DFE159976462}" sibTransId="{93A26D00-B56A-3647-921D-B34001D293E9}"/>
    <dgm:cxn modelId="{B36C7B75-1A34-5C48-ADC9-C5761B8D4FF3}" srcId="{A45C9F6A-98EF-8144-8F8A-99406450B579}" destId="{C52B9DF9-B255-2B42-8D70-58643719092D}" srcOrd="0" destOrd="0" parTransId="{FD79A788-D2E6-E441-9806-5E7F1AA3970B}" sibTransId="{178110FE-731B-E544-A1EC-69AAAA5A5568}"/>
    <dgm:cxn modelId="{D7F50E7E-3459-434F-AAED-B0C379A40413}" type="presOf" srcId="{1B32F705-B859-FC40-96A4-F6A158C98C0D}" destId="{CDF6613C-16D2-B243-9B87-02B9236A8A65}" srcOrd="0" destOrd="0" presId="urn:microsoft.com/office/officeart/2005/8/layout/hierarchy3"/>
    <dgm:cxn modelId="{DB645F84-F3C0-A54A-9A04-464C1023A45F}" srcId="{D44743F3-9522-0349-9295-6E24B0A8950A}" destId="{6DC9E00A-9AB0-E341-9AB8-9B1C9963C306}" srcOrd="2" destOrd="0" parTransId="{893B13DB-2582-EB4B-A14E-A2AA090DEB91}" sibTransId="{1A2F6911-70F0-BA4C-9853-914802B4468D}"/>
    <dgm:cxn modelId="{D2726184-98B2-BC46-B2E5-6E1A89CA0650}" srcId="{99A497A5-E188-924D-B9D8-94868F5B2D59}" destId="{D44743F3-9522-0349-9295-6E24B0A8950A}" srcOrd="0" destOrd="0" parTransId="{A94A403F-9F46-5743-8AB3-394700F10653}" sibTransId="{68776B3E-5B2F-6647-8FE0-9BCC2FB1EA8E}"/>
    <dgm:cxn modelId="{B7DA6F87-5FE7-E948-8320-4C067DBDC5F4}" srcId="{99A497A5-E188-924D-B9D8-94868F5B2D59}" destId="{3D5BD63F-486B-F54F-A958-CB5F18935AFF}" srcOrd="2" destOrd="0" parTransId="{F8341A95-E6E3-AD4E-9B01-48CBD5A8CA4E}" sibTransId="{ED17B92B-2893-3542-8BC7-A02B9748F046}"/>
    <dgm:cxn modelId="{BC0C9087-62D1-D941-9006-21849A564185}" type="presOf" srcId="{D44743F3-9522-0349-9295-6E24B0A8950A}" destId="{5FC561D5-BDF1-7C4A-8266-C84CC5C6F3E2}" srcOrd="1" destOrd="0" presId="urn:microsoft.com/office/officeart/2005/8/layout/hierarchy3"/>
    <dgm:cxn modelId="{EEF0CC93-46F0-9246-9CE6-75C5F8D8480C}" type="presOf" srcId="{A0080F5F-E066-FC40-8549-6477B8992F64}" destId="{61D2EEC1-7BB7-1645-BE0C-1281E8ED80D0}" srcOrd="0" destOrd="0" presId="urn:microsoft.com/office/officeart/2005/8/layout/hierarchy3"/>
    <dgm:cxn modelId="{E9AB1D9C-ECAD-6940-A524-C96CFF49FAE2}" type="presOf" srcId="{D44743F3-9522-0349-9295-6E24B0A8950A}" destId="{88116E33-DA76-6543-B968-A455A8244370}" srcOrd="0" destOrd="0" presId="urn:microsoft.com/office/officeart/2005/8/layout/hierarchy3"/>
    <dgm:cxn modelId="{781CBCA0-1CD0-7B44-B6B6-88FF336E1138}" srcId="{D44743F3-9522-0349-9295-6E24B0A8950A}" destId="{475B4AAE-5C59-2C4B-931E-B2ECB67BEBD2}" srcOrd="1" destOrd="0" parTransId="{845B3499-F636-D64D-B8BD-F90644397589}" sibTransId="{7DA39A73-DEBF-3443-A128-11065F74BC16}"/>
    <dgm:cxn modelId="{5771E4B9-FFD5-0F4F-ADB1-AF1577D65B31}" srcId="{B326563A-6969-6945-AF91-A48EBD5979FC}" destId="{175B00B5-205F-124C-9816-DFB7EBB9ECE0}" srcOrd="0" destOrd="0" parTransId="{57867809-C9F5-F649-B0A1-46A2A3D49C06}" sibTransId="{DE24EFC5-81C9-DD4E-92C1-21E96BFC8239}"/>
    <dgm:cxn modelId="{0B3F9CBF-7322-2C49-94E7-1E68F072B8F8}" type="presOf" srcId="{6A0534DB-7CEA-0F4E-91A1-E8847D9A8684}" destId="{4D645AA8-FB0A-E542-9DE0-CE5776237691}" srcOrd="0" destOrd="0" presId="urn:microsoft.com/office/officeart/2005/8/layout/hierarchy3"/>
    <dgm:cxn modelId="{A4C6C5C2-0132-EA4D-86E9-7F5E90A92AFA}" type="presOf" srcId="{3D5BD63F-486B-F54F-A958-CB5F18935AFF}" destId="{FA4C3743-3467-FC44-B7FE-287DEAA1124D}" srcOrd="0" destOrd="0" presId="urn:microsoft.com/office/officeart/2005/8/layout/hierarchy3"/>
    <dgm:cxn modelId="{D25C03C6-F401-3A49-9885-F7684992FBF9}" type="presOf" srcId="{054260FB-CC87-E648-B55A-FBAB09824084}" destId="{6A48EA59-9F4C-6745-B0B7-4A5AB1182EF1}" srcOrd="0" destOrd="0" presId="urn:microsoft.com/office/officeart/2005/8/layout/hierarchy3"/>
    <dgm:cxn modelId="{2C072ED0-FDB7-E948-9A2B-4311711028DF}" srcId="{3D5BD63F-486B-F54F-A958-CB5F18935AFF}" destId="{6E6B2896-A1F9-7247-A6A8-6CBBE4A3B604}" srcOrd="1" destOrd="0" parTransId="{FBA5BAF7-6029-8C4E-8966-2FA8E39FDD17}" sibTransId="{E7C515FF-7708-BB45-A30C-649AC4806653}"/>
    <dgm:cxn modelId="{7C54B5D8-2F14-F444-B4D0-1619294DEBEA}" srcId="{A45C9F6A-98EF-8144-8F8A-99406450B579}" destId="{6B87525D-A66A-0442-A8C4-CA9E23F4DE0B}" srcOrd="4" destOrd="0" parTransId="{A0080F5F-E066-FC40-8549-6477B8992F64}" sibTransId="{A4514501-21BB-E146-9D46-76DEBD3F4014}"/>
    <dgm:cxn modelId="{B9D8EBDD-1ECF-5E4C-8AEC-9AFF809F7F19}" srcId="{3D5BD63F-486B-F54F-A958-CB5F18935AFF}" destId="{1835D066-5953-184E-9EFD-D2C89FB7BC14}" srcOrd="0" destOrd="0" parTransId="{411EA9BC-EE85-924A-80EC-BFDB84A5DC45}" sibTransId="{E52EA233-3DF7-B147-9770-382D2FD6B981}"/>
    <dgm:cxn modelId="{FBFA59E4-9E76-3D4A-886A-DB4D4406C1EE}" type="presOf" srcId="{57867809-C9F5-F649-B0A1-46A2A3D49C06}" destId="{F154EDEC-091F-A44F-8169-5653E1049665}" srcOrd="0" destOrd="0" presId="urn:microsoft.com/office/officeart/2005/8/layout/hierarchy3"/>
    <dgm:cxn modelId="{A72757E8-E0F5-E24A-A886-2F8F5FFF727E}" type="presOf" srcId="{A45C9F6A-98EF-8144-8F8A-99406450B579}" destId="{F7E93E99-0B05-EB4D-82BF-7CCFE25DD4B9}" srcOrd="1" destOrd="0" presId="urn:microsoft.com/office/officeart/2005/8/layout/hierarchy3"/>
    <dgm:cxn modelId="{421CB7ED-6423-9741-A259-5E741A423EA8}" srcId="{A45C9F6A-98EF-8144-8F8A-99406450B579}" destId="{D536E680-1B9C-1B44-87DF-54A01A75AF5C}" srcOrd="3" destOrd="0" parTransId="{1B32F705-B859-FC40-96A4-F6A158C98C0D}" sibTransId="{6A628C4A-B658-674F-A4A2-3A18F61AA5E0}"/>
    <dgm:cxn modelId="{92BD4CEE-D79B-0548-9A2C-6EC89D9DDECF}" type="presOf" srcId="{D536E680-1B9C-1B44-87DF-54A01A75AF5C}" destId="{5707F0CC-C10C-584C-B9A6-637D5EF5F08B}" srcOrd="0" destOrd="0" presId="urn:microsoft.com/office/officeart/2005/8/layout/hierarchy3"/>
    <dgm:cxn modelId="{BDB26DF1-D939-0845-9033-23CAACA5F10A}" srcId="{A45C9F6A-98EF-8144-8F8A-99406450B579}" destId="{3850E42A-0DF0-3F4C-A53A-2F11FDD3FA4B}" srcOrd="2" destOrd="0" parTransId="{7E4D38D8-4AE2-6E49-B333-67E4892B5AF5}" sibTransId="{2C42B50D-7D89-3949-A37E-8F8016685EBB}"/>
    <dgm:cxn modelId="{9955DDF9-DC47-F24D-96EA-60099423D268}" type="presOf" srcId="{C52B9DF9-B255-2B42-8D70-58643719092D}" destId="{058AFC01-C914-2C4A-A715-123D52C00D3E}" srcOrd="0" destOrd="0" presId="urn:microsoft.com/office/officeart/2005/8/layout/hierarchy3"/>
    <dgm:cxn modelId="{39CB00FA-4328-BC40-81BF-C625042BF320}" type="presOf" srcId="{6B87525D-A66A-0442-A8C4-CA9E23F4DE0B}" destId="{72FE761C-043B-F743-8450-A9F0EB4A34F2}" srcOrd="0" destOrd="0" presId="urn:microsoft.com/office/officeart/2005/8/layout/hierarchy3"/>
    <dgm:cxn modelId="{90214AFB-7ABB-CC49-A4A7-5054D40341D9}" type="presOf" srcId="{811180D8-E2CD-F442-8670-8FE079C5ACF2}" destId="{96B3070C-44A0-DA49-ACBE-6FFD7C8B8645}" srcOrd="0" destOrd="0" presId="urn:microsoft.com/office/officeart/2005/8/layout/hierarchy3"/>
    <dgm:cxn modelId="{D90A0DFC-A300-D64D-8669-0EB6CDCEB528}" type="presOf" srcId="{99A497A5-E188-924D-B9D8-94868F5B2D59}" destId="{A4AC347C-73B6-1149-9FA8-154E44A07D82}" srcOrd="0" destOrd="0" presId="urn:microsoft.com/office/officeart/2005/8/layout/hierarchy3"/>
    <dgm:cxn modelId="{B09EA0FE-D763-FE4A-901F-D9231FE7378F}" type="presOf" srcId="{FBA5BAF7-6029-8C4E-8966-2FA8E39FDD17}" destId="{B1D037E0-2392-374F-98D5-B4CDDF00940A}" srcOrd="0" destOrd="0" presId="urn:microsoft.com/office/officeart/2005/8/layout/hierarchy3"/>
    <dgm:cxn modelId="{9E196C1B-BF02-5C41-884A-41F9063DD8DB}" type="presParOf" srcId="{A4AC347C-73B6-1149-9FA8-154E44A07D82}" destId="{EFED8467-C20A-AF46-9E22-14BA46B99274}" srcOrd="0" destOrd="0" presId="urn:microsoft.com/office/officeart/2005/8/layout/hierarchy3"/>
    <dgm:cxn modelId="{06E867A5-4A82-B446-ADF4-B36D696A4538}" type="presParOf" srcId="{EFED8467-C20A-AF46-9E22-14BA46B99274}" destId="{0B3D49A7-F5A7-C24E-87E5-BB5B93F08935}" srcOrd="0" destOrd="0" presId="urn:microsoft.com/office/officeart/2005/8/layout/hierarchy3"/>
    <dgm:cxn modelId="{9EC971CB-DA27-004C-A75A-37F6BBDB49D0}" type="presParOf" srcId="{0B3D49A7-F5A7-C24E-87E5-BB5B93F08935}" destId="{88116E33-DA76-6543-B968-A455A8244370}" srcOrd="0" destOrd="0" presId="urn:microsoft.com/office/officeart/2005/8/layout/hierarchy3"/>
    <dgm:cxn modelId="{C51524D5-610B-174A-9F67-97F0FC1080BA}" type="presParOf" srcId="{0B3D49A7-F5A7-C24E-87E5-BB5B93F08935}" destId="{5FC561D5-BDF1-7C4A-8266-C84CC5C6F3E2}" srcOrd="1" destOrd="0" presId="urn:microsoft.com/office/officeart/2005/8/layout/hierarchy3"/>
    <dgm:cxn modelId="{8C358615-B65A-2943-B5E3-A1CD6E601A0D}" type="presParOf" srcId="{EFED8467-C20A-AF46-9E22-14BA46B99274}" destId="{2DBA6FF5-81AC-1A42-B446-493688CB555E}" srcOrd="1" destOrd="0" presId="urn:microsoft.com/office/officeart/2005/8/layout/hierarchy3"/>
    <dgm:cxn modelId="{5506258B-3D13-E84F-8442-BDB65FBF6B50}" type="presParOf" srcId="{2DBA6FF5-81AC-1A42-B446-493688CB555E}" destId="{4F372736-BB0D-4544-85DC-8D6EEC582B17}" srcOrd="0" destOrd="0" presId="urn:microsoft.com/office/officeart/2005/8/layout/hierarchy3"/>
    <dgm:cxn modelId="{6D71FE8A-FDEB-884A-A76E-61DE90D6089A}" type="presParOf" srcId="{2DBA6FF5-81AC-1A42-B446-493688CB555E}" destId="{4D645AA8-FB0A-E542-9DE0-CE5776237691}" srcOrd="1" destOrd="0" presId="urn:microsoft.com/office/officeart/2005/8/layout/hierarchy3"/>
    <dgm:cxn modelId="{BE335FE1-C880-D544-BAF1-A54725833B98}" type="presParOf" srcId="{2DBA6FF5-81AC-1A42-B446-493688CB555E}" destId="{B0065D2A-0D4E-2847-9EB1-BB33C475DA32}" srcOrd="2" destOrd="0" presId="urn:microsoft.com/office/officeart/2005/8/layout/hierarchy3"/>
    <dgm:cxn modelId="{5748A887-ED75-DA4F-8C85-94A4422849B8}" type="presParOf" srcId="{2DBA6FF5-81AC-1A42-B446-493688CB555E}" destId="{5142F75F-A34A-564A-A8C3-C8CB4737F912}" srcOrd="3" destOrd="0" presId="urn:microsoft.com/office/officeart/2005/8/layout/hierarchy3"/>
    <dgm:cxn modelId="{FDAA17E9-4E52-7446-A2A2-059FB8192EC8}" type="presParOf" srcId="{2DBA6FF5-81AC-1A42-B446-493688CB555E}" destId="{2BF9196C-607D-C240-B607-E0F54E873E7A}" srcOrd="4" destOrd="0" presId="urn:microsoft.com/office/officeart/2005/8/layout/hierarchy3"/>
    <dgm:cxn modelId="{50EF11B4-6A8C-DA42-9509-38928DDDDF1C}" type="presParOf" srcId="{2DBA6FF5-81AC-1A42-B446-493688CB555E}" destId="{B944283A-87E2-2548-A6E9-44663D6E683F}" srcOrd="5" destOrd="0" presId="urn:microsoft.com/office/officeart/2005/8/layout/hierarchy3"/>
    <dgm:cxn modelId="{3CE41FAA-B650-2048-B4D3-AB8975325EF7}" type="presParOf" srcId="{A4AC347C-73B6-1149-9FA8-154E44A07D82}" destId="{FD960190-5F3E-264F-AEA9-F1A9C43A98AF}" srcOrd="1" destOrd="0" presId="urn:microsoft.com/office/officeart/2005/8/layout/hierarchy3"/>
    <dgm:cxn modelId="{D86C4D97-2853-8044-A96C-986B425239E4}" type="presParOf" srcId="{FD960190-5F3E-264F-AEA9-F1A9C43A98AF}" destId="{9E3EAB05-130A-0C40-A45F-284FF064BEBD}" srcOrd="0" destOrd="0" presId="urn:microsoft.com/office/officeart/2005/8/layout/hierarchy3"/>
    <dgm:cxn modelId="{F44A6559-6DAD-5C4B-AB44-12DC7CF10C59}" type="presParOf" srcId="{9E3EAB05-130A-0C40-A45F-284FF064BEBD}" destId="{6DBAB38D-44C9-6149-B2D5-FEE3D80A24DC}" srcOrd="0" destOrd="0" presId="urn:microsoft.com/office/officeart/2005/8/layout/hierarchy3"/>
    <dgm:cxn modelId="{78EB7FEC-BA9A-C949-9D57-0FED3E21DAB3}" type="presParOf" srcId="{9E3EAB05-130A-0C40-A45F-284FF064BEBD}" destId="{F7E93E99-0B05-EB4D-82BF-7CCFE25DD4B9}" srcOrd="1" destOrd="0" presId="urn:microsoft.com/office/officeart/2005/8/layout/hierarchy3"/>
    <dgm:cxn modelId="{382C3924-983E-054D-8BEA-E2B38E0F7914}" type="presParOf" srcId="{FD960190-5F3E-264F-AEA9-F1A9C43A98AF}" destId="{72D4CB12-2EA2-EC4C-A73B-A53C0D68E2AE}" srcOrd="1" destOrd="0" presId="urn:microsoft.com/office/officeart/2005/8/layout/hierarchy3"/>
    <dgm:cxn modelId="{3D422F17-7187-B449-A061-1B606B275585}" type="presParOf" srcId="{72D4CB12-2EA2-EC4C-A73B-A53C0D68E2AE}" destId="{5497EC49-C11D-6F44-9402-4BCC2AB73E9B}" srcOrd="0" destOrd="0" presId="urn:microsoft.com/office/officeart/2005/8/layout/hierarchy3"/>
    <dgm:cxn modelId="{113128A9-AEFA-8942-A450-31E3E49ED159}" type="presParOf" srcId="{72D4CB12-2EA2-EC4C-A73B-A53C0D68E2AE}" destId="{058AFC01-C914-2C4A-A715-123D52C00D3E}" srcOrd="1" destOrd="0" presId="urn:microsoft.com/office/officeart/2005/8/layout/hierarchy3"/>
    <dgm:cxn modelId="{C1C2B9D4-7634-E245-B6DC-2DC772A7922C}" type="presParOf" srcId="{72D4CB12-2EA2-EC4C-A73B-A53C0D68E2AE}" destId="{BD9E9994-0352-E649-BCCD-A0251FA7FB81}" srcOrd="2" destOrd="0" presId="urn:microsoft.com/office/officeart/2005/8/layout/hierarchy3"/>
    <dgm:cxn modelId="{FBF4E3AE-275A-B544-9BCF-E78CA5DFF86F}" type="presParOf" srcId="{72D4CB12-2EA2-EC4C-A73B-A53C0D68E2AE}" destId="{96B3070C-44A0-DA49-ACBE-6FFD7C8B8645}" srcOrd="3" destOrd="0" presId="urn:microsoft.com/office/officeart/2005/8/layout/hierarchy3"/>
    <dgm:cxn modelId="{F776947D-BC0B-724F-A67F-336BDA3D0998}" type="presParOf" srcId="{72D4CB12-2EA2-EC4C-A73B-A53C0D68E2AE}" destId="{5C443DD3-3407-F74D-B2DF-8DBD2DF14AC3}" srcOrd="4" destOrd="0" presId="urn:microsoft.com/office/officeart/2005/8/layout/hierarchy3"/>
    <dgm:cxn modelId="{FBD26965-8554-5C42-B875-227561EAD54B}" type="presParOf" srcId="{72D4CB12-2EA2-EC4C-A73B-A53C0D68E2AE}" destId="{8D2F09E5-BCD5-FE4F-9767-CD56D9D4E6FE}" srcOrd="5" destOrd="0" presId="urn:microsoft.com/office/officeart/2005/8/layout/hierarchy3"/>
    <dgm:cxn modelId="{42989C65-9A15-E94A-AF7B-4EB77BE6EEDD}" type="presParOf" srcId="{72D4CB12-2EA2-EC4C-A73B-A53C0D68E2AE}" destId="{CDF6613C-16D2-B243-9B87-02B9236A8A65}" srcOrd="6" destOrd="0" presId="urn:microsoft.com/office/officeart/2005/8/layout/hierarchy3"/>
    <dgm:cxn modelId="{BC0056DC-7D14-7845-AF4E-D05F55A8BD37}" type="presParOf" srcId="{72D4CB12-2EA2-EC4C-A73B-A53C0D68E2AE}" destId="{5707F0CC-C10C-584C-B9A6-637D5EF5F08B}" srcOrd="7" destOrd="0" presId="urn:microsoft.com/office/officeart/2005/8/layout/hierarchy3"/>
    <dgm:cxn modelId="{63E78DFF-84C0-0F40-AE37-36BFA47160F8}" type="presParOf" srcId="{72D4CB12-2EA2-EC4C-A73B-A53C0D68E2AE}" destId="{61D2EEC1-7BB7-1645-BE0C-1281E8ED80D0}" srcOrd="8" destOrd="0" presId="urn:microsoft.com/office/officeart/2005/8/layout/hierarchy3"/>
    <dgm:cxn modelId="{56DA6952-14AD-9349-B54D-7C3290D169B7}" type="presParOf" srcId="{72D4CB12-2EA2-EC4C-A73B-A53C0D68E2AE}" destId="{72FE761C-043B-F743-8450-A9F0EB4A34F2}" srcOrd="9" destOrd="0" presId="urn:microsoft.com/office/officeart/2005/8/layout/hierarchy3"/>
    <dgm:cxn modelId="{BF83663A-103D-8F42-8742-F0C3DCB8948F}" type="presParOf" srcId="{72D4CB12-2EA2-EC4C-A73B-A53C0D68E2AE}" destId="{6A48EA59-9F4C-6745-B0B7-4A5AB1182EF1}" srcOrd="10" destOrd="0" presId="urn:microsoft.com/office/officeart/2005/8/layout/hierarchy3"/>
    <dgm:cxn modelId="{A643F78B-9410-194B-8A25-76DBCF3E9DC3}" type="presParOf" srcId="{72D4CB12-2EA2-EC4C-A73B-A53C0D68E2AE}" destId="{91B49D38-B233-E54A-9844-3C14FF837260}" srcOrd="11" destOrd="0" presId="urn:microsoft.com/office/officeart/2005/8/layout/hierarchy3"/>
    <dgm:cxn modelId="{88E71D3E-AE52-1245-B064-B4340F8979EF}" type="presParOf" srcId="{A4AC347C-73B6-1149-9FA8-154E44A07D82}" destId="{99DE07AE-4D25-F34C-BC08-E3C2E55EA317}" srcOrd="2" destOrd="0" presId="urn:microsoft.com/office/officeart/2005/8/layout/hierarchy3"/>
    <dgm:cxn modelId="{DBECA340-C4E4-F940-85B3-E7468799A509}" type="presParOf" srcId="{99DE07AE-4D25-F34C-BC08-E3C2E55EA317}" destId="{4543CB57-2D5A-EE47-9573-0424115830F7}" srcOrd="0" destOrd="0" presId="urn:microsoft.com/office/officeart/2005/8/layout/hierarchy3"/>
    <dgm:cxn modelId="{38E0498D-F9D4-D140-AF64-8B19D73FC362}" type="presParOf" srcId="{4543CB57-2D5A-EE47-9573-0424115830F7}" destId="{FA4C3743-3467-FC44-B7FE-287DEAA1124D}" srcOrd="0" destOrd="0" presId="urn:microsoft.com/office/officeart/2005/8/layout/hierarchy3"/>
    <dgm:cxn modelId="{5E960417-0709-DB41-BE1A-5885A6027E92}" type="presParOf" srcId="{4543CB57-2D5A-EE47-9573-0424115830F7}" destId="{DC192240-8548-AB42-AED3-144132AAAD05}" srcOrd="1" destOrd="0" presId="urn:microsoft.com/office/officeart/2005/8/layout/hierarchy3"/>
    <dgm:cxn modelId="{E2BA4321-9697-DC48-AA9A-DC2E18745E30}" type="presParOf" srcId="{99DE07AE-4D25-F34C-BC08-E3C2E55EA317}" destId="{6726272E-461C-D249-8EFA-289581D78C42}" srcOrd="1" destOrd="0" presId="urn:microsoft.com/office/officeart/2005/8/layout/hierarchy3"/>
    <dgm:cxn modelId="{C891EEE1-FDF8-834E-8F79-CC437A40318E}" type="presParOf" srcId="{6726272E-461C-D249-8EFA-289581D78C42}" destId="{BD7E7287-F168-C044-8FDB-7C9362666596}" srcOrd="0" destOrd="0" presId="urn:microsoft.com/office/officeart/2005/8/layout/hierarchy3"/>
    <dgm:cxn modelId="{069416E1-694D-CC47-9312-F32CB8E1A499}" type="presParOf" srcId="{6726272E-461C-D249-8EFA-289581D78C42}" destId="{A6507E81-B4BF-EE46-9ABC-616C00915F1E}" srcOrd="1" destOrd="0" presId="urn:microsoft.com/office/officeart/2005/8/layout/hierarchy3"/>
    <dgm:cxn modelId="{11807725-B9D7-9641-996D-56939BA04590}" type="presParOf" srcId="{6726272E-461C-D249-8EFA-289581D78C42}" destId="{B1D037E0-2392-374F-98D5-B4CDDF00940A}" srcOrd="2" destOrd="0" presId="urn:microsoft.com/office/officeart/2005/8/layout/hierarchy3"/>
    <dgm:cxn modelId="{994D002D-0C33-5B4A-AD9A-A2FA157D6435}" type="presParOf" srcId="{6726272E-461C-D249-8EFA-289581D78C42}" destId="{9944C035-FD52-8C4A-A98B-7EFBD3D7356C}" srcOrd="3" destOrd="0" presId="urn:microsoft.com/office/officeart/2005/8/layout/hierarchy3"/>
    <dgm:cxn modelId="{E1D61A29-6B09-E049-B8FF-3A53802D2238}" type="presParOf" srcId="{A4AC347C-73B6-1149-9FA8-154E44A07D82}" destId="{14187234-FEAA-564F-A6AF-D4AB644514F9}" srcOrd="3" destOrd="0" presId="urn:microsoft.com/office/officeart/2005/8/layout/hierarchy3"/>
    <dgm:cxn modelId="{80574DE3-2823-F94F-8E9E-1987FACDB199}" type="presParOf" srcId="{14187234-FEAA-564F-A6AF-D4AB644514F9}" destId="{9AD3160D-EFAB-0B46-A449-65C6EF1A11BE}" srcOrd="0" destOrd="0" presId="urn:microsoft.com/office/officeart/2005/8/layout/hierarchy3"/>
    <dgm:cxn modelId="{DB512515-91A0-324A-B3B9-3BE4C78B38AD}" type="presParOf" srcId="{9AD3160D-EFAB-0B46-A449-65C6EF1A11BE}" destId="{8446538A-E931-5B47-A6B9-022BADC67260}" srcOrd="0" destOrd="0" presId="urn:microsoft.com/office/officeart/2005/8/layout/hierarchy3"/>
    <dgm:cxn modelId="{4F097019-D2B1-C94E-AD40-6F9D6CCDFCA6}" type="presParOf" srcId="{9AD3160D-EFAB-0B46-A449-65C6EF1A11BE}" destId="{CC6035A4-AC0B-364F-BF84-A7902FAE6514}" srcOrd="1" destOrd="0" presId="urn:microsoft.com/office/officeart/2005/8/layout/hierarchy3"/>
    <dgm:cxn modelId="{CA4B1313-CBFF-8448-9FFF-4D7947C4A335}" type="presParOf" srcId="{14187234-FEAA-564F-A6AF-D4AB644514F9}" destId="{1926C01E-561C-9544-95F3-085C5BE60D5F}" srcOrd="1" destOrd="0" presId="urn:microsoft.com/office/officeart/2005/8/layout/hierarchy3"/>
    <dgm:cxn modelId="{17DB7F09-664E-0740-BC63-56ED7252E296}" type="presParOf" srcId="{1926C01E-561C-9544-95F3-085C5BE60D5F}" destId="{F154EDEC-091F-A44F-8169-5653E1049665}" srcOrd="0" destOrd="0" presId="urn:microsoft.com/office/officeart/2005/8/layout/hierarchy3"/>
    <dgm:cxn modelId="{D42D7EE2-7873-8F40-A2DD-151F442C7700}" type="presParOf" srcId="{1926C01E-561C-9544-95F3-085C5BE60D5F}" destId="{A7F6D20D-C212-3A44-A7CA-C30BD97733AB}" srcOrd="1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FE301-46C8-2E47-BEAB-683DD4A541DB}" type="doc">
      <dgm:prSet loTypeId="urn:microsoft.com/office/officeart/2005/8/layout/lProcess2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DB38CC5-04B9-654D-949D-8CC6A573F9A6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class + (1| year) + (1|cell))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4F7A97-5519-1D42-872A-7DD99DCA0F8B}" type="parTrans" cxnId="{59CD324B-CCA7-ED4B-BEB6-8DF1CBBC5F9D}">
      <dgm:prSet/>
      <dgm:spPr/>
      <dgm:t>
        <a:bodyPr/>
        <a:lstStyle/>
        <a:p>
          <a:endParaRPr lang="en-US"/>
        </a:p>
      </dgm:t>
    </dgm:pt>
    <dgm:pt modelId="{CD82021E-E976-2940-A31C-596CB09ADA86}" type="sibTrans" cxnId="{59CD324B-CCA7-ED4B-BEB6-8DF1CBBC5F9D}">
      <dgm:prSet/>
      <dgm:spPr/>
      <dgm:t>
        <a:bodyPr/>
        <a:lstStyle/>
        <a:p>
          <a:endParaRPr lang="en-US"/>
        </a:p>
      </dgm:t>
    </dgm:pt>
    <dgm:pt modelId="{FB9D2FFB-8DC4-994A-8912-F57F124A804B}">
      <dgm:prSet phldrT="[Text]" custT="1"/>
      <dgm:spPr/>
      <dgm:t>
        <a:bodyPr anchor="t" anchorCtr="0"/>
        <a:lstStyle/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algn="ctr">
            <a:buFont typeface="+mj-lt"/>
            <a:buAutoNum type="arabicPeriod"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9A7C0-5724-4545-9D6A-3829E15B0E43}" type="parTrans" cxnId="{91CAE072-FFF0-AD4F-94B6-0E42CF124AC2}">
      <dgm:prSet/>
      <dgm:spPr/>
      <dgm:t>
        <a:bodyPr/>
        <a:lstStyle/>
        <a:p>
          <a:endParaRPr lang="en-US"/>
        </a:p>
      </dgm:t>
    </dgm:pt>
    <dgm:pt modelId="{0375E0E4-31E6-D144-B580-27BEE4CCD898}" type="sibTrans" cxnId="{91CAE072-FFF0-AD4F-94B6-0E42CF124AC2}">
      <dgm:prSet/>
      <dgm:spPr/>
      <dgm:t>
        <a:bodyPr/>
        <a:lstStyle/>
        <a:p>
          <a:endParaRPr lang="en-US"/>
        </a:p>
      </dgm:t>
    </dgm:pt>
    <dgm:pt modelId="{6DD92CF8-7AC1-1048-8844-5CDFBC939C2D}">
      <dgm:prSet phldrT="[Text]" custT="1"/>
      <dgm:spPr/>
      <dgm:t>
        <a:bodyPr anchor="ctr" anchorCtr="0"/>
        <a:lstStyle/>
        <a:p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gm:t>
    </dgm:pt>
    <dgm:pt modelId="{70D5E6D4-AC55-4549-99A8-1E958057BA17}" type="parTrans" cxnId="{ECA0A711-6FDF-7B47-9046-2D0E53C28AEF}">
      <dgm:prSet/>
      <dgm:spPr/>
      <dgm:t>
        <a:bodyPr/>
        <a:lstStyle/>
        <a:p>
          <a:endParaRPr lang="en-US"/>
        </a:p>
      </dgm:t>
    </dgm:pt>
    <dgm:pt modelId="{4277E726-4BB1-8642-9B44-1FF8E717780A}" type="sibTrans" cxnId="{ECA0A711-6FDF-7B47-9046-2D0E53C28AEF}">
      <dgm:prSet/>
      <dgm:spPr/>
      <dgm:t>
        <a:bodyPr/>
        <a:lstStyle/>
        <a:p>
          <a:endParaRPr lang="en-US"/>
        </a:p>
      </dgm:t>
    </dgm:pt>
    <dgm:pt modelId="{D838E118-BC40-1340-9FFC-D6843513D26C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dirty="0"/>
        </a:p>
      </dgm:t>
    </dgm:pt>
    <dgm:pt modelId="{ACA5A03D-6AC4-A146-9F25-33D8F1C176F5}" type="parTrans" cxnId="{E85B0813-3CA8-4243-92D7-099DB736EA24}">
      <dgm:prSet/>
      <dgm:spPr/>
      <dgm:t>
        <a:bodyPr/>
        <a:lstStyle/>
        <a:p>
          <a:endParaRPr lang="en-US"/>
        </a:p>
      </dgm:t>
    </dgm:pt>
    <dgm:pt modelId="{79A923C9-166D-6F42-B937-9E68FC5560B9}" type="sibTrans" cxnId="{E85B0813-3CA8-4243-92D7-099DB736EA24}">
      <dgm:prSet/>
      <dgm:spPr/>
      <dgm:t>
        <a:bodyPr/>
        <a:lstStyle/>
        <a:p>
          <a:endParaRPr lang="en-US"/>
        </a:p>
      </dgm:t>
    </dgm:pt>
    <dgm:pt modelId="{D0B37B0B-7928-554C-99CE-B64CEDDE43E5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dirty="0"/>
        </a:p>
      </dgm:t>
    </dgm:pt>
    <dgm:pt modelId="{628C50A0-C74C-164D-B6F0-3BBF6A70F195}" type="parTrans" cxnId="{0C7B65B0-C9DA-B940-AF07-4A9D8BF1F826}">
      <dgm:prSet/>
      <dgm:spPr/>
      <dgm:t>
        <a:bodyPr/>
        <a:lstStyle/>
        <a:p>
          <a:endParaRPr lang="en-US"/>
        </a:p>
      </dgm:t>
    </dgm:pt>
    <dgm:pt modelId="{50E67148-9017-8243-A484-EADB9FB680B8}" type="sibTrans" cxnId="{0C7B65B0-C9DA-B940-AF07-4A9D8BF1F826}">
      <dgm:prSet/>
      <dgm:spPr/>
      <dgm:t>
        <a:bodyPr/>
        <a:lstStyle/>
        <a:p>
          <a:endParaRPr lang="en-US"/>
        </a:p>
      </dgm:t>
    </dgm:pt>
    <dgm:pt modelId="{23B2F7C9-876A-6549-B530-BDB2BE9B7839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dirty="0"/>
        </a:p>
      </dgm:t>
    </dgm:pt>
    <dgm:pt modelId="{5724D0E0-A12B-2C4F-BE5E-11976BDC213A}" type="parTrans" cxnId="{3DDB31CB-5B5F-4343-8099-0F44B4292DA5}">
      <dgm:prSet/>
      <dgm:spPr/>
      <dgm:t>
        <a:bodyPr/>
        <a:lstStyle/>
        <a:p>
          <a:endParaRPr lang="en-US"/>
        </a:p>
      </dgm:t>
    </dgm:pt>
    <dgm:pt modelId="{55034F92-0FB1-5243-8CE3-39F864D6556C}" type="sibTrans" cxnId="{3DDB31CB-5B5F-4343-8099-0F44B4292DA5}">
      <dgm:prSet/>
      <dgm:spPr/>
      <dgm:t>
        <a:bodyPr/>
        <a:lstStyle/>
        <a:p>
          <a:endParaRPr lang="en-US"/>
        </a:p>
      </dgm:t>
    </dgm:pt>
    <dgm:pt modelId="{433EA925-CBDD-704C-A836-B017BA5B5A6E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SPE  + 1)*</a:t>
          </a:r>
          <a:endParaRPr lang="en-US" sz="1600" dirty="0"/>
        </a:p>
      </dgm:t>
    </dgm:pt>
    <dgm:pt modelId="{E5C07B25-0C10-C543-BCF8-9C8B1109241D}" type="parTrans" cxnId="{FC3E9217-8A2A-5D4C-92F4-58C47C654127}">
      <dgm:prSet/>
      <dgm:spPr/>
      <dgm:t>
        <a:bodyPr/>
        <a:lstStyle/>
        <a:p>
          <a:endParaRPr lang="en-US"/>
        </a:p>
      </dgm:t>
    </dgm:pt>
    <dgm:pt modelId="{8A84F97A-2D65-CB4F-AE59-800CA487A7F6}" type="sibTrans" cxnId="{FC3E9217-8A2A-5D4C-92F4-58C47C654127}">
      <dgm:prSet/>
      <dgm:spPr/>
      <dgm:t>
        <a:bodyPr/>
        <a:lstStyle/>
        <a:p>
          <a:endParaRPr lang="en-US"/>
        </a:p>
      </dgm:t>
    </dgm:pt>
    <dgm:pt modelId="{F13282A0-1868-DD43-8170-9D9888BFF9FD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1, testing null model and SPE event (categorical)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transition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08772D-3F35-774B-A128-20A80DA12454}" type="parTrans" cxnId="{5F3E45AE-1796-A74B-A516-D86D6AA0ACE4}">
      <dgm:prSet/>
      <dgm:spPr/>
      <dgm:t>
        <a:bodyPr/>
        <a:lstStyle/>
        <a:p>
          <a:endParaRPr lang="en-US"/>
        </a:p>
      </dgm:t>
    </dgm:pt>
    <dgm:pt modelId="{88D3355F-2DBD-BB44-BA61-42D5C79CCD5F}" type="sibTrans" cxnId="{5F3E45AE-1796-A74B-A516-D86D6AA0ACE4}">
      <dgm:prSet/>
      <dgm:spPr/>
      <dgm:t>
        <a:bodyPr/>
        <a:lstStyle/>
        <a:p>
          <a:endParaRPr lang="en-US"/>
        </a:p>
      </dgm:t>
    </dgm:pt>
    <dgm:pt modelId="{0921D624-0DEC-7F41-8D70-D61CE7B7A0BD}">
      <dgm:prSet phldrT="[Text]" custT="1"/>
      <dgm:spPr/>
      <dgm:t>
        <a:bodyPr/>
        <a:lstStyle/>
        <a:p>
          <a:r>
            <a:rPr lang="en-US" sz="1400" b="1" i="1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0396C-3986-F943-8B48-5E9420066454}" type="parTrans" cxnId="{48C7FC6A-27EB-5144-96AD-036BBE6E33D5}">
      <dgm:prSet/>
      <dgm:spPr/>
      <dgm:t>
        <a:bodyPr/>
        <a:lstStyle/>
        <a:p>
          <a:endParaRPr lang="en-US"/>
        </a:p>
      </dgm:t>
    </dgm:pt>
    <dgm:pt modelId="{5BC30920-ECB8-414B-A398-B4AF4CBC49A8}" type="sibTrans" cxnId="{48C7FC6A-27EB-5144-96AD-036BBE6E33D5}">
      <dgm:prSet/>
      <dgm:spPr/>
      <dgm:t>
        <a:bodyPr/>
        <a:lstStyle/>
        <a:p>
          <a:endParaRPr lang="en-US"/>
        </a:p>
      </dgm:t>
    </dgm:pt>
    <dgm:pt modelId="{BBD32040-000B-154D-B860-64400322ED67}" type="pres">
      <dgm:prSet presAssocID="{3F0FE301-46C8-2E47-BEAB-683DD4A541DB}" presName="theList" presStyleCnt="0">
        <dgm:presLayoutVars>
          <dgm:dir/>
          <dgm:animLvl val="lvl"/>
          <dgm:resizeHandles val="exact"/>
        </dgm:presLayoutVars>
      </dgm:prSet>
      <dgm:spPr/>
    </dgm:pt>
    <dgm:pt modelId="{270082CC-BB33-F24F-823F-57F3377E9E3F}" type="pres">
      <dgm:prSet presAssocID="{5DB38CC5-04B9-654D-949D-8CC6A573F9A6}" presName="compNode" presStyleCnt="0"/>
      <dgm:spPr/>
    </dgm:pt>
    <dgm:pt modelId="{3A32CA97-E246-1A44-9616-FB96C0ABD8ED}" type="pres">
      <dgm:prSet presAssocID="{5DB38CC5-04B9-654D-949D-8CC6A573F9A6}" presName="aNode" presStyleLbl="bgShp" presStyleIdx="0" presStyleCnt="3" custLinFactNeighborX="-38" custLinFactNeighborY="27869"/>
      <dgm:spPr/>
    </dgm:pt>
    <dgm:pt modelId="{E871CCC6-A4EA-8D47-8147-4C256592CEFF}" type="pres">
      <dgm:prSet presAssocID="{5DB38CC5-04B9-654D-949D-8CC6A573F9A6}" presName="textNode" presStyleLbl="bgShp" presStyleIdx="0" presStyleCnt="3"/>
      <dgm:spPr/>
    </dgm:pt>
    <dgm:pt modelId="{496D9EFF-F463-2D43-AE34-4E29BC52FCB8}" type="pres">
      <dgm:prSet presAssocID="{5DB38CC5-04B9-654D-949D-8CC6A573F9A6}" presName="compChildNode" presStyleCnt="0"/>
      <dgm:spPr/>
    </dgm:pt>
    <dgm:pt modelId="{ED9812B4-0FE8-9940-80A5-619070455D22}" type="pres">
      <dgm:prSet presAssocID="{5DB38CC5-04B9-654D-949D-8CC6A573F9A6}" presName="theInnerList" presStyleCnt="0"/>
      <dgm:spPr/>
    </dgm:pt>
    <dgm:pt modelId="{066CB936-AF78-404F-B40D-33B0A2C1C2EA}" type="pres">
      <dgm:prSet presAssocID="{FB9D2FFB-8DC4-994A-8912-F57F124A804B}" presName="childNode" presStyleLbl="node1" presStyleIdx="0" presStyleCnt="6" custScaleY="100514" custLinFactNeighborX="-38" custLinFactNeighborY="18106">
        <dgm:presLayoutVars>
          <dgm:bulletEnabled val="1"/>
        </dgm:presLayoutVars>
      </dgm:prSet>
      <dgm:spPr/>
    </dgm:pt>
    <dgm:pt modelId="{1BB96EB0-232D-6D40-AD48-FDEB54BB34DC}" type="pres">
      <dgm:prSet presAssocID="{FB9D2FFB-8DC4-994A-8912-F57F124A804B}" presName="aSpace2" presStyleCnt="0"/>
      <dgm:spPr/>
    </dgm:pt>
    <dgm:pt modelId="{68F75405-0375-FA40-950A-CCAC4B10AD36}" type="pres">
      <dgm:prSet presAssocID="{6DD92CF8-7AC1-1048-8844-5CDFBC939C2D}" presName="childNode" presStyleLbl="node1" presStyleIdx="1" presStyleCnt="6" custScaleY="49523">
        <dgm:presLayoutVars>
          <dgm:bulletEnabled val="1"/>
        </dgm:presLayoutVars>
      </dgm:prSet>
      <dgm:spPr/>
    </dgm:pt>
    <dgm:pt modelId="{4C008951-D3A6-6740-8C5A-6B5B3D79ECDB}" type="pres">
      <dgm:prSet presAssocID="{5DB38CC5-04B9-654D-949D-8CC6A573F9A6}" presName="aSpace" presStyleCnt="0"/>
      <dgm:spPr/>
    </dgm:pt>
    <dgm:pt modelId="{DEC49B31-A20C-D64A-918C-FAE803F5F8A5}" type="pres">
      <dgm:prSet presAssocID="{D838E118-BC40-1340-9FFC-D6843513D26C}" presName="compNode" presStyleCnt="0"/>
      <dgm:spPr/>
    </dgm:pt>
    <dgm:pt modelId="{57B73594-B4BC-6442-9BA5-F64BCEC77E5A}" type="pres">
      <dgm:prSet presAssocID="{D838E118-BC40-1340-9FFC-D6843513D26C}" presName="aNode" presStyleLbl="bgShp" presStyleIdx="1" presStyleCnt="3"/>
      <dgm:spPr/>
    </dgm:pt>
    <dgm:pt modelId="{91977333-1261-E54F-A0CD-E13CAE639E32}" type="pres">
      <dgm:prSet presAssocID="{D838E118-BC40-1340-9FFC-D6843513D26C}" presName="textNode" presStyleLbl="bgShp" presStyleIdx="1" presStyleCnt="3"/>
      <dgm:spPr/>
    </dgm:pt>
    <dgm:pt modelId="{5B92C2EC-A124-DC4E-AA71-3D0AA9A577C3}" type="pres">
      <dgm:prSet presAssocID="{D838E118-BC40-1340-9FFC-D6843513D26C}" presName="compChildNode" presStyleCnt="0"/>
      <dgm:spPr/>
    </dgm:pt>
    <dgm:pt modelId="{11A88706-1637-734A-8A0E-9C1ACD584491}" type="pres">
      <dgm:prSet presAssocID="{D838E118-BC40-1340-9FFC-D6843513D26C}" presName="theInnerList" presStyleCnt="0"/>
      <dgm:spPr/>
    </dgm:pt>
    <dgm:pt modelId="{A37E25F7-96C1-C34F-972B-AD36B2159306}" type="pres">
      <dgm:prSet presAssocID="{D0B37B0B-7928-554C-99CE-B64CEDDE43E5}" presName="childNode" presStyleLbl="node1" presStyleIdx="2" presStyleCnt="6" custScaleY="146201" custLinFactNeighborY="-6063">
        <dgm:presLayoutVars>
          <dgm:bulletEnabled val="1"/>
        </dgm:presLayoutVars>
      </dgm:prSet>
      <dgm:spPr/>
    </dgm:pt>
    <dgm:pt modelId="{9125687D-0759-A14B-B7BD-D2817C28B5F7}" type="pres">
      <dgm:prSet presAssocID="{D0B37B0B-7928-554C-99CE-B64CEDDE43E5}" presName="aSpace2" presStyleCnt="0"/>
      <dgm:spPr/>
    </dgm:pt>
    <dgm:pt modelId="{B3A73337-276B-0243-B95F-112EFA3B73B3}" type="pres">
      <dgm:prSet presAssocID="{23B2F7C9-876A-6549-B530-BDB2BE9B7839}" presName="childNode" presStyleLbl="node1" presStyleIdx="3" presStyleCnt="6" custScaleY="72978" custLinFactNeighborY="4544">
        <dgm:presLayoutVars>
          <dgm:bulletEnabled val="1"/>
        </dgm:presLayoutVars>
      </dgm:prSet>
      <dgm:spPr/>
    </dgm:pt>
    <dgm:pt modelId="{977E1F37-C515-8F4D-AB22-33A2A4C79BD9}" type="pres">
      <dgm:prSet presAssocID="{D838E118-BC40-1340-9FFC-D6843513D26C}" presName="aSpace" presStyleCnt="0"/>
      <dgm:spPr/>
    </dgm:pt>
    <dgm:pt modelId="{FB44E1E7-6F73-3341-B245-11798A6DEB5A}" type="pres">
      <dgm:prSet presAssocID="{433EA925-CBDD-704C-A836-B017BA5B5A6E}" presName="compNode" presStyleCnt="0"/>
      <dgm:spPr/>
    </dgm:pt>
    <dgm:pt modelId="{3E4F1E95-AA13-4148-A810-3C32EC28DC22}" type="pres">
      <dgm:prSet presAssocID="{433EA925-CBDD-704C-A836-B017BA5B5A6E}" presName="aNode" presStyleLbl="bgShp" presStyleIdx="2" presStyleCnt="3"/>
      <dgm:spPr/>
    </dgm:pt>
    <dgm:pt modelId="{575B4B2B-75A6-D048-B88E-969FEC0EB3DF}" type="pres">
      <dgm:prSet presAssocID="{433EA925-CBDD-704C-A836-B017BA5B5A6E}" presName="textNode" presStyleLbl="bgShp" presStyleIdx="2" presStyleCnt="3"/>
      <dgm:spPr/>
    </dgm:pt>
    <dgm:pt modelId="{5007C2F5-26C8-1042-95A4-38837485C84D}" type="pres">
      <dgm:prSet presAssocID="{433EA925-CBDD-704C-A836-B017BA5B5A6E}" presName="compChildNode" presStyleCnt="0"/>
      <dgm:spPr/>
    </dgm:pt>
    <dgm:pt modelId="{FEA3A34B-5345-8046-A7E6-90BF00E85BDF}" type="pres">
      <dgm:prSet presAssocID="{433EA925-CBDD-704C-A836-B017BA5B5A6E}" presName="theInnerList" presStyleCnt="0"/>
      <dgm:spPr/>
    </dgm:pt>
    <dgm:pt modelId="{EF1A1E9C-6819-834E-B4A4-D02D71368B94}" type="pres">
      <dgm:prSet presAssocID="{F13282A0-1868-DD43-8170-9D9888BFF9FD}" presName="childNode" presStyleLbl="node1" presStyleIdx="4" presStyleCnt="6" custScaleY="202589">
        <dgm:presLayoutVars>
          <dgm:bulletEnabled val="1"/>
        </dgm:presLayoutVars>
      </dgm:prSet>
      <dgm:spPr/>
    </dgm:pt>
    <dgm:pt modelId="{EACFCFC4-FEEA-0246-A77F-589088E8C6BB}" type="pres">
      <dgm:prSet presAssocID="{F13282A0-1868-DD43-8170-9D9888BFF9FD}" presName="aSpace2" presStyleCnt="0"/>
      <dgm:spPr/>
    </dgm:pt>
    <dgm:pt modelId="{34715EC8-EB7F-B14E-87CB-83ED6E14A76E}" type="pres">
      <dgm:prSet presAssocID="{0921D624-0DEC-7F41-8D70-D61CE7B7A0B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CA0A711-6FDF-7B47-9046-2D0E53C28AEF}" srcId="{5DB38CC5-04B9-654D-949D-8CC6A573F9A6}" destId="{6DD92CF8-7AC1-1048-8844-5CDFBC939C2D}" srcOrd="1" destOrd="0" parTransId="{70D5E6D4-AC55-4549-99A8-1E958057BA17}" sibTransId="{4277E726-4BB1-8642-9B44-1FF8E717780A}"/>
    <dgm:cxn modelId="{E85B0813-3CA8-4243-92D7-099DB736EA24}" srcId="{3F0FE301-46C8-2E47-BEAB-683DD4A541DB}" destId="{D838E118-BC40-1340-9FFC-D6843513D26C}" srcOrd="1" destOrd="0" parTransId="{ACA5A03D-6AC4-A146-9F25-33D8F1C176F5}" sibTransId="{79A923C9-166D-6F42-B937-9E68FC5560B9}"/>
    <dgm:cxn modelId="{BC23F315-EC33-0A47-AD94-380E2B087912}" type="presOf" srcId="{F13282A0-1868-DD43-8170-9D9888BFF9FD}" destId="{EF1A1E9C-6819-834E-B4A4-D02D71368B94}" srcOrd="0" destOrd="0" presId="urn:microsoft.com/office/officeart/2005/8/layout/lProcess2"/>
    <dgm:cxn modelId="{FC3E9217-8A2A-5D4C-92F4-58C47C654127}" srcId="{3F0FE301-46C8-2E47-BEAB-683DD4A541DB}" destId="{433EA925-CBDD-704C-A836-B017BA5B5A6E}" srcOrd="2" destOrd="0" parTransId="{E5C07B25-0C10-C543-BCF8-9C8B1109241D}" sibTransId="{8A84F97A-2D65-CB4F-AE59-800CA487A7F6}"/>
    <dgm:cxn modelId="{FC258822-230F-2E4F-8FB0-E6BE10CDD29E}" type="presOf" srcId="{23B2F7C9-876A-6549-B530-BDB2BE9B7839}" destId="{B3A73337-276B-0243-B95F-112EFA3B73B3}" srcOrd="0" destOrd="0" presId="urn:microsoft.com/office/officeart/2005/8/layout/lProcess2"/>
    <dgm:cxn modelId="{3B72423D-D68F-4440-8377-11A5B56EC545}" type="presOf" srcId="{5DB38CC5-04B9-654D-949D-8CC6A573F9A6}" destId="{3A32CA97-E246-1A44-9616-FB96C0ABD8ED}" srcOrd="0" destOrd="0" presId="urn:microsoft.com/office/officeart/2005/8/layout/lProcess2"/>
    <dgm:cxn modelId="{59CD324B-CCA7-ED4B-BEB6-8DF1CBBC5F9D}" srcId="{3F0FE301-46C8-2E47-BEAB-683DD4A541DB}" destId="{5DB38CC5-04B9-654D-949D-8CC6A573F9A6}" srcOrd="0" destOrd="0" parTransId="{6A4F7A97-5519-1D42-872A-7DD99DCA0F8B}" sibTransId="{CD82021E-E976-2940-A31C-596CB09ADA86}"/>
    <dgm:cxn modelId="{F2F1284E-766B-9D41-97D1-D17C6B05FB39}" type="presOf" srcId="{433EA925-CBDD-704C-A836-B017BA5B5A6E}" destId="{575B4B2B-75A6-D048-B88E-969FEC0EB3DF}" srcOrd="1" destOrd="0" presId="urn:microsoft.com/office/officeart/2005/8/layout/lProcess2"/>
    <dgm:cxn modelId="{3561D564-4CC2-5D41-9C6D-5A25A99CEF11}" type="presOf" srcId="{FB9D2FFB-8DC4-994A-8912-F57F124A804B}" destId="{066CB936-AF78-404F-B40D-33B0A2C1C2EA}" srcOrd="0" destOrd="0" presId="urn:microsoft.com/office/officeart/2005/8/layout/lProcess2"/>
    <dgm:cxn modelId="{48C7FC6A-27EB-5144-96AD-036BBE6E33D5}" srcId="{433EA925-CBDD-704C-A836-B017BA5B5A6E}" destId="{0921D624-0DEC-7F41-8D70-D61CE7B7A0BD}" srcOrd="1" destOrd="0" parTransId="{3DF0396C-3986-F943-8B48-5E9420066454}" sibTransId="{5BC30920-ECB8-414B-A398-B4AF4CBC49A8}"/>
    <dgm:cxn modelId="{91CAE072-FFF0-AD4F-94B6-0E42CF124AC2}" srcId="{5DB38CC5-04B9-654D-949D-8CC6A573F9A6}" destId="{FB9D2FFB-8DC4-994A-8912-F57F124A804B}" srcOrd="0" destOrd="0" parTransId="{0719A7C0-5724-4545-9D6A-3829E15B0E43}" sibTransId="{0375E0E4-31E6-D144-B580-27BEE4CCD898}"/>
    <dgm:cxn modelId="{DACA517B-DDF0-F04B-AC85-8CE458692D0C}" type="presOf" srcId="{D838E118-BC40-1340-9FFC-D6843513D26C}" destId="{91977333-1261-E54F-A0CD-E13CAE639E32}" srcOrd="1" destOrd="0" presId="urn:microsoft.com/office/officeart/2005/8/layout/lProcess2"/>
    <dgm:cxn modelId="{E5905A8F-5F3F-574F-82A2-F18E0514A40E}" type="presOf" srcId="{D838E118-BC40-1340-9FFC-D6843513D26C}" destId="{57B73594-B4BC-6442-9BA5-F64BCEC77E5A}" srcOrd="0" destOrd="0" presId="urn:microsoft.com/office/officeart/2005/8/layout/lProcess2"/>
    <dgm:cxn modelId="{FA4AF490-DF4F-904F-8FF4-5CC1D23EDDB8}" type="presOf" srcId="{3F0FE301-46C8-2E47-BEAB-683DD4A541DB}" destId="{BBD32040-000B-154D-B860-64400322ED67}" srcOrd="0" destOrd="0" presId="urn:microsoft.com/office/officeart/2005/8/layout/lProcess2"/>
    <dgm:cxn modelId="{CB2E6C99-E9D6-A54D-9E21-207D695EACCF}" type="presOf" srcId="{433EA925-CBDD-704C-A836-B017BA5B5A6E}" destId="{3E4F1E95-AA13-4148-A810-3C32EC28DC22}" srcOrd="0" destOrd="0" presId="urn:microsoft.com/office/officeart/2005/8/layout/lProcess2"/>
    <dgm:cxn modelId="{5F3E45AE-1796-A74B-A516-D86D6AA0ACE4}" srcId="{433EA925-CBDD-704C-A836-B017BA5B5A6E}" destId="{F13282A0-1868-DD43-8170-9D9888BFF9FD}" srcOrd="0" destOrd="0" parTransId="{DF08772D-3F35-774B-A128-20A80DA12454}" sibTransId="{88D3355F-2DBD-BB44-BA61-42D5C79CCD5F}"/>
    <dgm:cxn modelId="{0C7B65B0-C9DA-B940-AF07-4A9D8BF1F826}" srcId="{D838E118-BC40-1340-9FFC-D6843513D26C}" destId="{D0B37B0B-7928-554C-99CE-B64CEDDE43E5}" srcOrd="0" destOrd="0" parTransId="{628C50A0-C74C-164D-B6F0-3BBF6A70F195}" sibTransId="{50E67148-9017-8243-A484-EADB9FB680B8}"/>
    <dgm:cxn modelId="{3DDB31CB-5B5F-4343-8099-0F44B4292DA5}" srcId="{D838E118-BC40-1340-9FFC-D6843513D26C}" destId="{23B2F7C9-876A-6549-B530-BDB2BE9B7839}" srcOrd="1" destOrd="0" parTransId="{5724D0E0-A12B-2C4F-BE5E-11976BDC213A}" sibTransId="{55034F92-0FB1-5243-8CE3-39F864D6556C}"/>
    <dgm:cxn modelId="{26D890D4-715E-0042-B63D-726A317CC14F}" type="presOf" srcId="{0921D624-0DEC-7F41-8D70-D61CE7B7A0BD}" destId="{34715EC8-EB7F-B14E-87CB-83ED6E14A76E}" srcOrd="0" destOrd="0" presId="urn:microsoft.com/office/officeart/2005/8/layout/lProcess2"/>
    <dgm:cxn modelId="{04E2ADD4-EFEF-0140-94A1-7D22EB8DA68D}" type="presOf" srcId="{D0B37B0B-7928-554C-99CE-B64CEDDE43E5}" destId="{A37E25F7-96C1-C34F-972B-AD36B2159306}" srcOrd="0" destOrd="0" presId="urn:microsoft.com/office/officeart/2005/8/layout/lProcess2"/>
    <dgm:cxn modelId="{C583BCE3-FF1E-7E4F-ACBC-E84C5F25D983}" type="presOf" srcId="{5DB38CC5-04B9-654D-949D-8CC6A573F9A6}" destId="{E871CCC6-A4EA-8D47-8147-4C256592CEFF}" srcOrd="1" destOrd="0" presId="urn:microsoft.com/office/officeart/2005/8/layout/lProcess2"/>
    <dgm:cxn modelId="{37466EF8-4E36-B040-BA22-63B52FCC2B02}" type="presOf" srcId="{6DD92CF8-7AC1-1048-8844-5CDFBC939C2D}" destId="{68F75405-0375-FA40-950A-CCAC4B10AD36}" srcOrd="0" destOrd="0" presId="urn:microsoft.com/office/officeart/2005/8/layout/lProcess2"/>
    <dgm:cxn modelId="{F611B3F1-76E7-EC46-BA0C-4D065DA238E7}" type="presParOf" srcId="{BBD32040-000B-154D-B860-64400322ED67}" destId="{270082CC-BB33-F24F-823F-57F3377E9E3F}" srcOrd="0" destOrd="0" presId="urn:microsoft.com/office/officeart/2005/8/layout/lProcess2"/>
    <dgm:cxn modelId="{3D77CCBE-8300-BE44-9260-32888D7C9E49}" type="presParOf" srcId="{270082CC-BB33-F24F-823F-57F3377E9E3F}" destId="{3A32CA97-E246-1A44-9616-FB96C0ABD8ED}" srcOrd="0" destOrd="0" presId="urn:microsoft.com/office/officeart/2005/8/layout/lProcess2"/>
    <dgm:cxn modelId="{0352ACDC-E0E4-B140-9A38-4013ED6594B3}" type="presParOf" srcId="{270082CC-BB33-F24F-823F-57F3377E9E3F}" destId="{E871CCC6-A4EA-8D47-8147-4C256592CEFF}" srcOrd="1" destOrd="0" presId="urn:microsoft.com/office/officeart/2005/8/layout/lProcess2"/>
    <dgm:cxn modelId="{B70CCCFB-06FF-144A-9B83-6129330FE8D7}" type="presParOf" srcId="{270082CC-BB33-F24F-823F-57F3377E9E3F}" destId="{496D9EFF-F463-2D43-AE34-4E29BC52FCB8}" srcOrd="2" destOrd="0" presId="urn:microsoft.com/office/officeart/2005/8/layout/lProcess2"/>
    <dgm:cxn modelId="{934B0FF0-0674-5046-8858-13B4AD688130}" type="presParOf" srcId="{496D9EFF-F463-2D43-AE34-4E29BC52FCB8}" destId="{ED9812B4-0FE8-9940-80A5-619070455D22}" srcOrd="0" destOrd="0" presId="urn:microsoft.com/office/officeart/2005/8/layout/lProcess2"/>
    <dgm:cxn modelId="{C1DF00FA-7063-4643-99AA-D9F8E83E25E6}" type="presParOf" srcId="{ED9812B4-0FE8-9940-80A5-619070455D22}" destId="{066CB936-AF78-404F-B40D-33B0A2C1C2EA}" srcOrd="0" destOrd="0" presId="urn:microsoft.com/office/officeart/2005/8/layout/lProcess2"/>
    <dgm:cxn modelId="{F1F27DB8-7210-0948-867E-8390121D6767}" type="presParOf" srcId="{ED9812B4-0FE8-9940-80A5-619070455D22}" destId="{1BB96EB0-232D-6D40-AD48-FDEB54BB34DC}" srcOrd="1" destOrd="0" presId="urn:microsoft.com/office/officeart/2005/8/layout/lProcess2"/>
    <dgm:cxn modelId="{36C9DFE6-230D-C040-9C98-107D288C4434}" type="presParOf" srcId="{ED9812B4-0FE8-9940-80A5-619070455D22}" destId="{68F75405-0375-FA40-950A-CCAC4B10AD36}" srcOrd="2" destOrd="0" presId="urn:microsoft.com/office/officeart/2005/8/layout/lProcess2"/>
    <dgm:cxn modelId="{343CD78B-0A18-AA42-8506-A2075FA3E6E7}" type="presParOf" srcId="{BBD32040-000B-154D-B860-64400322ED67}" destId="{4C008951-D3A6-6740-8C5A-6B5B3D79ECDB}" srcOrd="1" destOrd="0" presId="urn:microsoft.com/office/officeart/2005/8/layout/lProcess2"/>
    <dgm:cxn modelId="{40621E1A-BCF5-2345-8272-87FD6AC9EAB4}" type="presParOf" srcId="{BBD32040-000B-154D-B860-64400322ED67}" destId="{DEC49B31-A20C-D64A-918C-FAE803F5F8A5}" srcOrd="2" destOrd="0" presId="urn:microsoft.com/office/officeart/2005/8/layout/lProcess2"/>
    <dgm:cxn modelId="{A478E107-A38D-C04A-80DC-219E42FAAE5F}" type="presParOf" srcId="{DEC49B31-A20C-D64A-918C-FAE803F5F8A5}" destId="{57B73594-B4BC-6442-9BA5-F64BCEC77E5A}" srcOrd="0" destOrd="0" presId="urn:microsoft.com/office/officeart/2005/8/layout/lProcess2"/>
    <dgm:cxn modelId="{A4C7573F-7BE6-694D-BBAA-E5F8D0E090A5}" type="presParOf" srcId="{DEC49B31-A20C-D64A-918C-FAE803F5F8A5}" destId="{91977333-1261-E54F-A0CD-E13CAE639E32}" srcOrd="1" destOrd="0" presId="urn:microsoft.com/office/officeart/2005/8/layout/lProcess2"/>
    <dgm:cxn modelId="{EC38486B-CE1E-B446-839A-991F23EA9910}" type="presParOf" srcId="{DEC49B31-A20C-D64A-918C-FAE803F5F8A5}" destId="{5B92C2EC-A124-DC4E-AA71-3D0AA9A577C3}" srcOrd="2" destOrd="0" presId="urn:microsoft.com/office/officeart/2005/8/layout/lProcess2"/>
    <dgm:cxn modelId="{03CD06BE-4B8E-1845-A104-BA0DAEF8B284}" type="presParOf" srcId="{5B92C2EC-A124-DC4E-AA71-3D0AA9A577C3}" destId="{11A88706-1637-734A-8A0E-9C1ACD584491}" srcOrd="0" destOrd="0" presId="urn:microsoft.com/office/officeart/2005/8/layout/lProcess2"/>
    <dgm:cxn modelId="{27084914-1385-3143-B235-076C084CE14A}" type="presParOf" srcId="{11A88706-1637-734A-8A0E-9C1ACD584491}" destId="{A37E25F7-96C1-C34F-972B-AD36B2159306}" srcOrd="0" destOrd="0" presId="urn:microsoft.com/office/officeart/2005/8/layout/lProcess2"/>
    <dgm:cxn modelId="{8492CDD3-6257-F645-8BE7-B22C1D713888}" type="presParOf" srcId="{11A88706-1637-734A-8A0E-9C1ACD584491}" destId="{9125687D-0759-A14B-B7BD-D2817C28B5F7}" srcOrd="1" destOrd="0" presId="urn:microsoft.com/office/officeart/2005/8/layout/lProcess2"/>
    <dgm:cxn modelId="{70CB9B8F-DA02-334F-B25F-815A518D5BF1}" type="presParOf" srcId="{11A88706-1637-734A-8A0E-9C1ACD584491}" destId="{B3A73337-276B-0243-B95F-112EFA3B73B3}" srcOrd="2" destOrd="0" presId="urn:microsoft.com/office/officeart/2005/8/layout/lProcess2"/>
    <dgm:cxn modelId="{99FF956D-7571-2744-8AF4-F903C96F275D}" type="presParOf" srcId="{BBD32040-000B-154D-B860-64400322ED67}" destId="{977E1F37-C515-8F4D-AB22-33A2A4C79BD9}" srcOrd="3" destOrd="0" presId="urn:microsoft.com/office/officeart/2005/8/layout/lProcess2"/>
    <dgm:cxn modelId="{04EEE655-0DE1-4C4D-8C9F-547A0A5DC59C}" type="presParOf" srcId="{BBD32040-000B-154D-B860-64400322ED67}" destId="{FB44E1E7-6F73-3341-B245-11798A6DEB5A}" srcOrd="4" destOrd="0" presId="urn:microsoft.com/office/officeart/2005/8/layout/lProcess2"/>
    <dgm:cxn modelId="{1F073EB6-36FC-C842-BFE7-DDA6777D6C98}" type="presParOf" srcId="{FB44E1E7-6F73-3341-B245-11798A6DEB5A}" destId="{3E4F1E95-AA13-4148-A810-3C32EC28DC22}" srcOrd="0" destOrd="0" presId="urn:microsoft.com/office/officeart/2005/8/layout/lProcess2"/>
    <dgm:cxn modelId="{D68BD7E1-A4E4-D74B-B1CC-376F864E60B5}" type="presParOf" srcId="{FB44E1E7-6F73-3341-B245-11798A6DEB5A}" destId="{575B4B2B-75A6-D048-B88E-969FEC0EB3DF}" srcOrd="1" destOrd="0" presId="urn:microsoft.com/office/officeart/2005/8/layout/lProcess2"/>
    <dgm:cxn modelId="{48217749-272A-B44E-85E2-CA305ED96AF7}" type="presParOf" srcId="{FB44E1E7-6F73-3341-B245-11798A6DEB5A}" destId="{5007C2F5-26C8-1042-95A4-38837485C84D}" srcOrd="2" destOrd="0" presId="urn:microsoft.com/office/officeart/2005/8/layout/lProcess2"/>
    <dgm:cxn modelId="{E205DDD1-E879-7D4C-B59F-8616DD66AB23}" type="presParOf" srcId="{5007C2F5-26C8-1042-95A4-38837485C84D}" destId="{FEA3A34B-5345-8046-A7E6-90BF00E85BDF}" srcOrd="0" destOrd="0" presId="urn:microsoft.com/office/officeart/2005/8/layout/lProcess2"/>
    <dgm:cxn modelId="{00B43F24-8F94-E946-A945-F0BA0A4CD492}" type="presParOf" srcId="{FEA3A34B-5345-8046-A7E6-90BF00E85BDF}" destId="{EF1A1E9C-6819-834E-B4A4-D02D71368B94}" srcOrd="0" destOrd="0" presId="urn:microsoft.com/office/officeart/2005/8/layout/lProcess2"/>
    <dgm:cxn modelId="{992525F7-EE52-F544-A93F-605C1E9963BD}" type="presParOf" srcId="{FEA3A34B-5345-8046-A7E6-90BF00E85BDF}" destId="{EACFCFC4-FEEA-0246-A77F-589088E8C6BB}" srcOrd="1" destOrd="0" presId="urn:microsoft.com/office/officeart/2005/8/layout/lProcess2"/>
    <dgm:cxn modelId="{3E3B4FB2-0394-F441-B6DA-B929EF91D2B0}" type="presParOf" srcId="{FEA3A34B-5345-8046-A7E6-90BF00E85BDF}" destId="{34715EC8-EB7F-B14E-87CB-83ED6E14A76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8F90-76AF-F24B-BA49-C8BCFDF3C1CD}">
      <dgm:prSet phldrT="[Text]"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gm:t>
    </dgm:pt>
    <dgm:pt modelId="{4A1D408D-C466-3348-AB92-809BC9D4219E}" type="par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1ED9CB1-42ED-2B46-8D00-3CB6DD938344}" type="sib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6591057-4DF9-CF43-A5BC-DC04ECF4AECB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07D26970-02BE-B042-A588-30EF902DC348}" type="parTrans" cxnId="{7B853CBD-642A-ED4B-BCF3-21A994216F1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DD52639-391F-2840-ABD4-C7B210E53987}" type="sibTrans" cxnId="{7B853CBD-642A-ED4B-BCF3-21A994216F1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EFCAF2C-92B5-8D45-9233-6787BE2BF5F6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D3370579-F3F2-C24D-AFD2-17C0BE1BD16A}" type="parTrans" cxnId="{53F1E254-0046-2F40-B5FA-A774BF6F681E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0692272-1332-0247-BB6C-6159B60FF2AC}" type="sibTrans" cxnId="{53F1E254-0046-2F40-B5FA-A774BF6F681E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47C2586-83B8-CE46-9DA6-FBD727637FAF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CC1F5F8F-1072-DC41-BF21-4F94FCCD7A4C}" type="parTrans" cxnId="{15AD3070-5F12-9746-9DE5-95F517F54E90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1CBDA1D-097D-0F48-91A8-7604035137F7}" type="sibTrans" cxnId="{15AD3070-5F12-9746-9DE5-95F517F54E90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24B4C120-22B3-BC48-9BD8-ECE4BE8E4826}">
      <dgm:prSet custT="1"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latin typeface="Helvetica" pitchFamily="2" charset="0"/>
            </a:rPr>
            <a:t>Voting</a:t>
          </a:r>
        </a:p>
      </dgm:t>
    </dgm:pt>
    <dgm:pt modelId="{B16B6D2C-4C05-B84F-ACB8-664C827CDEE6}" type="parTrans" cxnId="{6847A9A2-AC1F-C849-915E-708E5868560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3A7F3B7-2957-A446-B9F8-906B73D7EEB2}" type="sibTrans" cxnId="{6847A9A2-AC1F-C849-915E-708E5868560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D368606-3E03-A442-BD1A-AC71CE9B3461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Classify all study data</a:t>
          </a:r>
        </a:p>
      </dgm:t>
    </dgm:pt>
    <dgm:pt modelId="{AB0ABB22-895C-1042-AA0D-39D54398D741}" type="parTrans" cxnId="{0EF877A6-69B4-EB43-BF96-21049D8941F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F443C973-79D5-A74F-AB37-82065B55AE77}" type="sibTrans" cxnId="{0EF877A6-69B4-EB43-BF96-21049D8941F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0C3C0BD0-A20F-144D-A971-A6FB47476B92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678446EF-D2E8-2447-81AC-84922A389B21}" type="sibTrans" cxnId="{D458D548-DEA0-B943-95A4-28776C608A91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A54F09C-C3B7-FD46-BD11-B86B30110EF1}" type="parTrans" cxnId="{D458D548-DEA0-B943-95A4-28776C608A91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0C482C8-7C56-8147-BEBC-6945BD2B094E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650EB0E0-4DBF-804B-AB90-60A838381008}" type="sib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CE162BA7-8CC7-D24E-90CA-D12D0770B7C8}" type="par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798DD17-6BD3-8049-9EF7-9B765004E101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A7212583-7C89-794F-AA91-4D73D31FAFB1}" type="sibTrans" cxnId="{F00A63D3-5F7A-6544-A88A-BFE86F03166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4C059D1C-BDE2-4D4B-95BB-70BC8233E79B}" type="parTrans" cxnId="{F00A63D3-5F7A-6544-A88A-BFE86F03166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3C6B3-A46E-BA42-B631-8365DAE74394}" type="pres">
      <dgm:prSet presAssocID="{69448F90-76AF-F24B-BA49-C8BCFDF3C1CD}" presName="root1" presStyleCnt="0"/>
      <dgm:spPr/>
    </dgm:pt>
    <dgm:pt modelId="{6CF0C080-44C3-8D45-A8BB-B9D7BAB84AAB}" type="pres">
      <dgm:prSet presAssocID="{69448F90-76AF-F24B-BA49-C8BCFDF3C1CD}" presName="LevelOneTextNode" presStyleLbl="node0" presStyleIdx="0" presStyleCnt="3">
        <dgm:presLayoutVars>
          <dgm:chPref val="3"/>
        </dgm:presLayoutVars>
      </dgm:prSet>
      <dgm:spPr/>
    </dgm:pt>
    <dgm:pt modelId="{00633FBD-FB59-6848-BD06-72F35FA955C5}" type="pres">
      <dgm:prSet presAssocID="{69448F90-76AF-F24B-BA49-C8BCFDF3C1CD}" presName="level2hierChild" presStyleCnt="0"/>
      <dgm:spPr/>
    </dgm:pt>
    <dgm:pt modelId="{740690B0-CBAC-354F-9D64-29120138F8FC}" type="pres">
      <dgm:prSet presAssocID="{07D26970-02BE-B042-A588-30EF902DC348}" presName="conn2-1" presStyleLbl="parChTrans1D2" presStyleIdx="0" presStyleCnt="3"/>
      <dgm:spPr/>
    </dgm:pt>
    <dgm:pt modelId="{603F15EA-1F67-DB45-9366-2C04C0A1EB30}" type="pres">
      <dgm:prSet presAssocID="{07D26970-02BE-B042-A588-30EF902DC348}" presName="connTx" presStyleLbl="parChTrans1D2" presStyleIdx="0" presStyleCnt="3"/>
      <dgm:spPr/>
    </dgm:pt>
    <dgm:pt modelId="{693B1B4C-A5DB-A84D-BB75-4EDC7815DFC2}" type="pres">
      <dgm:prSet presAssocID="{B6591057-4DF9-CF43-A5BC-DC04ECF4AECB}" presName="root2" presStyleCnt="0"/>
      <dgm:spPr/>
    </dgm:pt>
    <dgm:pt modelId="{8EB73F82-4CB4-5C45-90FE-A588AF960471}" type="pres">
      <dgm:prSet presAssocID="{B6591057-4DF9-CF43-A5BC-DC04ECF4AECB}" presName="LevelTwoTextNode" presStyleLbl="node2" presStyleIdx="0" presStyleCnt="3">
        <dgm:presLayoutVars>
          <dgm:chPref val="3"/>
        </dgm:presLayoutVars>
      </dgm:prSet>
      <dgm:spPr/>
    </dgm:pt>
    <dgm:pt modelId="{6698D233-2255-9B41-8CB3-1BEA1406EEDA}" type="pres">
      <dgm:prSet presAssocID="{B6591057-4DF9-CF43-A5BC-DC04ECF4AECB}" presName="level3hierChild" presStyleCnt="0"/>
      <dgm:spPr/>
    </dgm:pt>
    <dgm:pt modelId="{AEC88193-B79F-4A45-89F8-D9D6A9D18700}" type="pres">
      <dgm:prSet presAssocID="{D3370579-F3F2-C24D-AFD2-17C0BE1BD16A}" presName="conn2-1" presStyleLbl="parChTrans1D3" presStyleIdx="0" presStyleCnt="3"/>
      <dgm:spPr/>
    </dgm:pt>
    <dgm:pt modelId="{DBABB93A-542F-6247-97B0-74EC5320FB26}" type="pres">
      <dgm:prSet presAssocID="{D3370579-F3F2-C24D-AFD2-17C0BE1BD16A}" presName="connTx" presStyleLbl="parChTrans1D3" presStyleIdx="0" presStyleCnt="3"/>
      <dgm:spPr/>
    </dgm:pt>
    <dgm:pt modelId="{9876686D-1D5A-BD41-88D2-87D036C73AF9}" type="pres">
      <dgm:prSet presAssocID="{8EFCAF2C-92B5-8D45-9233-6787BE2BF5F6}" presName="root2" presStyleCnt="0"/>
      <dgm:spPr/>
    </dgm:pt>
    <dgm:pt modelId="{F940EE10-9DE6-0A46-BA77-97A79A94057B}" type="pres">
      <dgm:prSet presAssocID="{8EFCAF2C-92B5-8D45-9233-6787BE2BF5F6}" presName="LevelTwoTextNode" presStyleLbl="node3" presStyleIdx="0" presStyleCnt="3" custLinFactY="14222" custLinFactNeighborX="-1551" custLinFactNeighborY="100000">
        <dgm:presLayoutVars>
          <dgm:chPref val="3"/>
        </dgm:presLayoutVars>
      </dgm:prSet>
      <dgm:spPr/>
    </dgm:pt>
    <dgm:pt modelId="{20117C8B-B374-7340-B64D-63E3E44F10A4}" type="pres">
      <dgm:prSet presAssocID="{8EFCAF2C-92B5-8D45-9233-6787BE2BF5F6}" presName="level3hierChild" presStyleCnt="0"/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1" presStyleCnt="3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4304C7D4-F487-4B43-B7C8-2DA11A18CDAC}" type="pres">
      <dgm:prSet presAssocID="{4C059D1C-BDE2-4D4B-95BB-70BC8233E79B}" presName="conn2-1" presStyleLbl="parChTrans1D2" presStyleIdx="1" presStyleCnt="3"/>
      <dgm:spPr/>
    </dgm:pt>
    <dgm:pt modelId="{B9287C63-0E7B-B449-9BF2-20F698957E0B}" type="pres">
      <dgm:prSet presAssocID="{4C059D1C-BDE2-4D4B-95BB-70BC8233E79B}" presName="connTx" presStyleLbl="parChTrans1D2" presStyleIdx="1" presStyleCnt="3"/>
      <dgm:spPr/>
    </dgm:pt>
    <dgm:pt modelId="{7559D25F-D59A-0E4E-862B-165AA6BDEDAB}" type="pres">
      <dgm:prSet presAssocID="{6798DD17-6BD3-8049-9EF7-9B765004E101}" presName="root2" presStyleCnt="0"/>
      <dgm:spPr/>
    </dgm:pt>
    <dgm:pt modelId="{53B727F6-7589-BE46-BBD6-78A744F81F05}" type="pres">
      <dgm:prSet presAssocID="{6798DD17-6BD3-8049-9EF7-9B765004E101}" presName="LevelTwoTextNode" presStyleLbl="node2" presStyleIdx="1" presStyleCnt="3">
        <dgm:presLayoutVars>
          <dgm:chPref val="3"/>
        </dgm:presLayoutVars>
      </dgm:prSet>
      <dgm:spPr/>
    </dgm:pt>
    <dgm:pt modelId="{4632AA39-A3D6-F043-9301-A96B4544F363}" type="pres">
      <dgm:prSet presAssocID="{6798DD17-6BD3-8049-9EF7-9B765004E101}" presName="level3hierChild" presStyleCnt="0"/>
      <dgm:spPr/>
    </dgm:pt>
    <dgm:pt modelId="{A008D34C-C2E7-E447-89A9-7AEE43F0FC8A}" type="pres">
      <dgm:prSet presAssocID="{CC1F5F8F-1072-DC41-BF21-4F94FCCD7A4C}" presName="conn2-1" presStyleLbl="parChTrans1D3" presStyleIdx="1" presStyleCnt="3"/>
      <dgm:spPr/>
    </dgm:pt>
    <dgm:pt modelId="{3AC2BFCC-0FA3-6849-93BD-77E25DF7922B}" type="pres">
      <dgm:prSet presAssocID="{CC1F5F8F-1072-DC41-BF21-4F94FCCD7A4C}" presName="connTx" presStyleLbl="parChTrans1D3" presStyleIdx="1" presStyleCnt="3"/>
      <dgm:spPr/>
    </dgm:pt>
    <dgm:pt modelId="{E2006091-FDF8-B24C-B402-6CEF5440CAFE}" type="pres">
      <dgm:prSet presAssocID="{747C2586-83B8-CE46-9DA6-FBD727637FAF}" presName="root2" presStyleCnt="0"/>
      <dgm:spPr/>
    </dgm:pt>
    <dgm:pt modelId="{305E085D-1094-9A42-B106-820DABC3E5F5}" type="pres">
      <dgm:prSet presAssocID="{747C2586-83B8-CE46-9DA6-FBD727637FAF}" presName="LevelTwoTextNode" presStyleLbl="node3" presStyleIdx="1" presStyleCnt="3" custScaleY="103907" custLinFactNeighborX="-1" custLinFactNeighborY="-2335">
        <dgm:presLayoutVars>
          <dgm:chPref val="3"/>
        </dgm:presLayoutVars>
      </dgm:prSet>
      <dgm:spPr/>
    </dgm:pt>
    <dgm:pt modelId="{28CE5B1A-59EB-334C-BF05-52C21ECB5FD3}" type="pres">
      <dgm:prSet presAssocID="{747C2586-83B8-CE46-9DA6-FBD727637FAF}" presName="level3hierChild" presStyleCnt="0"/>
      <dgm:spPr/>
    </dgm:pt>
    <dgm:pt modelId="{9195A7CB-DE33-4C4C-AC7D-1AA7F1AC69BA}" type="pres">
      <dgm:prSet presAssocID="{30C482C8-7C56-8147-BEBC-6945BD2B094E}" presName="root1" presStyleCnt="0"/>
      <dgm:spPr/>
    </dgm:pt>
    <dgm:pt modelId="{CB4D36E5-10E6-A643-887F-8572E7CB0BAB}" type="pres">
      <dgm:prSet presAssocID="{30C482C8-7C56-8147-BEBC-6945BD2B094E}" presName="LevelOneTextNode" presStyleLbl="node0" presStyleIdx="2" presStyleCnt="3">
        <dgm:presLayoutVars>
          <dgm:chPref val="3"/>
        </dgm:presLayoutVars>
      </dgm:prSet>
      <dgm:spPr/>
    </dgm:pt>
    <dgm:pt modelId="{6DA6C34A-08F5-C84B-92D2-D710CFDAEE1F}" type="pres">
      <dgm:prSet presAssocID="{30C482C8-7C56-8147-BEBC-6945BD2B094E}" presName="level2hierChild" presStyleCnt="0"/>
      <dgm:spPr/>
    </dgm:pt>
    <dgm:pt modelId="{DCBA8EFA-6C6B-5B49-A2BC-ECB2EE07A98C}" type="pres">
      <dgm:prSet presAssocID="{8A54F09C-C3B7-FD46-BD11-B86B30110EF1}" presName="conn2-1" presStyleLbl="parChTrans1D2" presStyleIdx="2" presStyleCnt="3"/>
      <dgm:spPr/>
    </dgm:pt>
    <dgm:pt modelId="{19A52103-45E6-824B-A3A7-B15F67CE41B6}" type="pres">
      <dgm:prSet presAssocID="{8A54F09C-C3B7-FD46-BD11-B86B30110EF1}" presName="connTx" presStyleLbl="parChTrans1D2" presStyleIdx="2" presStyleCnt="3"/>
      <dgm:spPr/>
    </dgm:pt>
    <dgm:pt modelId="{AA05AAE0-2254-5446-9BF3-6898048E9137}" type="pres">
      <dgm:prSet presAssocID="{0C3C0BD0-A20F-144D-A971-A6FB47476B92}" presName="root2" presStyleCnt="0"/>
      <dgm:spPr/>
    </dgm:pt>
    <dgm:pt modelId="{94617DF4-FA29-2643-88EA-5EF8168BA99D}" type="pres">
      <dgm:prSet presAssocID="{0C3C0BD0-A20F-144D-A971-A6FB47476B92}" presName="LevelTwoTextNode" presStyleLbl="node2" presStyleIdx="2" presStyleCnt="3">
        <dgm:presLayoutVars>
          <dgm:chPref val="3"/>
        </dgm:presLayoutVars>
      </dgm:prSet>
      <dgm:spPr/>
    </dgm:pt>
    <dgm:pt modelId="{80ABAEB5-BDB2-AC42-B4E6-4E86A81F947F}" type="pres">
      <dgm:prSet presAssocID="{0C3C0BD0-A20F-144D-A971-A6FB47476B92}" presName="level3hierChild" presStyleCnt="0"/>
      <dgm:spPr/>
    </dgm:pt>
    <dgm:pt modelId="{1B24253E-6275-B140-8912-84558220E260}" type="pres">
      <dgm:prSet presAssocID="{B16B6D2C-4C05-B84F-ACB8-664C827CDEE6}" presName="conn2-1" presStyleLbl="parChTrans1D3" presStyleIdx="2" presStyleCnt="3"/>
      <dgm:spPr/>
    </dgm:pt>
    <dgm:pt modelId="{74E935A6-B0C2-5049-95CF-140CBE97DF5A}" type="pres">
      <dgm:prSet presAssocID="{B16B6D2C-4C05-B84F-ACB8-664C827CDEE6}" presName="connTx" presStyleLbl="parChTrans1D3" presStyleIdx="2" presStyleCnt="3"/>
      <dgm:spPr/>
    </dgm:pt>
    <dgm:pt modelId="{B93D120F-C158-1741-8B86-4EAF6E6D036E}" type="pres">
      <dgm:prSet presAssocID="{24B4C120-22B3-BC48-9BD8-ECE4BE8E4826}" presName="root2" presStyleCnt="0"/>
      <dgm:spPr/>
    </dgm:pt>
    <dgm:pt modelId="{3D46BEF6-DDB9-7948-AD19-A61546532264}" type="pres">
      <dgm:prSet presAssocID="{24B4C120-22B3-BC48-9BD8-ECE4BE8E4826}" presName="LevelTwoTextNode" presStyleLbl="node3" presStyleIdx="2" presStyleCnt="3" custLinFactY="-17732" custLinFactNeighborX="-6826" custLinFactNeighborY="-100000">
        <dgm:presLayoutVars>
          <dgm:chPref val="3"/>
        </dgm:presLayoutVars>
      </dgm:prSet>
      <dgm:spPr/>
    </dgm:pt>
    <dgm:pt modelId="{4D75D8A8-939B-5148-A042-5474055E31E5}" type="pres">
      <dgm:prSet presAssocID="{24B4C120-22B3-BC48-9BD8-ECE4BE8E4826}" presName="level3hierChild" presStyleCnt="0"/>
      <dgm:spPr/>
    </dgm:pt>
    <dgm:pt modelId="{EADD3DF7-FF5C-304F-B357-DF23E133BD00}" type="pres">
      <dgm:prSet presAssocID="{AB0ABB22-895C-1042-AA0D-39D54398D741}" presName="conn2-1" presStyleLbl="parChTrans1D4" presStyleIdx="0" presStyleCnt="1"/>
      <dgm:spPr/>
    </dgm:pt>
    <dgm:pt modelId="{806365E8-20D3-C742-9E9A-A38EFE606C05}" type="pres">
      <dgm:prSet presAssocID="{AB0ABB22-895C-1042-AA0D-39D54398D741}" presName="connTx" presStyleLbl="parChTrans1D4" presStyleIdx="0" presStyleCnt="1"/>
      <dgm:spPr/>
    </dgm:pt>
    <dgm:pt modelId="{709416F9-0D80-4E49-9EE0-C60B546A8724}" type="pres">
      <dgm:prSet presAssocID="{BD368606-3E03-A442-BD1A-AC71CE9B3461}" presName="root2" presStyleCnt="0"/>
      <dgm:spPr/>
    </dgm:pt>
    <dgm:pt modelId="{B719D28C-6C0A-164E-8213-24F51F759508}" type="pres">
      <dgm:prSet presAssocID="{BD368606-3E03-A442-BD1A-AC71CE9B3461}" presName="LevelTwoTextNode" presStyleLbl="node4" presStyleIdx="0" presStyleCnt="1" custLinFactY="-18741" custLinFactNeighborX="-6307" custLinFactNeighborY="-100000">
        <dgm:presLayoutVars>
          <dgm:chPref val="3"/>
        </dgm:presLayoutVars>
      </dgm:prSet>
      <dgm:spPr/>
    </dgm:pt>
    <dgm:pt modelId="{6CC6AE74-FE71-354D-83ED-2552DA8FB77F}" type="pres">
      <dgm:prSet presAssocID="{BD368606-3E03-A442-BD1A-AC71CE9B3461}" presName="level3hierChild" presStyleCnt="0"/>
      <dgm:spPr/>
    </dgm:pt>
  </dgm:ptLst>
  <dgm:cxnLst>
    <dgm:cxn modelId="{93D50C10-A95A-444F-9CB4-F4087BE6C345}" type="presOf" srcId="{AB0ABB22-895C-1042-AA0D-39D54398D741}" destId="{EADD3DF7-FF5C-304F-B357-DF23E133BD00}" srcOrd="0" destOrd="0" presId="urn:microsoft.com/office/officeart/2005/8/layout/hierarchy2"/>
    <dgm:cxn modelId="{D8410013-7B59-FA42-BEC6-D904B61D21F3}" type="presOf" srcId="{30C482C8-7C56-8147-BEBC-6945BD2B094E}" destId="{CB4D36E5-10E6-A643-887F-8572E7CB0BAB}" srcOrd="0" destOrd="0" presId="urn:microsoft.com/office/officeart/2005/8/layout/hierarchy2"/>
    <dgm:cxn modelId="{E8BF4F14-DA72-9C46-B7AB-5778468A7284}" type="presOf" srcId="{8EFCAF2C-92B5-8D45-9233-6787BE2BF5F6}" destId="{F940EE10-9DE6-0A46-BA77-97A79A94057B}" srcOrd="0" destOrd="0" presId="urn:microsoft.com/office/officeart/2005/8/layout/hierarchy2"/>
    <dgm:cxn modelId="{C1E8EE17-36AF-0949-A01C-BC45A9266457}" type="presOf" srcId="{B16B6D2C-4C05-B84F-ACB8-664C827CDEE6}" destId="{74E935A6-B0C2-5049-95CF-140CBE97DF5A}" srcOrd="1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3564C327-5721-FA49-B646-24579D33CF5F}" type="presOf" srcId="{B16B6D2C-4C05-B84F-ACB8-664C827CDEE6}" destId="{1B24253E-6275-B140-8912-84558220E260}" srcOrd="0" destOrd="0" presId="urn:microsoft.com/office/officeart/2005/8/layout/hierarchy2"/>
    <dgm:cxn modelId="{6BCE792F-26CC-4E4E-A225-51167D829DD2}" type="presOf" srcId="{07D26970-02BE-B042-A588-30EF902DC348}" destId="{603F15EA-1F67-DB45-9366-2C04C0A1EB30}" srcOrd="1" destOrd="0" presId="urn:microsoft.com/office/officeart/2005/8/layout/hierarchy2"/>
    <dgm:cxn modelId="{90D8F83F-0815-8A48-B3C6-16600645236E}" type="presOf" srcId="{D3370579-F3F2-C24D-AFD2-17C0BE1BD16A}" destId="{DBABB93A-542F-6247-97B0-74EC5320FB26}" srcOrd="1" destOrd="0" presId="urn:microsoft.com/office/officeart/2005/8/layout/hierarchy2"/>
    <dgm:cxn modelId="{E1AD3D42-FBF2-CF41-8BE7-85041F685DEA}" type="presOf" srcId="{69448F90-76AF-F24B-BA49-C8BCFDF3C1CD}" destId="{6CF0C080-44C3-8D45-A8BB-B9D7BAB84AAB}" srcOrd="0" destOrd="0" presId="urn:microsoft.com/office/officeart/2005/8/layout/hierarchy2"/>
    <dgm:cxn modelId="{D458D548-DEA0-B943-95A4-28776C608A91}" srcId="{30C482C8-7C56-8147-BEBC-6945BD2B094E}" destId="{0C3C0BD0-A20F-144D-A971-A6FB47476B92}" srcOrd="0" destOrd="0" parTransId="{8A54F09C-C3B7-FD46-BD11-B86B30110EF1}" sibTransId="{678446EF-D2E8-2447-81AC-84922A389B21}"/>
    <dgm:cxn modelId="{6BBB0F54-4461-754C-AB95-939CF2D9DA1B}" srcId="{228AA4B6-CBF9-D640-BD84-F3C61C557256}" destId="{7C11255B-86F9-9641-8808-94F4D9105587}" srcOrd="1" destOrd="0" parTransId="{3F8E652B-DDC3-4941-B120-97963E1872D3}" sibTransId="{32CA2919-4C97-2641-9056-9F6884763929}"/>
    <dgm:cxn modelId="{53F1E254-0046-2F40-B5FA-A774BF6F681E}" srcId="{B6591057-4DF9-CF43-A5BC-DC04ECF4AECB}" destId="{8EFCAF2C-92B5-8D45-9233-6787BE2BF5F6}" srcOrd="0" destOrd="0" parTransId="{D3370579-F3F2-C24D-AFD2-17C0BE1BD16A}" sibTransId="{70692272-1332-0247-BB6C-6159B60FF2AC}"/>
    <dgm:cxn modelId="{82902857-2C4C-294D-96D7-869A13DC1D07}" type="presOf" srcId="{07D26970-02BE-B042-A588-30EF902DC348}" destId="{740690B0-CBAC-354F-9D64-29120138F8FC}" srcOrd="0" destOrd="0" presId="urn:microsoft.com/office/officeart/2005/8/layout/hierarchy2"/>
    <dgm:cxn modelId="{248D1060-8B6E-D645-BAE6-F6AD0640FAF5}" type="presOf" srcId="{BD368606-3E03-A442-BD1A-AC71CE9B3461}" destId="{B719D28C-6C0A-164E-8213-24F51F759508}" srcOrd="0" destOrd="0" presId="urn:microsoft.com/office/officeart/2005/8/layout/hierarchy2"/>
    <dgm:cxn modelId="{67EC5660-BD40-E94F-8F74-CD8F30BEC94B}" type="presOf" srcId="{AB0ABB22-895C-1042-AA0D-39D54398D741}" destId="{806365E8-20D3-C742-9E9A-A38EFE606C05}" srcOrd="1" destOrd="0" presId="urn:microsoft.com/office/officeart/2005/8/layout/hierarchy2"/>
    <dgm:cxn modelId="{F0B8086D-6ECC-964D-A1D9-CBF95516542A}" type="presOf" srcId="{4C059D1C-BDE2-4D4B-95BB-70BC8233E79B}" destId="{4304C7D4-F487-4B43-B7C8-2DA11A18CDAC}" srcOrd="0" destOrd="0" presId="urn:microsoft.com/office/officeart/2005/8/layout/hierarchy2"/>
    <dgm:cxn modelId="{15AD3070-5F12-9746-9DE5-95F517F54E90}" srcId="{6798DD17-6BD3-8049-9EF7-9B765004E101}" destId="{747C2586-83B8-CE46-9DA6-FBD727637FAF}" srcOrd="0" destOrd="0" parTransId="{CC1F5F8F-1072-DC41-BF21-4F94FCCD7A4C}" sibTransId="{B1CBDA1D-097D-0F48-91A8-7604035137F7}"/>
    <dgm:cxn modelId="{6B08C071-FE66-2B48-83F1-6F8F80D545FA}" type="presOf" srcId="{0C3C0BD0-A20F-144D-A971-A6FB47476B92}" destId="{94617DF4-FA29-2643-88EA-5EF8168BA99D}" srcOrd="0" destOrd="0" presId="urn:microsoft.com/office/officeart/2005/8/layout/hierarchy2"/>
    <dgm:cxn modelId="{FCDE5A76-D5B5-B540-8C9A-EE334492F3AA}" type="presOf" srcId="{7C11255B-86F9-9641-8808-94F4D9105587}" destId="{8A6D8AD1-260D-2A40-940B-77D60556A09E}" srcOrd="0" destOrd="0" presId="urn:microsoft.com/office/officeart/2005/8/layout/hierarchy2"/>
    <dgm:cxn modelId="{728E3C80-86E7-7540-B36A-3E7F0D478EB6}" type="presOf" srcId="{CC1F5F8F-1072-DC41-BF21-4F94FCCD7A4C}" destId="{3AC2BFCC-0FA3-6849-93BD-77E25DF7922B}" srcOrd="1" destOrd="0" presId="urn:microsoft.com/office/officeart/2005/8/layout/hierarchy2"/>
    <dgm:cxn modelId="{51622A88-B5A8-9F41-AAE3-D74E4C6AF8C1}" type="presOf" srcId="{24B4C120-22B3-BC48-9BD8-ECE4BE8E4826}" destId="{3D46BEF6-DDB9-7948-AD19-A61546532264}" srcOrd="0" destOrd="0" presId="urn:microsoft.com/office/officeart/2005/8/layout/hierarchy2"/>
    <dgm:cxn modelId="{385B1895-D324-324C-9661-82405ACDE111}" type="presOf" srcId="{D3370579-F3F2-C24D-AFD2-17C0BE1BD16A}" destId="{AEC88193-B79F-4A45-89F8-D9D6A9D18700}" srcOrd="0" destOrd="0" presId="urn:microsoft.com/office/officeart/2005/8/layout/hierarchy2"/>
    <dgm:cxn modelId="{6847A9A2-AC1F-C849-915E-708E58685606}" srcId="{0C3C0BD0-A20F-144D-A971-A6FB47476B92}" destId="{24B4C120-22B3-BC48-9BD8-ECE4BE8E4826}" srcOrd="0" destOrd="0" parTransId="{B16B6D2C-4C05-B84F-ACB8-664C827CDEE6}" sibTransId="{83A7F3B7-2957-A446-B9F8-906B73D7EEB2}"/>
    <dgm:cxn modelId="{0EF877A6-69B4-EB43-BF96-21049D8941F6}" srcId="{24B4C120-22B3-BC48-9BD8-ECE4BE8E4826}" destId="{BD368606-3E03-A442-BD1A-AC71CE9B3461}" srcOrd="0" destOrd="0" parTransId="{AB0ABB22-895C-1042-AA0D-39D54398D741}" sibTransId="{F443C973-79D5-A74F-AB37-82065B55AE77}"/>
    <dgm:cxn modelId="{F5E2F7A7-88F8-9D45-BEBB-25A475005E07}" type="presOf" srcId="{747C2586-83B8-CE46-9DA6-FBD727637FAF}" destId="{305E085D-1094-9A42-B106-820DABC3E5F5}" srcOrd="0" destOrd="0" presId="urn:microsoft.com/office/officeart/2005/8/layout/hierarchy2"/>
    <dgm:cxn modelId="{01865FA8-752D-CC4D-B288-22BB1A45C2CF}" type="presOf" srcId="{8A54F09C-C3B7-FD46-BD11-B86B30110EF1}" destId="{DCBA8EFA-6C6B-5B49-A2BC-ECB2EE07A98C}" srcOrd="0" destOrd="0" presId="urn:microsoft.com/office/officeart/2005/8/layout/hierarchy2"/>
    <dgm:cxn modelId="{590CC5A8-310A-984C-B5BE-2612E996E1F7}" srcId="{228AA4B6-CBF9-D640-BD84-F3C61C557256}" destId="{69448F90-76AF-F24B-BA49-C8BCFDF3C1CD}" srcOrd="0" destOrd="0" parTransId="{4A1D408D-C466-3348-AB92-809BC9D4219E}" sibTransId="{31ED9CB1-42ED-2B46-8D00-3CB6DD938344}"/>
    <dgm:cxn modelId="{765B2DB3-7B55-A64A-9182-F36D7BFA6FFD}" type="presOf" srcId="{6798DD17-6BD3-8049-9EF7-9B765004E101}" destId="{53B727F6-7589-BE46-BBD6-78A744F81F05}" srcOrd="0" destOrd="0" presId="urn:microsoft.com/office/officeart/2005/8/layout/hierarchy2"/>
    <dgm:cxn modelId="{7B853CBD-642A-ED4B-BCF3-21A994216F1C}" srcId="{69448F90-76AF-F24B-BA49-C8BCFDF3C1CD}" destId="{B6591057-4DF9-CF43-A5BC-DC04ECF4AECB}" srcOrd="0" destOrd="0" parTransId="{07D26970-02BE-B042-A588-30EF902DC348}" sibTransId="{6DD52639-391F-2840-ABD4-C7B210E53987}"/>
    <dgm:cxn modelId="{A54043C7-0881-4A48-BED9-B9109AD99B0A}" type="presOf" srcId="{B6591057-4DF9-CF43-A5BC-DC04ECF4AECB}" destId="{8EB73F82-4CB4-5C45-90FE-A588AF960471}" srcOrd="0" destOrd="0" presId="urn:microsoft.com/office/officeart/2005/8/layout/hierarchy2"/>
    <dgm:cxn modelId="{11D23DCA-C1AA-B94D-8E3F-5859D7137228}" type="presOf" srcId="{CC1F5F8F-1072-DC41-BF21-4F94FCCD7A4C}" destId="{A008D34C-C2E7-E447-89A9-7AEE43F0FC8A}" srcOrd="0" destOrd="0" presId="urn:microsoft.com/office/officeart/2005/8/layout/hierarchy2"/>
    <dgm:cxn modelId="{CAC703CF-DF25-2A4E-997E-09DFE4AFA1C1}" type="presOf" srcId="{8A54F09C-C3B7-FD46-BD11-B86B30110EF1}" destId="{19A52103-45E6-824B-A3A7-B15F67CE41B6}" srcOrd="1" destOrd="0" presId="urn:microsoft.com/office/officeart/2005/8/layout/hierarchy2"/>
    <dgm:cxn modelId="{F00A63D3-5F7A-6544-A88A-BFE86F03166C}" srcId="{7C11255B-86F9-9641-8808-94F4D9105587}" destId="{6798DD17-6BD3-8049-9EF7-9B765004E101}" srcOrd="0" destOrd="0" parTransId="{4C059D1C-BDE2-4D4B-95BB-70BC8233E79B}" sibTransId="{A7212583-7C89-794F-AA91-4D73D31FAFB1}"/>
    <dgm:cxn modelId="{B32D98DC-E3F7-1149-905D-0E8593935626}" srcId="{228AA4B6-CBF9-D640-BD84-F3C61C557256}" destId="{30C482C8-7C56-8147-BEBC-6945BD2B094E}" srcOrd="2" destOrd="0" parTransId="{CE162BA7-8CC7-D24E-90CA-D12D0770B7C8}" sibTransId="{650EB0E0-4DBF-804B-AB90-60A838381008}"/>
    <dgm:cxn modelId="{193F16F2-5E39-2446-A215-7E85EFABE643}" type="presOf" srcId="{4C059D1C-BDE2-4D4B-95BB-70BC8233E79B}" destId="{B9287C63-0E7B-B449-9BF2-20F698957E0B}" srcOrd="1" destOrd="0" presId="urn:microsoft.com/office/officeart/2005/8/layout/hierarchy2"/>
    <dgm:cxn modelId="{62ACD20F-2F42-9347-B864-DC3094419333}" type="presParOf" srcId="{1C092EAD-EF98-6E43-930E-B963D291196E}" destId="{ECE3C6B3-A46E-BA42-B631-8365DAE74394}" srcOrd="0" destOrd="0" presId="urn:microsoft.com/office/officeart/2005/8/layout/hierarchy2"/>
    <dgm:cxn modelId="{367DCB11-BF87-7547-A4F0-1AC929985073}" type="presParOf" srcId="{ECE3C6B3-A46E-BA42-B631-8365DAE74394}" destId="{6CF0C080-44C3-8D45-A8BB-B9D7BAB84AAB}" srcOrd="0" destOrd="0" presId="urn:microsoft.com/office/officeart/2005/8/layout/hierarchy2"/>
    <dgm:cxn modelId="{9080CA58-1215-7E4D-AAFB-27D5D55171BF}" type="presParOf" srcId="{ECE3C6B3-A46E-BA42-B631-8365DAE74394}" destId="{00633FBD-FB59-6848-BD06-72F35FA955C5}" srcOrd="1" destOrd="0" presId="urn:microsoft.com/office/officeart/2005/8/layout/hierarchy2"/>
    <dgm:cxn modelId="{8CB9AA62-D846-7D48-A560-D355F545193E}" type="presParOf" srcId="{00633FBD-FB59-6848-BD06-72F35FA955C5}" destId="{740690B0-CBAC-354F-9D64-29120138F8FC}" srcOrd="0" destOrd="0" presId="urn:microsoft.com/office/officeart/2005/8/layout/hierarchy2"/>
    <dgm:cxn modelId="{6D94699C-F6C4-954C-AC59-DF475E90F090}" type="presParOf" srcId="{740690B0-CBAC-354F-9D64-29120138F8FC}" destId="{603F15EA-1F67-DB45-9366-2C04C0A1EB30}" srcOrd="0" destOrd="0" presId="urn:microsoft.com/office/officeart/2005/8/layout/hierarchy2"/>
    <dgm:cxn modelId="{D7E62D7F-76C2-1142-9280-52D5EA3CC1AB}" type="presParOf" srcId="{00633FBD-FB59-6848-BD06-72F35FA955C5}" destId="{693B1B4C-A5DB-A84D-BB75-4EDC7815DFC2}" srcOrd="1" destOrd="0" presId="urn:microsoft.com/office/officeart/2005/8/layout/hierarchy2"/>
    <dgm:cxn modelId="{47858B47-8009-E54F-9403-A60B7A1F8EBC}" type="presParOf" srcId="{693B1B4C-A5DB-A84D-BB75-4EDC7815DFC2}" destId="{8EB73F82-4CB4-5C45-90FE-A588AF960471}" srcOrd="0" destOrd="0" presId="urn:microsoft.com/office/officeart/2005/8/layout/hierarchy2"/>
    <dgm:cxn modelId="{08027E80-3959-6047-9F2B-B7E7D825D1C0}" type="presParOf" srcId="{693B1B4C-A5DB-A84D-BB75-4EDC7815DFC2}" destId="{6698D233-2255-9B41-8CB3-1BEA1406EEDA}" srcOrd="1" destOrd="0" presId="urn:microsoft.com/office/officeart/2005/8/layout/hierarchy2"/>
    <dgm:cxn modelId="{CB7036B1-DFDD-B143-A42C-106EB15D325A}" type="presParOf" srcId="{6698D233-2255-9B41-8CB3-1BEA1406EEDA}" destId="{AEC88193-B79F-4A45-89F8-D9D6A9D18700}" srcOrd="0" destOrd="0" presId="urn:microsoft.com/office/officeart/2005/8/layout/hierarchy2"/>
    <dgm:cxn modelId="{2967E19B-D8DD-7C49-8E39-00FB41C7C5AF}" type="presParOf" srcId="{AEC88193-B79F-4A45-89F8-D9D6A9D18700}" destId="{DBABB93A-542F-6247-97B0-74EC5320FB26}" srcOrd="0" destOrd="0" presId="urn:microsoft.com/office/officeart/2005/8/layout/hierarchy2"/>
    <dgm:cxn modelId="{B4F752F0-DF51-8143-ADDD-250747462242}" type="presParOf" srcId="{6698D233-2255-9B41-8CB3-1BEA1406EEDA}" destId="{9876686D-1D5A-BD41-88D2-87D036C73AF9}" srcOrd="1" destOrd="0" presId="urn:microsoft.com/office/officeart/2005/8/layout/hierarchy2"/>
    <dgm:cxn modelId="{77B0C235-3B8B-5F4C-8721-7EC5191F1407}" type="presParOf" srcId="{9876686D-1D5A-BD41-88D2-87D036C73AF9}" destId="{F940EE10-9DE6-0A46-BA77-97A79A94057B}" srcOrd="0" destOrd="0" presId="urn:microsoft.com/office/officeart/2005/8/layout/hierarchy2"/>
    <dgm:cxn modelId="{272CD9BA-DAC3-5F4B-8FFF-3C82F418CD91}" type="presParOf" srcId="{9876686D-1D5A-BD41-88D2-87D036C73AF9}" destId="{20117C8B-B374-7340-B64D-63E3E44F10A4}" srcOrd="1" destOrd="0" presId="urn:microsoft.com/office/officeart/2005/8/layout/hierarchy2"/>
    <dgm:cxn modelId="{5D1BB2F0-0142-364A-AA49-68FF70F80D8E}" type="presParOf" srcId="{1C092EAD-EF98-6E43-930E-B963D291196E}" destId="{16A0380B-B217-CE4B-A0B1-7DAA8669BC33}" srcOrd="1" destOrd="0" presId="urn:microsoft.com/office/officeart/2005/8/layout/hierarchy2"/>
    <dgm:cxn modelId="{CFD5AFC1-6830-A149-914A-156D16C6A5C6}" type="presParOf" srcId="{16A0380B-B217-CE4B-A0B1-7DAA8669BC33}" destId="{8A6D8AD1-260D-2A40-940B-77D60556A09E}" srcOrd="0" destOrd="0" presId="urn:microsoft.com/office/officeart/2005/8/layout/hierarchy2"/>
    <dgm:cxn modelId="{724A896A-7C98-9941-A510-07F9883BE917}" type="presParOf" srcId="{16A0380B-B217-CE4B-A0B1-7DAA8669BC33}" destId="{CDBDDAB8-647C-EA49-96E2-4920E4C24ADB}" srcOrd="1" destOrd="0" presId="urn:microsoft.com/office/officeart/2005/8/layout/hierarchy2"/>
    <dgm:cxn modelId="{CB80E595-FB46-BD44-BB59-7CC42F6F68C3}" type="presParOf" srcId="{CDBDDAB8-647C-EA49-96E2-4920E4C24ADB}" destId="{4304C7D4-F487-4B43-B7C8-2DA11A18CDAC}" srcOrd="0" destOrd="0" presId="urn:microsoft.com/office/officeart/2005/8/layout/hierarchy2"/>
    <dgm:cxn modelId="{68645420-EAD1-4F46-9D31-8F32695BD8BC}" type="presParOf" srcId="{4304C7D4-F487-4B43-B7C8-2DA11A18CDAC}" destId="{B9287C63-0E7B-B449-9BF2-20F698957E0B}" srcOrd="0" destOrd="0" presId="urn:microsoft.com/office/officeart/2005/8/layout/hierarchy2"/>
    <dgm:cxn modelId="{28C7E295-DC90-7747-815A-C59C78C83621}" type="presParOf" srcId="{CDBDDAB8-647C-EA49-96E2-4920E4C24ADB}" destId="{7559D25F-D59A-0E4E-862B-165AA6BDEDAB}" srcOrd="1" destOrd="0" presId="urn:microsoft.com/office/officeart/2005/8/layout/hierarchy2"/>
    <dgm:cxn modelId="{4A8D3D82-1D49-4B40-BEB7-CD24FA5D865D}" type="presParOf" srcId="{7559D25F-D59A-0E4E-862B-165AA6BDEDAB}" destId="{53B727F6-7589-BE46-BBD6-78A744F81F05}" srcOrd="0" destOrd="0" presId="urn:microsoft.com/office/officeart/2005/8/layout/hierarchy2"/>
    <dgm:cxn modelId="{B5B3F7FC-1B91-7E4D-B8A8-522E14107F34}" type="presParOf" srcId="{7559D25F-D59A-0E4E-862B-165AA6BDEDAB}" destId="{4632AA39-A3D6-F043-9301-A96B4544F363}" srcOrd="1" destOrd="0" presId="urn:microsoft.com/office/officeart/2005/8/layout/hierarchy2"/>
    <dgm:cxn modelId="{AADB3917-49AC-D645-AF6D-3A7CEB5C812F}" type="presParOf" srcId="{4632AA39-A3D6-F043-9301-A96B4544F363}" destId="{A008D34C-C2E7-E447-89A9-7AEE43F0FC8A}" srcOrd="0" destOrd="0" presId="urn:microsoft.com/office/officeart/2005/8/layout/hierarchy2"/>
    <dgm:cxn modelId="{774C0FAA-0F88-544E-AE5A-791F5774F8F8}" type="presParOf" srcId="{A008D34C-C2E7-E447-89A9-7AEE43F0FC8A}" destId="{3AC2BFCC-0FA3-6849-93BD-77E25DF7922B}" srcOrd="0" destOrd="0" presId="urn:microsoft.com/office/officeart/2005/8/layout/hierarchy2"/>
    <dgm:cxn modelId="{13185A26-0BF4-164B-887B-37FA6FC22622}" type="presParOf" srcId="{4632AA39-A3D6-F043-9301-A96B4544F363}" destId="{E2006091-FDF8-B24C-B402-6CEF5440CAFE}" srcOrd="1" destOrd="0" presId="urn:microsoft.com/office/officeart/2005/8/layout/hierarchy2"/>
    <dgm:cxn modelId="{437AE67C-1889-E347-AB5E-D2413E4113D3}" type="presParOf" srcId="{E2006091-FDF8-B24C-B402-6CEF5440CAFE}" destId="{305E085D-1094-9A42-B106-820DABC3E5F5}" srcOrd="0" destOrd="0" presId="urn:microsoft.com/office/officeart/2005/8/layout/hierarchy2"/>
    <dgm:cxn modelId="{DB0F828C-7140-6544-94C1-576F974EC382}" type="presParOf" srcId="{E2006091-FDF8-B24C-B402-6CEF5440CAFE}" destId="{28CE5B1A-59EB-334C-BF05-52C21ECB5FD3}" srcOrd="1" destOrd="0" presId="urn:microsoft.com/office/officeart/2005/8/layout/hierarchy2"/>
    <dgm:cxn modelId="{8F112F5E-4203-7F4D-A04C-0DA945A906B9}" type="presParOf" srcId="{1C092EAD-EF98-6E43-930E-B963D291196E}" destId="{9195A7CB-DE33-4C4C-AC7D-1AA7F1AC69BA}" srcOrd="2" destOrd="0" presId="urn:microsoft.com/office/officeart/2005/8/layout/hierarchy2"/>
    <dgm:cxn modelId="{C6AF3E1D-0043-ED48-92F1-B54DB3CD3C3E}" type="presParOf" srcId="{9195A7CB-DE33-4C4C-AC7D-1AA7F1AC69BA}" destId="{CB4D36E5-10E6-A643-887F-8572E7CB0BAB}" srcOrd="0" destOrd="0" presId="urn:microsoft.com/office/officeart/2005/8/layout/hierarchy2"/>
    <dgm:cxn modelId="{4C96C96B-F439-2E46-A55D-2804838CDF22}" type="presParOf" srcId="{9195A7CB-DE33-4C4C-AC7D-1AA7F1AC69BA}" destId="{6DA6C34A-08F5-C84B-92D2-D710CFDAEE1F}" srcOrd="1" destOrd="0" presId="urn:microsoft.com/office/officeart/2005/8/layout/hierarchy2"/>
    <dgm:cxn modelId="{5B566D2C-07CC-D842-865B-008746E453D8}" type="presParOf" srcId="{6DA6C34A-08F5-C84B-92D2-D710CFDAEE1F}" destId="{DCBA8EFA-6C6B-5B49-A2BC-ECB2EE07A98C}" srcOrd="0" destOrd="0" presId="urn:microsoft.com/office/officeart/2005/8/layout/hierarchy2"/>
    <dgm:cxn modelId="{7415A1A4-6186-3C4C-8293-6C5407DED710}" type="presParOf" srcId="{DCBA8EFA-6C6B-5B49-A2BC-ECB2EE07A98C}" destId="{19A52103-45E6-824B-A3A7-B15F67CE41B6}" srcOrd="0" destOrd="0" presId="urn:microsoft.com/office/officeart/2005/8/layout/hierarchy2"/>
    <dgm:cxn modelId="{BA485E19-5497-934F-B54B-FCE18EDCBA61}" type="presParOf" srcId="{6DA6C34A-08F5-C84B-92D2-D710CFDAEE1F}" destId="{AA05AAE0-2254-5446-9BF3-6898048E9137}" srcOrd="1" destOrd="0" presId="urn:microsoft.com/office/officeart/2005/8/layout/hierarchy2"/>
    <dgm:cxn modelId="{69EFD3F2-A4FA-E242-AFA4-0C677B8BEC9A}" type="presParOf" srcId="{AA05AAE0-2254-5446-9BF3-6898048E9137}" destId="{94617DF4-FA29-2643-88EA-5EF8168BA99D}" srcOrd="0" destOrd="0" presId="urn:microsoft.com/office/officeart/2005/8/layout/hierarchy2"/>
    <dgm:cxn modelId="{886FE7CA-AD2C-FD43-943B-EAA65328BD35}" type="presParOf" srcId="{AA05AAE0-2254-5446-9BF3-6898048E9137}" destId="{80ABAEB5-BDB2-AC42-B4E6-4E86A81F947F}" srcOrd="1" destOrd="0" presId="urn:microsoft.com/office/officeart/2005/8/layout/hierarchy2"/>
    <dgm:cxn modelId="{C1B63077-BDBE-374A-9A6A-C38FD0E94B1C}" type="presParOf" srcId="{80ABAEB5-BDB2-AC42-B4E6-4E86A81F947F}" destId="{1B24253E-6275-B140-8912-84558220E260}" srcOrd="0" destOrd="0" presId="urn:microsoft.com/office/officeart/2005/8/layout/hierarchy2"/>
    <dgm:cxn modelId="{CF0246AE-B364-2D49-B8C3-14D59ACD6F7C}" type="presParOf" srcId="{1B24253E-6275-B140-8912-84558220E260}" destId="{74E935A6-B0C2-5049-95CF-140CBE97DF5A}" srcOrd="0" destOrd="0" presId="urn:microsoft.com/office/officeart/2005/8/layout/hierarchy2"/>
    <dgm:cxn modelId="{7D072742-1C60-E741-B7EC-715CF692E648}" type="presParOf" srcId="{80ABAEB5-BDB2-AC42-B4E6-4E86A81F947F}" destId="{B93D120F-C158-1741-8B86-4EAF6E6D036E}" srcOrd="1" destOrd="0" presId="urn:microsoft.com/office/officeart/2005/8/layout/hierarchy2"/>
    <dgm:cxn modelId="{6D44636D-1101-2944-A637-EB991D038911}" type="presParOf" srcId="{B93D120F-C158-1741-8B86-4EAF6E6D036E}" destId="{3D46BEF6-DDB9-7948-AD19-A61546532264}" srcOrd="0" destOrd="0" presId="urn:microsoft.com/office/officeart/2005/8/layout/hierarchy2"/>
    <dgm:cxn modelId="{E7DA000C-00B7-484A-B4E3-8D8829F1EF8E}" type="presParOf" srcId="{B93D120F-C158-1741-8B86-4EAF6E6D036E}" destId="{4D75D8A8-939B-5148-A042-5474055E31E5}" srcOrd="1" destOrd="0" presId="urn:microsoft.com/office/officeart/2005/8/layout/hierarchy2"/>
    <dgm:cxn modelId="{17B10453-42D9-E14A-8E37-9DFEBE921AD3}" type="presParOf" srcId="{4D75D8A8-939B-5148-A042-5474055E31E5}" destId="{EADD3DF7-FF5C-304F-B357-DF23E133BD00}" srcOrd="0" destOrd="0" presId="urn:microsoft.com/office/officeart/2005/8/layout/hierarchy2"/>
    <dgm:cxn modelId="{8A1730B2-83C4-CB45-93C6-A229FCDB9582}" type="presParOf" srcId="{EADD3DF7-FF5C-304F-B357-DF23E133BD00}" destId="{806365E8-20D3-C742-9E9A-A38EFE606C05}" srcOrd="0" destOrd="0" presId="urn:microsoft.com/office/officeart/2005/8/layout/hierarchy2"/>
    <dgm:cxn modelId="{42047BF5-D0B8-2342-90AB-E71210AAF459}" type="presParOf" srcId="{4D75D8A8-939B-5148-A042-5474055E31E5}" destId="{709416F9-0D80-4E49-9EE0-C60B546A8724}" srcOrd="1" destOrd="0" presId="urn:microsoft.com/office/officeart/2005/8/layout/hierarchy2"/>
    <dgm:cxn modelId="{F899BBC4-B9D8-AF4C-9332-556E4F78CDFC}" type="presParOf" srcId="{709416F9-0D80-4E49-9EE0-C60B546A8724}" destId="{B719D28C-6C0A-164E-8213-24F51F759508}" srcOrd="0" destOrd="0" presId="urn:microsoft.com/office/officeart/2005/8/layout/hierarchy2"/>
    <dgm:cxn modelId="{73C73573-8180-EC4F-B61E-EDB5BE3BA55C}" type="presParOf" srcId="{709416F9-0D80-4E49-9EE0-C60B546A8724}" destId="{6CC6AE74-FE71-354D-83ED-2552DA8FB7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8F90-76AF-F24B-BA49-C8BCFDF3C1CD}">
      <dgm:prSet phldrT="[Text]" custT="1"/>
      <dgm:spPr>
        <a:solidFill>
          <a:srgbClr val="D5A8FF"/>
        </a:solidFill>
      </dgm:spPr>
      <dgm:t>
        <a:bodyPr/>
        <a:lstStyle/>
        <a:p>
          <a:r>
            <a:rPr lang="en-US" sz="1800" dirty="0">
              <a:latin typeface="Helvetica" pitchFamily="2" charset="0"/>
              <a:cs typeface="Arial" panose="020B0604020202020204" pitchFamily="34" charset="0"/>
            </a:rPr>
            <a:t>Testing sample</a:t>
          </a:r>
        </a:p>
      </dgm:t>
    </dgm:pt>
    <dgm:pt modelId="{4A1D408D-C466-3348-AB92-809BC9D4219E}" type="par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1ED9CB1-42ED-2B46-8D00-3CB6DD938344}" type="sib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6591057-4DF9-CF43-A5BC-DC04ECF4AECB}">
      <dgm:prSet custT="1"/>
      <dgm:spPr>
        <a:solidFill>
          <a:srgbClr val="D5A8FF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Trained classifier</a:t>
          </a:r>
        </a:p>
      </dgm:t>
    </dgm:pt>
    <dgm:pt modelId="{07D26970-02BE-B042-A588-30EF902DC348}" type="parTrans" cxnId="{7B853CBD-642A-ED4B-BCF3-21A994216F1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DD52639-391F-2840-ABD4-C7B210E53987}" type="sibTrans" cxnId="{7B853CBD-642A-ED4B-BCF3-21A994216F1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EFCAF2C-92B5-8D45-9233-6787BE2BF5F6}">
      <dgm:prSet custT="1"/>
      <dgm:spPr>
        <a:solidFill>
          <a:srgbClr val="D5A8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latin typeface="Helvetica" pitchFamily="2" charset="0"/>
            </a:rPr>
            <a:t>Test error &amp; accuracy</a:t>
          </a:r>
        </a:p>
      </dgm:t>
    </dgm:pt>
    <dgm:pt modelId="{D3370579-F3F2-C24D-AFD2-17C0BE1BD16A}" type="parTrans" cxnId="{53F1E254-0046-2F40-B5FA-A774BF6F681E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0692272-1332-0247-BB6C-6159B60FF2AC}" type="sibTrans" cxnId="{53F1E254-0046-2F40-B5FA-A774BF6F681E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3C6B3-A46E-BA42-B631-8365DAE74394}" type="pres">
      <dgm:prSet presAssocID="{69448F90-76AF-F24B-BA49-C8BCFDF3C1CD}" presName="root1" presStyleCnt="0"/>
      <dgm:spPr/>
    </dgm:pt>
    <dgm:pt modelId="{6CF0C080-44C3-8D45-A8BB-B9D7BAB84AAB}" type="pres">
      <dgm:prSet presAssocID="{69448F90-76AF-F24B-BA49-C8BCFDF3C1CD}" presName="LevelOneTextNode" presStyleLbl="node0" presStyleIdx="0" presStyleCnt="1">
        <dgm:presLayoutVars>
          <dgm:chPref val="3"/>
        </dgm:presLayoutVars>
      </dgm:prSet>
      <dgm:spPr/>
    </dgm:pt>
    <dgm:pt modelId="{00633FBD-FB59-6848-BD06-72F35FA955C5}" type="pres">
      <dgm:prSet presAssocID="{69448F90-76AF-F24B-BA49-C8BCFDF3C1CD}" presName="level2hierChild" presStyleCnt="0"/>
      <dgm:spPr/>
    </dgm:pt>
    <dgm:pt modelId="{740690B0-CBAC-354F-9D64-29120138F8FC}" type="pres">
      <dgm:prSet presAssocID="{07D26970-02BE-B042-A588-30EF902DC348}" presName="conn2-1" presStyleLbl="parChTrans1D2" presStyleIdx="0" presStyleCnt="1"/>
      <dgm:spPr/>
    </dgm:pt>
    <dgm:pt modelId="{603F15EA-1F67-DB45-9366-2C04C0A1EB30}" type="pres">
      <dgm:prSet presAssocID="{07D26970-02BE-B042-A588-30EF902DC348}" presName="connTx" presStyleLbl="parChTrans1D2" presStyleIdx="0" presStyleCnt="1"/>
      <dgm:spPr/>
    </dgm:pt>
    <dgm:pt modelId="{693B1B4C-A5DB-A84D-BB75-4EDC7815DFC2}" type="pres">
      <dgm:prSet presAssocID="{B6591057-4DF9-CF43-A5BC-DC04ECF4AECB}" presName="root2" presStyleCnt="0"/>
      <dgm:spPr/>
    </dgm:pt>
    <dgm:pt modelId="{8EB73F82-4CB4-5C45-90FE-A588AF960471}" type="pres">
      <dgm:prSet presAssocID="{B6591057-4DF9-CF43-A5BC-DC04ECF4AECB}" presName="LevelTwoTextNode" presStyleLbl="node2" presStyleIdx="0" presStyleCnt="1">
        <dgm:presLayoutVars>
          <dgm:chPref val="3"/>
        </dgm:presLayoutVars>
      </dgm:prSet>
      <dgm:spPr/>
    </dgm:pt>
    <dgm:pt modelId="{6698D233-2255-9B41-8CB3-1BEA1406EEDA}" type="pres">
      <dgm:prSet presAssocID="{B6591057-4DF9-CF43-A5BC-DC04ECF4AECB}" presName="level3hierChild" presStyleCnt="0"/>
      <dgm:spPr/>
    </dgm:pt>
    <dgm:pt modelId="{AEC88193-B79F-4A45-89F8-D9D6A9D18700}" type="pres">
      <dgm:prSet presAssocID="{D3370579-F3F2-C24D-AFD2-17C0BE1BD16A}" presName="conn2-1" presStyleLbl="parChTrans1D3" presStyleIdx="0" presStyleCnt="1"/>
      <dgm:spPr/>
    </dgm:pt>
    <dgm:pt modelId="{DBABB93A-542F-6247-97B0-74EC5320FB26}" type="pres">
      <dgm:prSet presAssocID="{D3370579-F3F2-C24D-AFD2-17C0BE1BD16A}" presName="connTx" presStyleLbl="parChTrans1D3" presStyleIdx="0" presStyleCnt="1"/>
      <dgm:spPr/>
    </dgm:pt>
    <dgm:pt modelId="{9876686D-1D5A-BD41-88D2-87D036C73AF9}" type="pres">
      <dgm:prSet presAssocID="{8EFCAF2C-92B5-8D45-9233-6787BE2BF5F6}" presName="root2" presStyleCnt="0"/>
      <dgm:spPr/>
    </dgm:pt>
    <dgm:pt modelId="{F940EE10-9DE6-0A46-BA77-97A79A94057B}" type="pres">
      <dgm:prSet presAssocID="{8EFCAF2C-92B5-8D45-9233-6787BE2BF5F6}" presName="LevelTwoTextNode" presStyleLbl="node3" presStyleIdx="0" presStyleCnt="1" custLinFactNeighborX="-7958" custLinFactNeighborY="-636">
        <dgm:presLayoutVars>
          <dgm:chPref val="3"/>
        </dgm:presLayoutVars>
      </dgm:prSet>
      <dgm:spPr/>
    </dgm:pt>
    <dgm:pt modelId="{20117C8B-B374-7340-B64D-63E3E44F10A4}" type="pres">
      <dgm:prSet presAssocID="{8EFCAF2C-92B5-8D45-9233-6787BE2BF5F6}" presName="level3hierChild" presStyleCnt="0"/>
      <dgm:spPr/>
    </dgm:pt>
  </dgm:ptLst>
  <dgm:cxnLst>
    <dgm:cxn modelId="{E8BF4F14-DA72-9C46-B7AB-5778468A7284}" type="presOf" srcId="{8EFCAF2C-92B5-8D45-9233-6787BE2BF5F6}" destId="{F940EE10-9DE6-0A46-BA77-97A79A94057B}" srcOrd="0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6BCE792F-26CC-4E4E-A225-51167D829DD2}" type="presOf" srcId="{07D26970-02BE-B042-A588-30EF902DC348}" destId="{603F15EA-1F67-DB45-9366-2C04C0A1EB30}" srcOrd="1" destOrd="0" presId="urn:microsoft.com/office/officeart/2005/8/layout/hierarchy2"/>
    <dgm:cxn modelId="{90D8F83F-0815-8A48-B3C6-16600645236E}" type="presOf" srcId="{D3370579-F3F2-C24D-AFD2-17C0BE1BD16A}" destId="{DBABB93A-542F-6247-97B0-74EC5320FB26}" srcOrd="1" destOrd="0" presId="urn:microsoft.com/office/officeart/2005/8/layout/hierarchy2"/>
    <dgm:cxn modelId="{E1AD3D42-FBF2-CF41-8BE7-85041F685DEA}" type="presOf" srcId="{69448F90-76AF-F24B-BA49-C8BCFDF3C1CD}" destId="{6CF0C080-44C3-8D45-A8BB-B9D7BAB84AAB}" srcOrd="0" destOrd="0" presId="urn:microsoft.com/office/officeart/2005/8/layout/hierarchy2"/>
    <dgm:cxn modelId="{53F1E254-0046-2F40-B5FA-A774BF6F681E}" srcId="{B6591057-4DF9-CF43-A5BC-DC04ECF4AECB}" destId="{8EFCAF2C-92B5-8D45-9233-6787BE2BF5F6}" srcOrd="0" destOrd="0" parTransId="{D3370579-F3F2-C24D-AFD2-17C0BE1BD16A}" sibTransId="{70692272-1332-0247-BB6C-6159B60FF2AC}"/>
    <dgm:cxn modelId="{82902857-2C4C-294D-96D7-869A13DC1D07}" type="presOf" srcId="{07D26970-02BE-B042-A588-30EF902DC348}" destId="{740690B0-CBAC-354F-9D64-29120138F8FC}" srcOrd="0" destOrd="0" presId="urn:microsoft.com/office/officeart/2005/8/layout/hierarchy2"/>
    <dgm:cxn modelId="{385B1895-D324-324C-9661-82405ACDE111}" type="presOf" srcId="{D3370579-F3F2-C24D-AFD2-17C0BE1BD16A}" destId="{AEC88193-B79F-4A45-89F8-D9D6A9D18700}" srcOrd="0" destOrd="0" presId="urn:microsoft.com/office/officeart/2005/8/layout/hierarchy2"/>
    <dgm:cxn modelId="{590CC5A8-310A-984C-B5BE-2612E996E1F7}" srcId="{228AA4B6-CBF9-D640-BD84-F3C61C557256}" destId="{69448F90-76AF-F24B-BA49-C8BCFDF3C1CD}" srcOrd="0" destOrd="0" parTransId="{4A1D408D-C466-3348-AB92-809BC9D4219E}" sibTransId="{31ED9CB1-42ED-2B46-8D00-3CB6DD938344}"/>
    <dgm:cxn modelId="{7B853CBD-642A-ED4B-BCF3-21A994216F1C}" srcId="{69448F90-76AF-F24B-BA49-C8BCFDF3C1CD}" destId="{B6591057-4DF9-CF43-A5BC-DC04ECF4AECB}" srcOrd="0" destOrd="0" parTransId="{07D26970-02BE-B042-A588-30EF902DC348}" sibTransId="{6DD52639-391F-2840-ABD4-C7B210E53987}"/>
    <dgm:cxn modelId="{A54043C7-0881-4A48-BED9-B9109AD99B0A}" type="presOf" srcId="{B6591057-4DF9-CF43-A5BC-DC04ECF4AECB}" destId="{8EB73F82-4CB4-5C45-90FE-A588AF960471}" srcOrd="0" destOrd="0" presId="urn:microsoft.com/office/officeart/2005/8/layout/hierarchy2"/>
    <dgm:cxn modelId="{62ACD20F-2F42-9347-B864-DC3094419333}" type="presParOf" srcId="{1C092EAD-EF98-6E43-930E-B963D291196E}" destId="{ECE3C6B3-A46E-BA42-B631-8365DAE74394}" srcOrd="0" destOrd="0" presId="urn:microsoft.com/office/officeart/2005/8/layout/hierarchy2"/>
    <dgm:cxn modelId="{367DCB11-BF87-7547-A4F0-1AC929985073}" type="presParOf" srcId="{ECE3C6B3-A46E-BA42-B631-8365DAE74394}" destId="{6CF0C080-44C3-8D45-A8BB-B9D7BAB84AAB}" srcOrd="0" destOrd="0" presId="urn:microsoft.com/office/officeart/2005/8/layout/hierarchy2"/>
    <dgm:cxn modelId="{9080CA58-1215-7E4D-AAFB-27D5D55171BF}" type="presParOf" srcId="{ECE3C6B3-A46E-BA42-B631-8365DAE74394}" destId="{00633FBD-FB59-6848-BD06-72F35FA955C5}" srcOrd="1" destOrd="0" presId="urn:microsoft.com/office/officeart/2005/8/layout/hierarchy2"/>
    <dgm:cxn modelId="{8CB9AA62-D846-7D48-A560-D355F545193E}" type="presParOf" srcId="{00633FBD-FB59-6848-BD06-72F35FA955C5}" destId="{740690B0-CBAC-354F-9D64-29120138F8FC}" srcOrd="0" destOrd="0" presId="urn:microsoft.com/office/officeart/2005/8/layout/hierarchy2"/>
    <dgm:cxn modelId="{6D94699C-F6C4-954C-AC59-DF475E90F090}" type="presParOf" srcId="{740690B0-CBAC-354F-9D64-29120138F8FC}" destId="{603F15EA-1F67-DB45-9366-2C04C0A1EB30}" srcOrd="0" destOrd="0" presId="urn:microsoft.com/office/officeart/2005/8/layout/hierarchy2"/>
    <dgm:cxn modelId="{D7E62D7F-76C2-1142-9280-52D5EA3CC1AB}" type="presParOf" srcId="{00633FBD-FB59-6848-BD06-72F35FA955C5}" destId="{693B1B4C-A5DB-A84D-BB75-4EDC7815DFC2}" srcOrd="1" destOrd="0" presId="urn:microsoft.com/office/officeart/2005/8/layout/hierarchy2"/>
    <dgm:cxn modelId="{47858B47-8009-E54F-9403-A60B7A1F8EBC}" type="presParOf" srcId="{693B1B4C-A5DB-A84D-BB75-4EDC7815DFC2}" destId="{8EB73F82-4CB4-5C45-90FE-A588AF960471}" srcOrd="0" destOrd="0" presId="urn:microsoft.com/office/officeart/2005/8/layout/hierarchy2"/>
    <dgm:cxn modelId="{08027E80-3959-6047-9F2B-B7E7D825D1C0}" type="presParOf" srcId="{693B1B4C-A5DB-A84D-BB75-4EDC7815DFC2}" destId="{6698D233-2255-9B41-8CB3-1BEA1406EEDA}" srcOrd="1" destOrd="0" presId="urn:microsoft.com/office/officeart/2005/8/layout/hierarchy2"/>
    <dgm:cxn modelId="{CB7036B1-DFDD-B143-A42C-106EB15D325A}" type="presParOf" srcId="{6698D233-2255-9B41-8CB3-1BEA1406EEDA}" destId="{AEC88193-B79F-4A45-89F8-D9D6A9D18700}" srcOrd="0" destOrd="0" presId="urn:microsoft.com/office/officeart/2005/8/layout/hierarchy2"/>
    <dgm:cxn modelId="{2967E19B-D8DD-7C49-8E39-00FB41C7C5AF}" type="presParOf" srcId="{AEC88193-B79F-4A45-89F8-D9D6A9D18700}" destId="{DBABB93A-542F-6247-97B0-74EC5320FB26}" srcOrd="0" destOrd="0" presId="urn:microsoft.com/office/officeart/2005/8/layout/hierarchy2"/>
    <dgm:cxn modelId="{B4F752F0-DF51-8143-ADDD-250747462242}" type="presParOf" srcId="{6698D233-2255-9B41-8CB3-1BEA1406EEDA}" destId="{9876686D-1D5A-BD41-88D2-87D036C73AF9}" srcOrd="1" destOrd="0" presId="urn:microsoft.com/office/officeart/2005/8/layout/hierarchy2"/>
    <dgm:cxn modelId="{77B0C235-3B8B-5F4C-8721-7EC5191F1407}" type="presParOf" srcId="{9876686D-1D5A-BD41-88D2-87D036C73AF9}" destId="{F940EE10-9DE6-0A46-BA77-97A79A94057B}" srcOrd="0" destOrd="0" presId="urn:microsoft.com/office/officeart/2005/8/layout/hierarchy2"/>
    <dgm:cxn modelId="{272CD9BA-DAC3-5F4B-8FFF-3C82F418CD91}" type="presParOf" srcId="{9876686D-1D5A-BD41-88D2-87D036C73AF9}" destId="{20117C8B-B374-7340-B64D-63E3E44F10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8F90-76AF-F24B-BA49-C8BCFDF3C1CD}">
      <dgm:prSet phldrT="[Text]"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gm:t>
    </dgm:pt>
    <dgm:pt modelId="{4A1D408D-C466-3348-AB92-809BC9D4219E}" type="par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1ED9CB1-42ED-2B46-8D00-3CB6DD938344}" type="sib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0C482C8-7C56-8147-BEBC-6945BD2B094E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CE162BA7-8CC7-D24E-90CA-D12D0770B7C8}" type="par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50EB0E0-4DBF-804B-AB90-60A838381008}" type="sib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6591057-4DF9-CF43-A5BC-DC04ECF4AECB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07D26970-02BE-B042-A588-30EF902DC348}" type="parTrans" cxnId="{7B853CBD-642A-ED4B-BCF3-21A994216F1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DD52639-391F-2840-ABD4-C7B210E53987}" type="sibTrans" cxnId="{7B853CBD-642A-ED4B-BCF3-21A994216F1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798DD17-6BD3-8049-9EF7-9B765004E101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4C059D1C-BDE2-4D4B-95BB-70BC8233E79B}" type="parTrans" cxnId="{F00A63D3-5F7A-6544-A88A-BFE86F03166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A7212583-7C89-794F-AA91-4D73D31FAFB1}" type="sibTrans" cxnId="{F00A63D3-5F7A-6544-A88A-BFE86F03166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0C3C0BD0-A20F-144D-A971-A6FB47476B92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8A54F09C-C3B7-FD46-BD11-B86B30110EF1}" type="parTrans" cxnId="{D458D548-DEA0-B943-95A4-28776C608A91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78446EF-D2E8-2447-81AC-84922A389B21}" type="sibTrans" cxnId="{D458D548-DEA0-B943-95A4-28776C608A91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EFCAF2C-92B5-8D45-9233-6787BE2BF5F6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D3370579-F3F2-C24D-AFD2-17C0BE1BD16A}" type="parTrans" cxnId="{53F1E254-0046-2F40-B5FA-A774BF6F681E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0692272-1332-0247-BB6C-6159B60FF2AC}" type="sibTrans" cxnId="{53F1E254-0046-2F40-B5FA-A774BF6F681E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47C2586-83B8-CE46-9DA6-FBD727637FAF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CC1F5F8F-1072-DC41-BF21-4F94FCCD7A4C}" type="parTrans" cxnId="{15AD3070-5F12-9746-9DE5-95F517F54E90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1CBDA1D-097D-0F48-91A8-7604035137F7}" type="sibTrans" cxnId="{15AD3070-5F12-9746-9DE5-95F517F54E90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24B4C120-22B3-BC48-9BD8-ECE4BE8E4826}">
      <dgm:prSet custT="1"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latin typeface="Helvetica" pitchFamily="2" charset="0"/>
            </a:rPr>
            <a:t>Voting</a:t>
          </a:r>
        </a:p>
      </dgm:t>
    </dgm:pt>
    <dgm:pt modelId="{B16B6D2C-4C05-B84F-ACB8-664C827CDEE6}" type="parTrans" cxnId="{6847A9A2-AC1F-C849-915E-708E5868560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3A7F3B7-2957-A446-B9F8-906B73D7EEB2}" type="sibTrans" cxnId="{6847A9A2-AC1F-C849-915E-708E5868560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D368606-3E03-A442-BD1A-AC71CE9B3461}">
      <dgm:prSet custT="1"/>
      <dgm:spPr>
        <a:solidFill>
          <a:srgbClr val="D5A8FF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Prediction</a:t>
          </a:r>
        </a:p>
      </dgm:t>
    </dgm:pt>
    <dgm:pt modelId="{AB0ABB22-895C-1042-AA0D-39D54398D741}" type="parTrans" cxnId="{0EF877A6-69B4-EB43-BF96-21049D8941F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F443C973-79D5-A74F-AB37-82065B55AE77}" type="sibTrans" cxnId="{0EF877A6-69B4-EB43-BF96-21049D8941F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3C6B3-A46E-BA42-B631-8365DAE74394}" type="pres">
      <dgm:prSet presAssocID="{69448F90-76AF-F24B-BA49-C8BCFDF3C1CD}" presName="root1" presStyleCnt="0"/>
      <dgm:spPr/>
    </dgm:pt>
    <dgm:pt modelId="{6CF0C080-44C3-8D45-A8BB-B9D7BAB84AAB}" type="pres">
      <dgm:prSet presAssocID="{69448F90-76AF-F24B-BA49-C8BCFDF3C1CD}" presName="LevelOneTextNode" presStyleLbl="node0" presStyleIdx="0" presStyleCnt="3">
        <dgm:presLayoutVars>
          <dgm:chPref val="3"/>
        </dgm:presLayoutVars>
      </dgm:prSet>
      <dgm:spPr/>
    </dgm:pt>
    <dgm:pt modelId="{00633FBD-FB59-6848-BD06-72F35FA955C5}" type="pres">
      <dgm:prSet presAssocID="{69448F90-76AF-F24B-BA49-C8BCFDF3C1CD}" presName="level2hierChild" presStyleCnt="0"/>
      <dgm:spPr/>
    </dgm:pt>
    <dgm:pt modelId="{740690B0-CBAC-354F-9D64-29120138F8FC}" type="pres">
      <dgm:prSet presAssocID="{07D26970-02BE-B042-A588-30EF902DC348}" presName="conn2-1" presStyleLbl="parChTrans1D2" presStyleIdx="0" presStyleCnt="3"/>
      <dgm:spPr/>
    </dgm:pt>
    <dgm:pt modelId="{603F15EA-1F67-DB45-9366-2C04C0A1EB30}" type="pres">
      <dgm:prSet presAssocID="{07D26970-02BE-B042-A588-30EF902DC348}" presName="connTx" presStyleLbl="parChTrans1D2" presStyleIdx="0" presStyleCnt="3"/>
      <dgm:spPr/>
    </dgm:pt>
    <dgm:pt modelId="{693B1B4C-A5DB-A84D-BB75-4EDC7815DFC2}" type="pres">
      <dgm:prSet presAssocID="{B6591057-4DF9-CF43-A5BC-DC04ECF4AECB}" presName="root2" presStyleCnt="0"/>
      <dgm:spPr/>
    </dgm:pt>
    <dgm:pt modelId="{8EB73F82-4CB4-5C45-90FE-A588AF960471}" type="pres">
      <dgm:prSet presAssocID="{B6591057-4DF9-CF43-A5BC-DC04ECF4AECB}" presName="LevelTwoTextNode" presStyleLbl="node2" presStyleIdx="0" presStyleCnt="3">
        <dgm:presLayoutVars>
          <dgm:chPref val="3"/>
        </dgm:presLayoutVars>
      </dgm:prSet>
      <dgm:spPr/>
    </dgm:pt>
    <dgm:pt modelId="{6698D233-2255-9B41-8CB3-1BEA1406EEDA}" type="pres">
      <dgm:prSet presAssocID="{B6591057-4DF9-CF43-A5BC-DC04ECF4AECB}" presName="level3hierChild" presStyleCnt="0"/>
      <dgm:spPr/>
    </dgm:pt>
    <dgm:pt modelId="{AEC88193-B79F-4A45-89F8-D9D6A9D18700}" type="pres">
      <dgm:prSet presAssocID="{D3370579-F3F2-C24D-AFD2-17C0BE1BD16A}" presName="conn2-1" presStyleLbl="parChTrans1D3" presStyleIdx="0" presStyleCnt="3"/>
      <dgm:spPr/>
    </dgm:pt>
    <dgm:pt modelId="{DBABB93A-542F-6247-97B0-74EC5320FB26}" type="pres">
      <dgm:prSet presAssocID="{D3370579-F3F2-C24D-AFD2-17C0BE1BD16A}" presName="connTx" presStyleLbl="parChTrans1D3" presStyleIdx="0" presStyleCnt="3"/>
      <dgm:spPr/>
    </dgm:pt>
    <dgm:pt modelId="{9876686D-1D5A-BD41-88D2-87D036C73AF9}" type="pres">
      <dgm:prSet presAssocID="{8EFCAF2C-92B5-8D45-9233-6787BE2BF5F6}" presName="root2" presStyleCnt="0"/>
      <dgm:spPr/>
    </dgm:pt>
    <dgm:pt modelId="{F940EE10-9DE6-0A46-BA77-97A79A94057B}" type="pres">
      <dgm:prSet presAssocID="{8EFCAF2C-92B5-8D45-9233-6787BE2BF5F6}" presName="LevelTwoTextNode" presStyleLbl="node3" presStyleIdx="0" presStyleCnt="3" custLinFactY="14222" custLinFactNeighborX="-1551" custLinFactNeighborY="100000">
        <dgm:presLayoutVars>
          <dgm:chPref val="3"/>
        </dgm:presLayoutVars>
      </dgm:prSet>
      <dgm:spPr/>
    </dgm:pt>
    <dgm:pt modelId="{20117C8B-B374-7340-B64D-63E3E44F10A4}" type="pres">
      <dgm:prSet presAssocID="{8EFCAF2C-92B5-8D45-9233-6787BE2BF5F6}" presName="level3hierChild" presStyleCnt="0"/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1" presStyleCnt="3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4304C7D4-F487-4B43-B7C8-2DA11A18CDAC}" type="pres">
      <dgm:prSet presAssocID="{4C059D1C-BDE2-4D4B-95BB-70BC8233E79B}" presName="conn2-1" presStyleLbl="parChTrans1D2" presStyleIdx="1" presStyleCnt="3"/>
      <dgm:spPr/>
    </dgm:pt>
    <dgm:pt modelId="{B9287C63-0E7B-B449-9BF2-20F698957E0B}" type="pres">
      <dgm:prSet presAssocID="{4C059D1C-BDE2-4D4B-95BB-70BC8233E79B}" presName="connTx" presStyleLbl="parChTrans1D2" presStyleIdx="1" presStyleCnt="3"/>
      <dgm:spPr/>
    </dgm:pt>
    <dgm:pt modelId="{7559D25F-D59A-0E4E-862B-165AA6BDEDAB}" type="pres">
      <dgm:prSet presAssocID="{6798DD17-6BD3-8049-9EF7-9B765004E101}" presName="root2" presStyleCnt="0"/>
      <dgm:spPr/>
    </dgm:pt>
    <dgm:pt modelId="{53B727F6-7589-BE46-BBD6-78A744F81F05}" type="pres">
      <dgm:prSet presAssocID="{6798DD17-6BD3-8049-9EF7-9B765004E101}" presName="LevelTwoTextNode" presStyleLbl="node2" presStyleIdx="1" presStyleCnt="3">
        <dgm:presLayoutVars>
          <dgm:chPref val="3"/>
        </dgm:presLayoutVars>
      </dgm:prSet>
      <dgm:spPr/>
    </dgm:pt>
    <dgm:pt modelId="{4632AA39-A3D6-F043-9301-A96B4544F363}" type="pres">
      <dgm:prSet presAssocID="{6798DD17-6BD3-8049-9EF7-9B765004E101}" presName="level3hierChild" presStyleCnt="0"/>
      <dgm:spPr/>
    </dgm:pt>
    <dgm:pt modelId="{A008D34C-C2E7-E447-89A9-7AEE43F0FC8A}" type="pres">
      <dgm:prSet presAssocID="{CC1F5F8F-1072-DC41-BF21-4F94FCCD7A4C}" presName="conn2-1" presStyleLbl="parChTrans1D3" presStyleIdx="1" presStyleCnt="3"/>
      <dgm:spPr/>
    </dgm:pt>
    <dgm:pt modelId="{3AC2BFCC-0FA3-6849-93BD-77E25DF7922B}" type="pres">
      <dgm:prSet presAssocID="{CC1F5F8F-1072-DC41-BF21-4F94FCCD7A4C}" presName="connTx" presStyleLbl="parChTrans1D3" presStyleIdx="1" presStyleCnt="3"/>
      <dgm:spPr/>
    </dgm:pt>
    <dgm:pt modelId="{E2006091-FDF8-B24C-B402-6CEF5440CAFE}" type="pres">
      <dgm:prSet presAssocID="{747C2586-83B8-CE46-9DA6-FBD727637FAF}" presName="root2" presStyleCnt="0"/>
      <dgm:spPr/>
    </dgm:pt>
    <dgm:pt modelId="{305E085D-1094-9A42-B106-820DABC3E5F5}" type="pres">
      <dgm:prSet presAssocID="{747C2586-83B8-CE46-9DA6-FBD727637FAF}" presName="LevelTwoTextNode" presStyleLbl="node3" presStyleIdx="1" presStyleCnt="3" custScaleY="103907" custLinFactNeighborX="-1" custLinFactNeighborY="-2335">
        <dgm:presLayoutVars>
          <dgm:chPref val="3"/>
        </dgm:presLayoutVars>
      </dgm:prSet>
      <dgm:spPr/>
    </dgm:pt>
    <dgm:pt modelId="{28CE5B1A-59EB-334C-BF05-52C21ECB5FD3}" type="pres">
      <dgm:prSet presAssocID="{747C2586-83B8-CE46-9DA6-FBD727637FAF}" presName="level3hierChild" presStyleCnt="0"/>
      <dgm:spPr/>
    </dgm:pt>
    <dgm:pt modelId="{9195A7CB-DE33-4C4C-AC7D-1AA7F1AC69BA}" type="pres">
      <dgm:prSet presAssocID="{30C482C8-7C56-8147-BEBC-6945BD2B094E}" presName="root1" presStyleCnt="0"/>
      <dgm:spPr/>
    </dgm:pt>
    <dgm:pt modelId="{CB4D36E5-10E6-A643-887F-8572E7CB0BAB}" type="pres">
      <dgm:prSet presAssocID="{30C482C8-7C56-8147-BEBC-6945BD2B094E}" presName="LevelOneTextNode" presStyleLbl="node0" presStyleIdx="2" presStyleCnt="3">
        <dgm:presLayoutVars>
          <dgm:chPref val="3"/>
        </dgm:presLayoutVars>
      </dgm:prSet>
      <dgm:spPr/>
    </dgm:pt>
    <dgm:pt modelId="{6DA6C34A-08F5-C84B-92D2-D710CFDAEE1F}" type="pres">
      <dgm:prSet presAssocID="{30C482C8-7C56-8147-BEBC-6945BD2B094E}" presName="level2hierChild" presStyleCnt="0"/>
      <dgm:spPr/>
    </dgm:pt>
    <dgm:pt modelId="{DCBA8EFA-6C6B-5B49-A2BC-ECB2EE07A98C}" type="pres">
      <dgm:prSet presAssocID="{8A54F09C-C3B7-FD46-BD11-B86B30110EF1}" presName="conn2-1" presStyleLbl="parChTrans1D2" presStyleIdx="2" presStyleCnt="3"/>
      <dgm:spPr/>
    </dgm:pt>
    <dgm:pt modelId="{19A52103-45E6-824B-A3A7-B15F67CE41B6}" type="pres">
      <dgm:prSet presAssocID="{8A54F09C-C3B7-FD46-BD11-B86B30110EF1}" presName="connTx" presStyleLbl="parChTrans1D2" presStyleIdx="2" presStyleCnt="3"/>
      <dgm:spPr/>
    </dgm:pt>
    <dgm:pt modelId="{AA05AAE0-2254-5446-9BF3-6898048E9137}" type="pres">
      <dgm:prSet presAssocID="{0C3C0BD0-A20F-144D-A971-A6FB47476B92}" presName="root2" presStyleCnt="0"/>
      <dgm:spPr/>
    </dgm:pt>
    <dgm:pt modelId="{94617DF4-FA29-2643-88EA-5EF8168BA99D}" type="pres">
      <dgm:prSet presAssocID="{0C3C0BD0-A20F-144D-A971-A6FB47476B92}" presName="LevelTwoTextNode" presStyleLbl="node2" presStyleIdx="2" presStyleCnt="3">
        <dgm:presLayoutVars>
          <dgm:chPref val="3"/>
        </dgm:presLayoutVars>
      </dgm:prSet>
      <dgm:spPr/>
    </dgm:pt>
    <dgm:pt modelId="{80ABAEB5-BDB2-AC42-B4E6-4E86A81F947F}" type="pres">
      <dgm:prSet presAssocID="{0C3C0BD0-A20F-144D-A971-A6FB47476B92}" presName="level3hierChild" presStyleCnt="0"/>
      <dgm:spPr/>
    </dgm:pt>
    <dgm:pt modelId="{1B24253E-6275-B140-8912-84558220E260}" type="pres">
      <dgm:prSet presAssocID="{B16B6D2C-4C05-B84F-ACB8-664C827CDEE6}" presName="conn2-1" presStyleLbl="parChTrans1D3" presStyleIdx="2" presStyleCnt="3"/>
      <dgm:spPr/>
    </dgm:pt>
    <dgm:pt modelId="{74E935A6-B0C2-5049-95CF-140CBE97DF5A}" type="pres">
      <dgm:prSet presAssocID="{B16B6D2C-4C05-B84F-ACB8-664C827CDEE6}" presName="connTx" presStyleLbl="parChTrans1D3" presStyleIdx="2" presStyleCnt="3"/>
      <dgm:spPr/>
    </dgm:pt>
    <dgm:pt modelId="{B93D120F-C158-1741-8B86-4EAF6E6D036E}" type="pres">
      <dgm:prSet presAssocID="{24B4C120-22B3-BC48-9BD8-ECE4BE8E4826}" presName="root2" presStyleCnt="0"/>
      <dgm:spPr/>
    </dgm:pt>
    <dgm:pt modelId="{3D46BEF6-DDB9-7948-AD19-A61546532264}" type="pres">
      <dgm:prSet presAssocID="{24B4C120-22B3-BC48-9BD8-ECE4BE8E4826}" presName="LevelTwoTextNode" presStyleLbl="node3" presStyleIdx="2" presStyleCnt="3" custLinFactY="-17732" custLinFactNeighborX="-6826" custLinFactNeighborY="-100000">
        <dgm:presLayoutVars>
          <dgm:chPref val="3"/>
        </dgm:presLayoutVars>
      </dgm:prSet>
      <dgm:spPr/>
    </dgm:pt>
    <dgm:pt modelId="{4D75D8A8-939B-5148-A042-5474055E31E5}" type="pres">
      <dgm:prSet presAssocID="{24B4C120-22B3-BC48-9BD8-ECE4BE8E4826}" presName="level3hierChild" presStyleCnt="0"/>
      <dgm:spPr/>
    </dgm:pt>
    <dgm:pt modelId="{EADD3DF7-FF5C-304F-B357-DF23E133BD00}" type="pres">
      <dgm:prSet presAssocID="{AB0ABB22-895C-1042-AA0D-39D54398D741}" presName="conn2-1" presStyleLbl="parChTrans1D4" presStyleIdx="0" presStyleCnt="1"/>
      <dgm:spPr/>
    </dgm:pt>
    <dgm:pt modelId="{806365E8-20D3-C742-9E9A-A38EFE606C05}" type="pres">
      <dgm:prSet presAssocID="{AB0ABB22-895C-1042-AA0D-39D54398D741}" presName="connTx" presStyleLbl="parChTrans1D4" presStyleIdx="0" presStyleCnt="1"/>
      <dgm:spPr/>
    </dgm:pt>
    <dgm:pt modelId="{709416F9-0D80-4E49-9EE0-C60B546A8724}" type="pres">
      <dgm:prSet presAssocID="{BD368606-3E03-A442-BD1A-AC71CE9B3461}" presName="root2" presStyleCnt="0"/>
      <dgm:spPr/>
    </dgm:pt>
    <dgm:pt modelId="{B719D28C-6C0A-164E-8213-24F51F759508}" type="pres">
      <dgm:prSet presAssocID="{BD368606-3E03-A442-BD1A-AC71CE9B3461}" presName="LevelTwoTextNode" presStyleLbl="node4" presStyleIdx="0" presStyleCnt="1" custLinFactY="-18741" custLinFactNeighborX="-6307" custLinFactNeighborY="-100000">
        <dgm:presLayoutVars>
          <dgm:chPref val="3"/>
        </dgm:presLayoutVars>
      </dgm:prSet>
      <dgm:spPr/>
    </dgm:pt>
    <dgm:pt modelId="{6CC6AE74-FE71-354D-83ED-2552DA8FB77F}" type="pres">
      <dgm:prSet presAssocID="{BD368606-3E03-A442-BD1A-AC71CE9B3461}" presName="level3hierChild" presStyleCnt="0"/>
      <dgm:spPr/>
    </dgm:pt>
  </dgm:ptLst>
  <dgm:cxnLst>
    <dgm:cxn modelId="{93D50C10-A95A-444F-9CB4-F4087BE6C345}" type="presOf" srcId="{AB0ABB22-895C-1042-AA0D-39D54398D741}" destId="{EADD3DF7-FF5C-304F-B357-DF23E133BD00}" srcOrd="0" destOrd="0" presId="urn:microsoft.com/office/officeart/2005/8/layout/hierarchy2"/>
    <dgm:cxn modelId="{D8410013-7B59-FA42-BEC6-D904B61D21F3}" type="presOf" srcId="{30C482C8-7C56-8147-BEBC-6945BD2B094E}" destId="{CB4D36E5-10E6-A643-887F-8572E7CB0BAB}" srcOrd="0" destOrd="0" presId="urn:microsoft.com/office/officeart/2005/8/layout/hierarchy2"/>
    <dgm:cxn modelId="{E8BF4F14-DA72-9C46-B7AB-5778468A7284}" type="presOf" srcId="{8EFCAF2C-92B5-8D45-9233-6787BE2BF5F6}" destId="{F940EE10-9DE6-0A46-BA77-97A79A94057B}" srcOrd="0" destOrd="0" presId="urn:microsoft.com/office/officeart/2005/8/layout/hierarchy2"/>
    <dgm:cxn modelId="{C1E8EE17-36AF-0949-A01C-BC45A9266457}" type="presOf" srcId="{B16B6D2C-4C05-B84F-ACB8-664C827CDEE6}" destId="{74E935A6-B0C2-5049-95CF-140CBE97DF5A}" srcOrd="1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3564C327-5721-FA49-B646-24579D33CF5F}" type="presOf" srcId="{B16B6D2C-4C05-B84F-ACB8-664C827CDEE6}" destId="{1B24253E-6275-B140-8912-84558220E260}" srcOrd="0" destOrd="0" presId="urn:microsoft.com/office/officeart/2005/8/layout/hierarchy2"/>
    <dgm:cxn modelId="{6BCE792F-26CC-4E4E-A225-51167D829DD2}" type="presOf" srcId="{07D26970-02BE-B042-A588-30EF902DC348}" destId="{603F15EA-1F67-DB45-9366-2C04C0A1EB30}" srcOrd="1" destOrd="0" presId="urn:microsoft.com/office/officeart/2005/8/layout/hierarchy2"/>
    <dgm:cxn modelId="{90D8F83F-0815-8A48-B3C6-16600645236E}" type="presOf" srcId="{D3370579-F3F2-C24D-AFD2-17C0BE1BD16A}" destId="{DBABB93A-542F-6247-97B0-74EC5320FB26}" srcOrd="1" destOrd="0" presId="urn:microsoft.com/office/officeart/2005/8/layout/hierarchy2"/>
    <dgm:cxn modelId="{E1AD3D42-FBF2-CF41-8BE7-85041F685DEA}" type="presOf" srcId="{69448F90-76AF-F24B-BA49-C8BCFDF3C1CD}" destId="{6CF0C080-44C3-8D45-A8BB-B9D7BAB84AAB}" srcOrd="0" destOrd="0" presId="urn:microsoft.com/office/officeart/2005/8/layout/hierarchy2"/>
    <dgm:cxn modelId="{D458D548-DEA0-B943-95A4-28776C608A91}" srcId="{30C482C8-7C56-8147-BEBC-6945BD2B094E}" destId="{0C3C0BD0-A20F-144D-A971-A6FB47476B92}" srcOrd="0" destOrd="0" parTransId="{8A54F09C-C3B7-FD46-BD11-B86B30110EF1}" sibTransId="{678446EF-D2E8-2447-81AC-84922A389B21}"/>
    <dgm:cxn modelId="{6BBB0F54-4461-754C-AB95-939CF2D9DA1B}" srcId="{228AA4B6-CBF9-D640-BD84-F3C61C557256}" destId="{7C11255B-86F9-9641-8808-94F4D9105587}" srcOrd="1" destOrd="0" parTransId="{3F8E652B-DDC3-4941-B120-97963E1872D3}" sibTransId="{32CA2919-4C97-2641-9056-9F6884763929}"/>
    <dgm:cxn modelId="{53F1E254-0046-2F40-B5FA-A774BF6F681E}" srcId="{B6591057-4DF9-CF43-A5BC-DC04ECF4AECB}" destId="{8EFCAF2C-92B5-8D45-9233-6787BE2BF5F6}" srcOrd="0" destOrd="0" parTransId="{D3370579-F3F2-C24D-AFD2-17C0BE1BD16A}" sibTransId="{70692272-1332-0247-BB6C-6159B60FF2AC}"/>
    <dgm:cxn modelId="{82902857-2C4C-294D-96D7-869A13DC1D07}" type="presOf" srcId="{07D26970-02BE-B042-A588-30EF902DC348}" destId="{740690B0-CBAC-354F-9D64-29120138F8FC}" srcOrd="0" destOrd="0" presId="urn:microsoft.com/office/officeart/2005/8/layout/hierarchy2"/>
    <dgm:cxn modelId="{248D1060-8B6E-D645-BAE6-F6AD0640FAF5}" type="presOf" srcId="{BD368606-3E03-A442-BD1A-AC71CE9B3461}" destId="{B719D28C-6C0A-164E-8213-24F51F759508}" srcOrd="0" destOrd="0" presId="urn:microsoft.com/office/officeart/2005/8/layout/hierarchy2"/>
    <dgm:cxn modelId="{67EC5660-BD40-E94F-8F74-CD8F30BEC94B}" type="presOf" srcId="{AB0ABB22-895C-1042-AA0D-39D54398D741}" destId="{806365E8-20D3-C742-9E9A-A38EFE606C05}" srcOrd="1" destOrd="0" presId="urn:microsoft.com/office/officeart/2005/8/layout/hierarchy2"/>
    <dgm:cxn modelId="{F0B8086D-6ECC-964D-A1D9-CBF95516542A}" type="presOf" srcId="{4C059D1C-BDE2-4D4B-95BB-70BC8233E79B}" destId="{4304C7D4-F487-4B43-B7C8-2DA11A18CDAC}" srcOrd="0" destOrd="0" presId="urn:microsoft.com/office/officeart/2005/8/layout/hierarchy2"/>
    <dgm:cxn modelId="{15AD3070-5F12-9746-9DE5-95F517F54E90}" srcId="{6798DD17-6BD3-8049-9EF7-9B765004E101}" destId="{747C2586-83B8-CE46-9DA6-FBD727637FAF}" srcOrd="0" destOrd="0" parTransId="{CC1F5F8F-1072-DC41-BF21-4F94FCCD7A4C}" sibTransId="{B1CBDA1D-097D-0F48-91A8-7604035137F7}"/>
    <dgm:cxn modelId="{6B08C071-FE66-2B48-83F1-6F8F80D545FA}" type="presOf" srcId="{0C3C0BD0-A20F-144D-A971-A6FB47476B92}" destId="{94617DF4-FA29-2643-88EA-5EF8168BA99D}" srcOrd="0" destOrd="0" presId="urn:microsoft.com/office/officeart/2005/8/layout/hierarchy2"/>
    <dgm:cxn modelId="{FCDE5A76-D5B5-B540-8C9A-EE334492F3AA}" type="presOf" srcId="{7C11255B-86F9-9641-8808-94F4D9105587}" destId="{8A6D8AD1-260D-2A40-940B-77D60556A09E}" srcOrd="0" destOrd="0" presId="urn:microsoft.com/office/officeart/2005/8/layout/hierarchy2"/>
    <dgm:cxn modelId="{728E3C80-86E7-7540-B36A-3E7F0D478EB6}" type="presOf" srcId="{CC1F5F8F-1072-DC41-BF21-4F94FCCD7A4C}" destId="{3AC2BFCC-0FA3-6849-93BD-77E25DF7922B}" srcOrd="1" destOrd="0" presId="urn:microsoft.com/office/officeart/2005/8/layout/hierarchy2"/>
    <dgm:cxn modelId="{51622A88-B5A8-9F41-AAE3-D74E4C6AF8C1}" type="presOf" srcId="{24B4C120-22B3-BC48-9BD8-ECE4BE8E4826}" destId="{3D46BEF6-DDB9-7948-AD19-A61546532264}" srcOrd="0" destOrd="0" presId="urn:microsoft.com/office/officeart/2005/8/layout/hierarchy2"/>
    <dgm:cxn modelId="{385B1895-D324-324C-9661-82405ACDE111}" type="presOf" srcId="{D3370579-F3F2-C24D-AFD2-17C0BE1BD16A}" destId="{AEC88193-B79F-4A45-89F8-D9D6A9D18700}" srcOrd="0" destOrd="0" presId="urn:microsoft.com/office/officeart/2005/8/layout/hierarchy2"/>
    <dgm:cxn modelId="{6847A9A2-AC1F-C849-915E-708E58685606}" srcId="{0C3C0BD0-A20F-144D-A971-A6FB47476B92}" destId="{24B4C120-22B3-BC48-9BD8-ECE4BE8E4826}" srcOrd="0" destOrd="0" parTransId="{B16B6D2C-4C05-B84F-ACB8-664C827CDEE6}" sibTransId="{83A7F3B7-2957-A446-B9F8-906B73D7EEB2}"/>
    <dgm:cxn modelId="{0EF877A6-69B4-EB43-BF96-21049D8941F6}" srcId="{24B4C120-22B3-BC48-9BD8-ECE4BE8E4826}" destId="{BD368606-3E03-A442-BD1A-AC71CE9B3461}" srcOrd="0" destOrd="0" parTransId="{AB0ABB22-895C-1042-AA0D-39D54398D741}" sibTransId="{F443C973-79D5-A74F-AB37-82065B55AE77}"/>
    <dgm:cxn modelId="{F5E2F7A7-88F8-9D45-BEBB-25A475005E07}" type="presOf" srcId="{747C2586-83B8-CE46-9DA6-FBD727637FAF}" destId="{305E085D-1094-9A42-B106-820DABC3E5F5}" srcOrd="0" destOrd="0" presId="urn:microsoft.com/office/officeart/2005/8/layout/hierarchy2"/>
    <dgm:cxn modelId="{01865FA8-752D-CC4D-B288-22BB1A45C2CF}" type="presOf" srcId="{8A54F09C-C3B7-FD46-BD11-B86B30110EF1}" destId="{DCBA8EFA-6C6B-5B49-A2BC-ECB2EE07A98C}" srcOrd="0" destOrd="0" presId="urn:microsoft.com/office/officeart/2005/8/layout/hierarchy2"/>
    <dgm:cxn modelId="{590CC5A8-310A-984C-B5BE-2612E996E1F7}" srcId="{228AA4B6-CBF9-D640-BD84-F3C61C557256}" destId="{69448F90-76AF-F24B-BA49-C8BCFDF3C1CD}" srcOrd="0" destOrd="0" parTransId="{4A1D408D-C466-3348-AB92-809BC9D4219E}" sibTransId="{31ED9CB1-42ED-2B46-8D00-3CB6DD938344}"/>
    <dgm:cxn modelId="{765B2DB3-7B55-A64A-9182-F36D7BFA6FFD}" type="presOf" srcId="{6798DD17-6BD3-8049-9EF7-9B765004E101}" destId="{53B727F6-7589-BE46-BBD6-78A744F81F05}" srcOrd="0" destOrd="0" presId="urn:microsoft.com/office/officeart/2005/8/layout/hierarchy2"/>
    <dgm:cxn modelId="{7B853CBD-642A-ED4B-BCF3-21A994216F1C}" srcId="{69448F90-76AF-F24B-BA49-C8BCFDF3C1CD}" destId="{B6591057-4DF9-CF43-A5BC-DC04ECF4AECB}" srcOrd="0" destOrd="0" parTransId="{07D26970-02BE-B042-A588-30EF902DC348}" sibTransId="{6DD52639-391F-2840-ABD4-C7B210E53987}"/>
    <dgm:cxn modelId="{A54043C7-0881-4A48-BED9-B9109AD99B0A}" type="presOf" srcId="{B6591057-4DF9-CF43-A5BC-DC04ECF4AECB}" destId="{8EB73F82-4CB4-5C45-90FE-A588AF960471}" srcOrd="0" destOrd="0" presId="urn:microsoft.com/office/officeart/2005/8/layout/hierarchy2"/>
    <dgm:cxn modelId="{11D23DCA-C1AA-B94D-8E3F-5859D7137228}" type="presOf" srcId="{CC1F5F8F-1072-DC41-BF21-4F94FCCD7A4C}" destId="{A008D34C-C2E7-E447-89A9-7AEE43F0FC8A}" srcOrd="0" destOrd="0" presId="urn:microsoft.com/office/officeart/2005/8/layout/hierarchy2"/>
    <dgm:cxn modelId="{CAC703CF-DF25-2A4E-997E-09DFE4AFA1C1}" type="presOf" srcId="{8A54F09C-C3B7-FD46-BD11-B86B30110EF1}" destId="{19A52103-45E6-824B-A3A7-B15F67CE41B6}" srcOrd="1" destOrd="0" presId="urn:microsoft.com/office/officeart/2005/8/layout/hierarchy2"/>
    <dgm:cxn modelId="{F00A63D3-5F7A-6544-A88A-BFE86F03166C}" srcId="{7C11255B-86F9-9641-8808-94F4D9105587}" destId="{6798DD17-6BD3-8049-9EF7-9B765004E101}" srcOrd="0" destOrd="0" parTransId="{4C059D1C-BDE2-4D4B-95BB-70BC8233E79B}" sibTransId="{A7212583-7C89-794F-AA91-4D73D31FAFB1}"/>
    <dgm:cxn modelId="{B32D98DC-E3F7-1149-905D-0E8593935626}" srcId="{228AA4B6-CBF9-D640-BD84-F3C61C557256}" destId="{30C482C8-7C56-8147-BEBC-6945BD2B094E}" srcOrd="2" destOrd="0" parTransId="{CE162BA7-8CC7-D24E-90CA-D12D0770B7C8}" sibTransId="{650EB0E0-4DBF-804B-AB90-60A838381008}"/>
    <dgm:cxn modelId="{193F16F2-5E39-2446-A215-7E85EFABE643}" type="presOf" srcId="{4C059D1C-BDE2-4D4B-95BB-70BC8233E79B}" destId="{B9287C63-0E7B-B449-9BF2-20F698957E0B}" srcOrd="1" destOrd="0" presId="urn:microsoft.com/office/officeart/2005/8/layout/hierarchy2"/>
    <dgm:cxn modelId="{62ACD20F-2F42-9347-B864-DC3094419333}" type="presParOf" srcId="{1C092EAD-EF98-6E43-930E-B963D291196E}" destId="{ECE3C6B3-A46E-BA42-B631-8365DAE74394}" srcOrd="0" destOrd="0" presId="urn:microsoft.com/office/officeart/2005/8/layout/hierarchy2"/>
    <dgm:cxn modelId="{367DCB11-BF87-7547-A4F0-1AC929985073}" type="presParOf" srcId="{ECE3C6B3-A46E-BA42-B631-8365DAE74394}" destId="{6CF0C080-44C3-8D45-A8BB-B9D7BAB84AAB}" srcOrd="0" destOrd="0" presId="urn:microsoft.com/office/officeart/2005/8/layout/hierarchy2"/>
    <dgm:cxn modelId="{9080CA58-1215-7E4D-AAFB-27D5D55171BF}" type="presParOf" srcId="{ECE3C6B3-A46E-BA42-B631-8365DAE74394}" destId="{00633FBD-FB59-6848-BD06-72F35FA955C5}" srcOrd="1" destOrd="0" presId="urn:microsoft.com/office/officeart/2005/8/layout/hierarchy2"/>
    <dgm:cxn modelId="{8CB9AA62-D846-7D48-A560-D355F545193E}" type="presParOf" srcId="{00633FBD-FB59-6848-BD06-72F35FA955C5}" destId="{740690B0-CBAC-354F-9D64-29120138F8FC}" srcOrd="0" destOrd="0" presId="urn:microsoft.com/office/officeart/2005/8/layout/hierarchy2"/>
    <dgm:cxn modelId="{6D94699C-F6C4-954C-AC59-DF475E90F090}" type="presParOf" srcId="{740690B0-CBAC-354F-9D64-29120138F8FC}" destId="{603F15EA-1F67-DB45-9366-2C04C0A1EB30}" srcOrd="0" destOrd="0" presId="urn:microsoft.com/office/officeart/2005/8/layout/hierarchy2"/>
    <dgm:cxn modelId="{D7E62D7F-76C2-1142-9280-52D5EA3CC1AB}" type="presParOf" srcId="{00633FBD-FB59-6848-BD06-72F35FA955C5}" destId="{693B1B4C-A5DB-A84D-BB75-4EDC7815DFC2}" srcOrd="1" destOrd="0" presId="urn:microsoft.com/office/officeart/2005/8/layout/hierarchy2"/>
    <dgm:cxn modelId="{47858B47-8009-E54F-9403-A60B7A1F8EBC}" type="presParOf" srcId="{693B1B4C-A5DB-A84D-BB75-4EDC7815DFC2}" destId="{8EB73F82-4CB4-5C45-90FE-A588AF960471}" srcOrd="0" destOrd="0" presId="urn:microsoft.com/office/officeart/2005/8/layout/hierarchy2"/>
    <dgm:cxn modelId="{08027E80-3959-6047-9F2B-B7E7D825D1C0}" type="presParOf" srcId="{693B1B4C-A5DB-A84D-BB75-4EDC7815DFC2}" destId="{6698D233-2255-9B41-8CB3-1BEA1406EEDA}" srcOrd="1" destOrd="0" presId="urn:microsoft.com/office/officeart/2005/8/layout/hierarchy2"/>
    <dgm:cxn modelId="{CB7036B1-DFDD-B143-A42C-106EB15D325A}" type="presParOf" srcId="{6698D233-2255-9B41-8CB3-1BEA1406EEDA}" destId="{AEC88193-B79F-4A45-89F8-D9D6A9D18700}" srcOrd="0" destOrd="0" presId="urn:microsoft.com/office/officeart/2005/8/layout/hierarchy2"/>
    <dgm:cxn modelId="{2967E19B-D8DD-7C49-8E39-00FB41C7C5AF}" type="presParOf" srcId="{AEC88193-B79F-4A45-89F8-D9D6A9D18700}" destId="{DBABB93A-542F-6247-97B0-74EC5320FB26}" srcOrd="0" destOrd="0" presId="urn:microsoft.com/office/officeart/2005/8/layout/hierarchy2"/>
    <dgm:cxn modelId="{B4F752F0-DF51-8143-ADDD-250747462242}" type="presParOf" srcId="{6698D233-2255-9B41-8CB3-1BEA1406EEDA}" destId="{9876686D-1D5A-BD41-88D2-87D036C73AF9}" srcOrd="1" destOrd="0" presId="urn:microsoft.com/office/officeart/2005/8/layout/hierarchy2"/>
    <dgm:cxn modelId="{77B0C235-3B8B-5F4C-8721-7EC5191F1407}" type="presParOf" srcId="{9876686D-1D5A-BD41-88D2-87D036C73AF9}" destId="{F940EE10-9DE6-0A46-BA77-97A79A94057B}" srcOrd="0" destOrd="0" presId="urn:microsoft.com/office/officeart/2005/8/layout/hierarchy2"/>
    <dgm:cxn modelId="{272CD9BA-DAC3-5F4B-8FFF-3C82F418CD91}" type="presParOf" srcId="{9876686D-1D5A-BD41-88D2-87D036C73AF9}" destId="{20117C8B-B374-7340-B64D-63E3E44F10A4}" srcOrd="1" destOrd="0" presId="urn:microsoft.com/office/officeart/2005/8/layout/hierarchy2"/>
    <dgm:cxn modelId="{5D1BB2F0-0142-364A-AA49-68FF70F80D8E}" type="presParOf" srcId="{1C092EAD-EF98-6E43-930E-B963D291196E}" destId="{16A0380B-B217-CE4B-A0B1-7DAA8669BC33}" srcOrd="1" destOrd="0" presId="urn:microsoft.com/office/officeart/2005/8/layout/hierarchy2"/>
    <dgm:cxn modelId="{CFD5AFC1-6830-A149-914A-156D16C6A5C6}" type="presParOf" srcId="{16A0380B-B217-CE4B-A0B1-7DAA8669BC33}" destId="{8A6D8AD1-260D-2A40-940B-77D60556A09E}" srcOrd="0" destOrd="0" presId="urn:microsoft.com/office/officeart/2005/8/layout/hierarchy2"/>
    <dgm:cxn modelId="{724A896A-7C98-9941-A510-07F9883BE917}" type="presParOf" srcId="{16A0380B-B217-CE4B-A0B1-7DAA8669BC33}" destId="{CDBDDAB8-647C-EA49-96E2-4920E4C24ADB}" srcOrd="1" destOrd="0" presId="urn:microsoft.com/office/officeart/2005/8/layout/hierarchy2"/>
    <dgm:cxn modelId="{CB80E595-FB46-BD44-BB59-7CC42F6F68C3}" type="presParOf" srcId="{CDBDDAB8-647C-EA49-96E2-4920E4C24ADB}" destId="{4304C7D4-F487-4B43-B7C8-2DA11A18CDAC}" srcOrd="0" destOrd="0" presId="urn:microsoft.com/office/officeart/2005/8/layout/hierarchy2"/>
    <dgm:cxn modelId="{68645420-EAD1-4F46-9D31-8F32695BD8BC}" type="presParOf" srcId="{4304C7D4-F487-4B43-B7C8-2DA11A18CDAC}" destId="{B9287C63-0E7B-B449-9BF2-20F698957E0B}" srcOrd="0" destOrd="0" presId="urn:microsoft.com/office/officeart/2005/8/layout/hierarchy2"/>
    <dgm:cxn modelId="{28C7E295-DC90-7747-815A-C59C78C83621}" type="presParOf" srcId="{CDBDDAB8-647C-EA49-96E2-4920E4C24ADB}" destId="{7559D25F-D59A-0E4E-862B-165AA6BDEDAB}" srcOrd="1" destOrd="0" presId="urn:microsoft.com/office/officeart/2005/8/layout/hierarchy2"/>
    <dgm:cxn modelId="{4A8D3D82-1D49-4B40-BEB7-CD24FA5D865D}" type="presParOf" srcId="{7559D25F-D59A-0E4E-862B-165AA6BDEDAB}" destId="{53B727F6-7589-BE46-BBD6-78A744F81F05}" srcOrd="0" destOrd="0" presId="urn:microsoft.com/office/officeart/2005/8/layout/hierarchy2"/>
    <dgm:cxn modelId="{B5B3F7FC-1B91-7E4D-B8A8-522E14107F34}" type="presParOf" srcId="{7559D25F-D59A-0E4E-862B-165AA6BDEDAB}" destId="{4632AA39-A3D6-F043-9301-A96B4544F363}" srcOrd="1" destOrd="0" presId="urn:microsoft.com/office/officeart/2005/8/layout/hierarchy2"/>
    <dgm:cxn modelId="{AADB3917-49AC-D645-AF6D-3A7CEB5C812F}" type="presParOf" srcId="{4632AA39-A3D6-F043-9301-A96B4544F363}" destId="{A008D34C-C2E7-E447-89A9-7AEE43F0FC8A}" srcOrd="0" destOrd="0" presId="urn:microsoft.com/office/officeart/2005/8/layout/hierarchy2"/>
    <dgm:cxn modelId="{774C0FAA-0F88-544E-AE5A-791F5774F8F8}" type="presParOf" srcId="{A008D34C-C2E7-E447-89A9-7AEE43F0FC8A}" destId="{3AC2BFCC-0FA3-6849-93BD-77E25DF7922B}" srcOrd="0" destOrd="0" presId="urn:microsoft.com/office/officeart/2005/8/layout/hierarchy2"/>
    <dgm:cxn modelId="{13185A26-0BF4-164B-887B-37FA6FC22622}" type="presParOf" srcId="{4632AA39-A3D6-F043-9301-A96B4544F363}" destId="{E2006091-FDF8-B24C-B402-6CEF5440CAFE}" srcOrd="1" destOrd="0" presId="urn:microsoft.com/office/officeart/2005/8/layout/hierarchy2"/>
    <dgm:cxn modelId="{437AE67C-1889-E347-AB5E-D2413E4113D3}" type="presParOf" srcId="{E2006091-FDF8-B24C-B402-6CEF5440CAFE}" destId="{305E085D-1094-9A42-B106-820DABC3E5F5}" srcOrd="0" destOrd="0" presId="urn:microsoft.com/office/officeart/2005/8/layout/hierarchy2"/>
    <dgm:cxn modelId="{DB0F828C-7140-6544-94C1-576F974EC382}" type="presParOf" srcId="{E2006091-FDF8-B24C-B402-6CEF5440CAFE}" destId="{28CE5B1A-59EB-334C-BF05-52C21ECB5FD3}" srcOrd="1" destOrd="0" presId="urn:microsoft.com/office/officeart/2005/8/layout/hierarchy2"/>
    <dgm:cxn modelId="{8F112F5E-4203-7F4D-A04C-0DA945A906B9}" type="presParOf" srcId="{1C092EAD-EF98-6E43-930E-B963D291196E}" destId="{9195A7CB-DE33-4C4C-AC7D-1AA7F1AC69BA}" srcOrd="2" destOrd="0" presId="urn:microsoft.com/office/officeart/2005/8/layout/hierarchy2"/>
    <dgm:cxn modelId="{C6AF3E1D-0043-ED48-92F1-B54DB3CD3C3E}" type="presParOf" srcId="{9195A7CB-DE33-4C4C-AC7D-1AA7F1AC69BA}" destId="{CB4D36E5-10E6-A643-887F-8572E7CB0BAB}" srcOrd="0" destOrd="0" presId="urn:microsoft.com/office/officeart/2005/8/layout/hierarchy2"/>
    <dgm:cxn modelId="{4C96C96B-F439-2E46-A55D-2804838CDF22}" type="presParOf" srcId="{9195A7CB-DE33-4C4C-AC7D-1AA7F1AC69BA}" destId="{6DA6C34A-08F5-C84B-92D2-D710CFDAEE1F}" srcOrd="1" destOrd="0" presId="urn:microsoft.com/office/officeart/2005/8/layout/hierarchy2"/>
    <dgm:cxn modelId="{5B566D2C-07CC-D842-865B-008746E453D8}" type="presParOf" srcId="{6DA6C34A-08F5-C84B-92D2-D710CFDAEE1F}" destId="{DCBA8EFA-6C6B-5B49-A2BC-ECB2EE07A98C}" srcOrd="0" destOrd="0" presId="urn:microsoft.com/office/officeart/2005/8/layout/hierarchy2"/>
    <dgm:cxn modelId="{7415A1A4-6186-3C4C-8293-6C5407DED710}" type="presParOf" srcId="{DCBA8EFA-6C6B-5B49-A2BC-ECB2EE07A98C}" destId="{19A52103-45E6-824B-A3A7-B15F67CE41B6}" srcOrd="0" destOrd="0" presId="urn:microsoft.com/office/officeart/2005/8/layout/hierarchy2"/>
    <dgm:cxn modelId="{BA485E19-5497-934F-B54B-FCE18EDCBA61}" type="presParOf" srcId="{6DA6C34A-08F5-C84B-92D2-D710CFDAEE1F}" destId="{AA05AAE0-2254-5446-9BF3-6898048E9137}" srcOrd="1" destOrd="0" presId="urn:microsoft.com/office/officeart/2005/8/layout/hierarchy2"/>
    <dgm:cxn modelId="{69EFD3F2-A4FA-E242-AFA4-0C677B8BEC9A}" type="presParOf" srcId="{AA05AAE0-2254-5446-9BF3-6898048E9137}" destId="{94617DF4-FA29-2643-88EA-5EF8168BA99D}" srcOrd="0" destOrd="0" presId="urn:microsoft.com/office/officeart/2005/8/layout/hierarchy2"/>
    <dgm:cxn modelId="{886FE7CA-AD2C-FD43-943B-EAA65328BD35}" type="presParOf" srcId="{AA05AAE0-2254-5446-9BF3-6898048E9137}" destId="{80ABAEB5-BDB2-AC42-B4E6-4E86A81F947F}" srcOrd="1" destOrd="0" presId="urn:microsoft.com/office/officeart/2005/8/layout/hierarchy2"/>
    <dgm:cxn modelId="{C1B63077-BDBE-374A-9A6A-C38FD0E94B1C}" type="presParOf" srcId="{80ABAEB5-BDB2-AC42-B4E6-4E86A81F947F}" destId="{1B24253E-6275-B140-8912-84558220E260}" srcOrd="0" destOrd="0" presId="urn:microsoft.com/office/officeart/2005/8/layout/hierarchy2"/>
    <dgm:cxn modelId="{CF0246AE-B364-2D49-B8C3-14D59ACD6F7C}" type="presParOf" srcId="{1B24253E-6275-B140-8912-84558220E260}" destId="{74E935A6-B0C2-5049-95CF-140CBE97DF5A}" srcOrd="0" destOrd="0" presId="urn:microsoft.com/office/officeart/2005/8/layout/hierarchy2"/>
    <dgm:cxn modelId="{7D072742-1C60-E741-B7EC-715CF692E648}" type="presParOf" srcId="{80ABAEB5-BDB2-AC42-B4E6-4E86A81F947F}" destId="{B93D120F-C158-1741-8B86-4EAF6E6D036E}" srcOrd="1" destOrd="0" presId="urn:microsoft.com/office/officeart/2005/8/layout/hierarchy2"/>
    <dgm:cxn modelId="{6D44636D-1101-2944-A637-EB991D038911}" type="presParOf" srcId="{B93D120F-C158-1741-8B86-4EAF6E6D036E}" destId="{3D46BEF6-DDB9-7948-AD19-A61546532264}" srcOrd="0" destOrd="0" presId="urn:microsoft.com/office/officeart/2005/8/layout/hierarchy2"/>
    <dgm:cxn modelId="{E7DA000C-00B7-484A-B4E3-8D8829F1EF8E}" type="presParOf" srcId="{B93D120F-C158-1741-8B86-4EAF6E6D036E}" destId="{4D75D8A8-939B-5148-A042-5474055E31E5}" srcOrd="1" destOrd="0" presId="urn:microsoft.com/office/officeart/2005/8/layout/hierarchy2"/>
    <dgm:cxn modelId="{17B10453-42D9-E14A-8E37-9DFEBE921AD3}" type="presParOf" srcId="{4D75D8A8-939B-5148-A042-5474055E31E5}" destId="{EADD3DF7-FF5C-304F-B357-DF23E133BD00}" srcOrd="0" destOrd="0" presId="urn:microsoft.com/office/officeart/2005/8/layout/hierarchy2"/>
    <dgm:cxn modelId="{8A1730B2-83C4-CB45-93C6-A229FCDB9582}" type="presParOf" srcId="{EADD3DF7-FF5C-304F-B357-DF23E133BD00}" destId="{806365E8-20D3-C742-9E9A-A38EFE606C05}" srcOrd="0" destOrd="0" presId="urn:microsoft.com/office/officeart/2005/8/layout/hierarchy2"/>
    <dgm:cxn modelId="{42047BF5-D0B8-2342-90AB-E71210AAF459}" type="presParOf" srcId="{4D75D8A8-939B-5148-A042-5474055E31E5}" destId="{709416F9-0D80-4E49-9EE0-C60B546A8724}" srcOrd="1" destOrd="0" presId="urn:microsoft.com/office/officeart/2005/8/layout/hierarchy2"/>
    <dgm:cxn modelId="{F899BBC4-B9D8-AF4C-9332-556E4F78CDFC}" type="presParOf" srcId="{709416F9-0D80-4E49-9EE0-C60B546A8724}" destId="{B719D28C-6C0A-164E-8213-24F51F759508}" srcOrd="0" destOrd="0" presId="urn:microsoft.com/office/officeart/2005/8/layout/hierarchy2"/>
    <dgm:cxn modelId="{73C73573-8180-EC4F-B61E-EDB5BE3BA55C}" type="presParOf" srcId="{709416F9-0D80-4E49-9EE0-C60B546A8724}" destId="{6CC6AE74-FE71-354D-83ED-2552DA8FB7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Testing sample</a:t>
          </a: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A06E9D14-FC11-B84A-881B-9BDF962F588E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Classify with trained classifier</a:t>
          </a:r>
        </a:p>
      </dgm:t>
    </dgm:pt>
    <dgm:pt modelId="{88989604-BCA3-5440-AE28-D6F51B2DAE6C}" type="parTrans" cxnId="{3D0A4AE2-8A1E-B44A-99F9-EDCA19F7C712}">
      <dgm:prSet/>
      <dgm:spPr/>
      <dgm:t>
        <a:bodyPr/>
        <a:lstStyle/>
        <a:p>
          <a:endParaRPr lang="en-US"/>
        </a:p>
      </dgm:t>
    </dgm:pt>
    <dgm:pt modelId="{DDD60BE1-7559-E241-9098-280757344032}" type="sibTrans" cxnId="{3D0A4AE2-8A1E-B44A-99F9-EDCA19F7C712}">
      <dgm:prSet/>
      <dgm:spPr/>
      <dgm:t>
        <a:bodyPr/>
        <a:lstStyle/>
        <a:p>
          <a:endParaRPr lang="en-US"/>
        </a:p>
      </dgm:t>
    </dgm:pt>
    <dgm:pt modelId="{8B87AB99-88FF-2C40-8F4F-9BAB07C1204A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Trained classifier</a:t>
          </a:r>
        </a:p>
      </dgm:t>
    </dgm:pt>
    <dgm:pt modelId="{AF3F1465-97B6-7748-9874-8BB52B6B3E86}" type="parTrans" cxnId="{EE20E9C0-FE37-B84A-9A19-C89185190B60}">
      <dgm:prSet/>
      <dgm:spPr/>
      <dgm:t>
        <a:bodyPr/>
        <a:lstStyle/>
        <a:p>
          <a:endParaRPr lang="en-US"/>
        </a:p>
      </dgm:t>
    </dgm:pt>
    <dgm:pt modelId="{D1FBB99B-460F-3649-AAA2-76615900C181}" type="sibTrans" cxnId="{EE20E9C0-FE37-B84A-9A19-C89185190B60}">
      <dgm:prSet/>
      <dgm:spPr/>
      <dgm:t>
        <a:bodyPr/>
        <a:lstStyle/>
        <a:p>
          <a:endParaRPr lang="en-US"/>
        </a:p>
      </dgm:t>
    </dgm:pt>
    <dgm:pt modelId="{7EEAEE29-86D0-4D4B-B2A4-5B60E76A092D}">
      <dgm:prSet/>
      <dgm:spPr/>
      <dgm:t>
        <a:bodyPr/>
        <a:lstStyle/>
        <a:p>
          <a:r>
            <a:rPr lang="en-US" dirty="0"/>
            <a:t>Classify unknown points</a:t>
          </a:r>
        </a:p>
      </dgm:t>
    </dgm:pt>
    <dgm:pt modelId="{5EE6FF31-BC36-D142-A10E-00F2563D78F1}" type="parTrans" cxnId="{C07FB3AE-A174-DD44-99B6-32CB72F33A8F}">
      <dgm:prSet/>
      <dgm:spPr/>
      <dgm:t>
        <a:bodyPr/>
        <a:lstStyle/>
        <a:p>
          <a:endParaRPr lang="en-US"/>
        </a:p>
      </dgm:t>
    </dgm:pt>
    <dgm:pt modelId="{FDE15CCE-4278-D444-80FB-83E134B4050B}" type="sibTrans" cxnId="{C07FB3AE-A174-DD44-99B6-32CB72F33A8F}">
      <dgm:prSet/>
      <dgm:spPr/>
      <dgm:t>
        <a:bodyPr/>
        <a:lstStyle/>
        <a:p>
          <a:endParaRPr lang="en-US"/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0" presStyleCnt="1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13D36C6C-1FB4-FF4E-AE42-A766B560F3EC}" type="pres">
      <dgm:prSet presAssocID="{88989604-BCA3-5440-AE28-D6F51B2DAE6C}" presName="conn2-1" presStyleLbl="parChTrans1D2" presStyleIdx="0" presStyleCnt="1"/>
      <dgm:spPr/>
    </dgm:pt>
    <dgm:pt modelId="{4648D30D-743C-AC48-B547-4A4560CA49C9}" type="pres">
      <dgm:prSet presAssocID="{88989604-BCA3-5440-AE28-D6F51B2DAE6C}" presName="connTx" presStyleLbl="parChTrans1D2" presStyleIdx="0" presStyleCnt="1"/>
      <dgm:spPr/>
    </dgm:pt>
    <dgm:pt modelId="{A6F6583F-F96F-8A4E-BF51-6F62AC35BAA7}" type="pres">
      <dgm:prSet presAssocID="{A06E9D14-FC11-B84A-881B-9BDF962F588E}" presName="root2" presStyleCnt="0"/>
      <dgm:spPr/>
    </dgm:pt>
    <dgm:pt modelId="{B144F0EF-9628-224C-AF6C-29638461CFD9}" type="pres">
      <dgm:prSet presAssocID="{A06E9D14-FC11-B84A-881B-9BDF962F588E}" presName="LevelTwoTextNode" presStyleLbl="node2" presStyleIdx="0" presStyleCnt="1">
        <dgm:presLayoutVars>
          <dgm:chPref val="3"/>
        </dgm:presLayoutVars>
      </dgm:prSet>
      <dgm:spPr/>
    </dgm:pt>
    <dgm:pt modelId="{04762D15-6564-6F45-A1CF-A59769B0B76C}" type="pres">
      <dgm:prSet presAssocID="{A06E9D14-FC11-B84A-881B-9BDF962F588E}" presName="level3hierChild" presStyleCnt="0"/>
      <dgm:spPr/>
    </dgm:pt>
    <dgm:pt modelId="{DE105FD5-770E-2941-B076-854ED1E4C548}" type="pres">
      <dgm:prSet presAssocID="{AF3F1465-97B6-7748-9874-8BB52B6B3E86}" presName="conn2-1" presStyleLbl="parChTrans1D3" presStyleIdx="0" presStyleCnt="1"/>
      <dgm:spPr/>
    </dgm:pt>
    <dgm:pt modelId="{9B352198-BB37-C14A-9BCA-2089FAA08942}" type="pres">
      <dgm:prSet presAssocID="{AF3F1465-97B6-7748-9874-8BB52B6B3E86}" presName="connTx" presStyleLbl="parChTrans1D3" presStyleIdx="0" presStyleCnt="1"/>
      <dgm:spPr/>
    </dgm:pt>
    <dgm:pt modelId="{6135210E-021B-E947-B1B6-9314B17C1617}" type="pres">
      <dgm:prSet presAssocID="{8B87AB99-88FF-2C40-8F4F-9BAB07C1204A}" presName="root2" presStyleCnt="0"/>
      <dgm:spPr/>
    </dgm:pt>
    <dgm:pt modelId="{111298BE-3ECC-824E-8907-5CAF88A00DA4}" type="pres">
      <dgm:prSet presAssocID="{8B87AB99-88FF-2C40-8F4F-9BAB07C1204A}" presName="LevelTwoTextNode" presStyleLbl="node3" presStyleIdx="0" presStyleCnt="1">
        <dgm:presLayoutVars>
          <dgm:chPref val="3"/>
        </dgm:presLayoutVars>
      </dgm:prSet>
      <dgm:spPr/>
    </dgm:pt>
    <dgm:pt modelId="{E7FCA2B3-553B-B444-ACB5-FD9A7EC9A0A9}" type="pres">
      <dgm:prSet presAssocID="{8B87AB99-88FF-2C40-8F4F-9BAB07C1204A}" presName="level3hierChild" presStyleCnt="0"/>
      <dgm:spPr/>
    </dgm:pt>
    <dgm:pt modelId="{DA118410-517E-924C-AED1-35AEAB6C6954}" type="pres">
      <dgm:prSet presAssocID="{5EE6FF31-BC36-D142-A10E-00F2563D78F1}" presName="conn2-1" presStyleLbl="parChTrans1D4" presStyleIdx="0" presStyleCnt="1"/>
      <dgm:spPr/>
    </dgm:pt>
    <dgm:pt modelId="{F2A2D3E0-C35D-654B-867C-5095504D73AA}" type="pres">
      <dgm:prSet presAssocID="{5EE6FF31-BC36-D142-A10E-00F2563D78F1}" presName="connTx" presStyleLbl="parChTrans1D4" presStyleIdx="0" presStyleCnt="1"/>
      <dgm:spPr/>
    </dgm:pt>
    <dgm:pt modelId="{8EB4C173-E6FB-D845-AA7A-CD95FC902457}" type="pres">
      <dgm:prSet presAssocID="{7EEAEE29-86D0-4D4B-B2A4-5B60E76A092D}" presName="root2" presStyleCnt="0"/>
      <dgm:spPr/>
    </dgm:pt>
    <dgm:pt modelId="{94FAA81F-C338-4F4E-BA70-968281E9FD3F}" type="pres">
      <dgm:prSet presAssocID="{7EEAEE29-86D0-4D4B-B2A4-5B60E76A092D}" presName="LevelTwoTextNode" presStyleLbl="node4" presStyleIdx="0" presStyleCnt="1">
        <dgm:presLayoutVars>
          <dgm:chPref val="3"/>
        </dgm:presLayoutVars>
      </dgm:prSet>
      <dgm:spPr/>
    </dgm:pt>
    <dgm:pt modelId="{CA598FA0-723B-CB46-9568-0F1A4858455A}" type="pres">
      <dgm:prSet presAssocID="{7EEAEE29-86D0-4D4B-B2A4-5B60E76A092D}" presName="level3hierChild" presStyleCnt="0"/>
      <dgm:spPr/>
    </dgm:pt>
  </dgm:ptLst>
  <dgm:cxnLst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AA925A23-510A-144F-84C1-44D4794784A0}" type="presOf" srcId="{5EE6FF31-BC36-D142-A10E-00F2563D78F1}" destId="{DA118410-517E-924C-AED1-35AEAB6C6954}" srcOrd="0" destOrd="0" presId="urn:microsoft.com/office/officeart/2005/8/layout/hierarchy2"/>
    <dgm:cxn modelId="{C1737B23-1B50-7F44-9A12-8D264577C986}" type="presOf" srcId="{AF3F1465-97B6-7748-9874-8BB52B6B3E86}" destId="{DE105FD5-770E-2941-B076-854ED1E4C548}" srcOrd="0" destOrd="0" presId="urn:microsoft.com/office/officeart/2005/8/layout/hierarchy2"/>
    <dgm:cxn modelId="{F460BA24-E419-8545-A4E5-5FBE7F372536}" type="presOf" srcId="{8B87AB99-88FF-2C40-8F4F-9BAB07C1204A}" destId="{111298BE-3ECC-824E-8907-5CAF88A00DA4}" srcOrd="0" destOrd="0" presId="urn:microsoft.com/office/officeart/2005/8/layout/hierarchy2"/>
    <dgm:cxn modelId="{603E932C-E7CC-E34B-A943-D81A752D8CE7}" type="presOf" srcId="{AF3F1465-97B6-7748-9874-8BB52B6B3E86}" destId="{9B352198-BB37-C14A-9BCA-2089FAA08942}" srcOrd="1" destOrd="0" presId="urn:microsoft.com/office/officeart/2005/8/layout/hierarchy2"/>
    <dgm:cxn modelId="{6BBB0F54-4461-754C-AB95-939CF2D9DA1B}" srcId="{228AA4B6-CBF9-D640-BD84-F3C61C557256}" destId="{7C11255B-86F9-9641-8808-94F4D9105587}" srcOrd="0" destOrd="0" parTransId="{3F8E652B-DDC3-4941-B120-97963E1872D3}" sibTransId="{32CA2919-4C97-2641-9056-9F6884763929}"/>
    <dgm:cxn modelId="{39CBF660-E358-354D-A3F3-B8630AAAA6ED}" type="presOf" srcId="{7EEAEE29-86D0-4D4B-B2A4-5B60E76A092D}" destId="{94FAA81F-C338-4F4E-BA70-968281E9FD3F}" srcOrd="0" destOrd="0" presId="urn:microsoft.com/office/officeart/2005/8/layout/hierarchy2"/>
    <dgm:cxn modelId="{1B728C63-888A-1E44-8AFE-2E798189916B}" type="presOf" srcId="{7C11255B-86F9-9641-8808-94F4D9105587}" destId="{8A6D8AD1-260D-2A40-940B-77D60556A09E}" srcOrd="0" destOrd="0" presId="urn:microsoft.com/office/officeart/2005/8/layout/hierarchy2"/>
    <dgm:cxn modelId="{A0203170-BC2F-7841-9441-219E9DD79556}" type="presOf" srcId="{A06E9D14-FC11-B84A-881B-9BDF962F588E}" destId="{B144F0EF-9628-224C-AF6C-29638461CFD9}" srcOrd="0" destOrd="0" presId="urn:microsoft.com/office/officeart/2005/8/layout/hierarchy2"/>
    <dgm:cxn modelId="{C07FB3AE-A174-DD44-99B6-32CB72F33A8F}" srcId="{8B87AB99-88FF-2C40-8F4F-9BAB07C1204A}" destId="{7EEAEE29-86D0-4D4B-B2A4-5B60E76A092D}" srcOrd="0" destOrd="0" parTransId="{5EE6FF31-BC36-D142-A10E-00F2563D78F1}" sibTransId="{FDE15CCE-4278-D444-80FB-83E134B4050B}"/>
    <dgm:cxn modelId="{49FDB5BC-BE59-134A-8A13-503DC2FAEAD8}" type="presOf" srcId="{88989604-BCA3-5440-AE28-D6F51B2DAE6C}" destId="{13D36C6C-1FB4-FF4E-AE42-A766B560F3EC}" srcOrd="0" destOrd="0" presId="urn:microsoft.com/office/officeart/2005/8/layout/hierarchy2"/>
    <dgm:cxn modelId="{EE20E9C0-FE37-B84A-9A19-C89185190B60}" srcId="{A06E9D14-FC11-B84A-881B-9BDF962F588E}" destId="{8B87AB99-88FF-2C40-8F4F-9BAB07C1204A}" srcOrd="0" destOrd="0" parTransId="{AF3F1465-97B6-7748-9874-8BB52B6B3E86}" sibTransId="{D1FBB99B-460F-3649-AAA2-76615900C181}"/>
    <dgm:cxn modelId="{3D0A4AE2-8A1E-B44A-99F9-EDCA19F7C712}" srcId="{7C11255B-86F9-9641-8808-94F4D9105587}" destId="{A06E9D14-FC11-B84A-881B-9BDF962F588E}" srcOrd="0" destOrd="0" parTransId="{88989604-BCA3-5440-AE28-D6F51B2DAE6C}" sibTransId="{DDD60BE1-7559-E241-9098-280757344032}"/>
    <dgm:cxn modelId="{04DB9EF0-2B74-B345-9014-A6D6F12361CE}" type="presOf" srcId="{88989604-BCA3-5440-AE28-D6F51B2DAE6C}" destId="{4648D30D-743C-AC48-B547-4A4560CA49C9}" srcOrd="1" destOrd="0" presId="urn:microsoft.com/office/officeart/2005/8/layout/hierarchy2"/>
    <dgm:cxn modelId="{72FE5BF8-22C8-594E-A310-2C782D1D11D3}" type="presOf" srcId="{5EE6FF31-BC36-D142-A10E-00F2563D78F1}" destId="{F2A2D3E0-C35D-654B-867C-5095504D73AA}" srcOrd="1" destOrd="0" presId="urn:microsoft.com/office/officeart/2005/8/layout/hierarchy2"/>
    <dgm:cxn modelId="{6B504D56-82E2-CA4B-AF71-98DFFF567850}" type="presParOf" srcId="{1C092EAD-EF98-6E43-930E-B963D291196E}" destId="{16A0380B-B217-CE4B-A0B1-7DAA8669BC33}" srcOrd="0" destOrd="0" presId="urn:microsoft.com/office/officeart/2005/8/layout/hierarchy2"/>
    <dgm:cxn modelId="{1D65292F-50E4-AF49-8214-3624D9EF02DF}" type="presParOf" srcId="{16A0380B-B217-CE4B-A0B1-7DAA8669BC33}" destId="{8A6D8AD1-260D-2A40-940B-77D60556A09E}" srcOrd="0" destOrd="0" presId="urn:microsoft.com/office/officeart/2005/8/layout/hierarchy2"/>
    <dgm:cxn modelId="{10CCC26B-74EE-7C4D-B629-DC600484BD60}" type="presParOf" srcId="{16A0380B-B217-CE4B-A0B1-7DAA8669BC33}" destId="{CDBDDAB8-647C-EA49-96E2-4920E4C24ADB}" srcOrd="1" destOrd="0" presId="urn:microsoft.com/office/officeart/2005/8/layout/hierarchy2"/>
    <dgm:cxn modelId="{F8ABF76A-7534-5B4E-83F1-DB747B208E0D}" type="presParOf" srcId="{CDBDDAB8-647C-EA49-96E2-4920E4C24ADB}" destId="{13D36C6C-1FB4-FF4E-AE42-A766B560F3EC}" srcOrd="0" destOrd="0" presId="urn:microsoft.com/office/officeart/2005/8/layout/hierarchy2"/>
    <dgm:cxn modelId="{CE31F908-C8DA-D147-A034-520980662446}" type="presParOf" srcId="{13D36C6C-1FB4-FF4E-AE42-A766B560F3EC}" destId="{4648D30D-743C-AC48-B547-4A4560CA49C9}" srcOrd="0" destOrd="0" presId="urn:microsoft.com/office/officeart/2005/8/layout/hierarchy2"/>
    <dgm:cxn modelId="{45908184-50CE-A840-B361-774950138B77}" type="presParOf" srcId="{CDBDDAB8-647C-EA49-96E2-4920E4C24ADB}" destId="{A6F6583F-F96F-8A4E-BF51-6F62AC35BAA7}" srcOrd="1" destOrd="0" presId="urn:microsoft.com/office/officeart/2005/8/layout/hierarchy2"/>
    <dgm:cxn modelId="{4ABAA070-9B5F-A24E-9BB3-BA6318B74E60}" type="presParOf" srcId="{A6F6583F-F96F-8A4E-BF51-6F62AC35BAA7}" destId="{B144F0EF-9628-224C-AF6C-29638461CFD9}" srcOrd="0" destOrd="0" presId="urn:microsoft.com/office/officeart/2005/8/layout/hierarchy2"/>
    <dgm:cxn modelId="{D0C20DB1-DDA8-BD41-905D-1FA9E3E5D9E9}" type="presParOf" srcId="{A6F6583F-F96F-8A4E-BF51-6F62AC35BAA7}" destId="{04762D15-6564-6F45-A1CF-A59769B0B76C}" srcOrd="1" destOrd="0" presId="urn:microsoft.com/office/officeart/2005/8/layout/hierarchy2"/>
    <dgm:cxn modelId="{267D6987-A5E1-8348-91DC-A9CDE6E4E0AA}" type="presParOf" srcId="{04762D15-6564-6F45-A1CF-A59769B0B76C}" destId="{DE105FD5-770E-2941-B076-854ED1E4C548}" srcOrd="0" destOrd="0" presId="urn:microsoft.com/office/officeart/2005/8/layout/hierarchy2"/>
    <dgm:cxn modelId="{99D986A1-6297-AA4F-B245-30AFFC887B75}" type="presParOf" srcId="{DE105FD5-770E-2941-B076-854ED1E4C548}" destId="{9B352198-BB37-C14A-9BCA-2089FAA08942}" srcOrd="0" destOrd="0" presId="urn:microsoft.com/office/officeart/2005/8/layout/hierarchy2"/>
    <dgm:cxn modelId="{1313660C-AB2A-594C-94E7-C210F26E441C}" type="presParOf" srcId="{04762D15-6564-6F45-A1CF-A59769B0B76C}" destId="{6135210E-021B-E947-B1B6-9314B17C1617}" srcOrd="1" destOrd="0" presId="urn:microsoft.com/office/officeart/2005/8/layout/hierarchy2"/>
    <dgm:cxn modelId="{10E5BDCB-05C1-0A43-9191-E36C1884AA6A}" type="presParOf" srcId="{6135210E-021B-E947-B1B6-9314B17C1617}" destId="{111298BE-3ECC-824E-8907-5CAF88A00DA4}" srcOrd="0" destOrd="0" presId="urn:microsoft.com/office/officeart/2005/8/layout/hierarchy2"/>
    <dgm:cxn modelId="{3844F06D-095E-8847-A91E-3397A21F76A1}" type="presParOf" srcId="{6135210E-021B-E947-B1B6-9314B17C1617}" destId="{E7FCA2B3-553B-B444-ACB5-FD9A7EC9A0A9}" srcOrd="1" destOrd="0" presId="urn:microsoft.com/office/officeart/2005/8/layout/hierarchy2"/>
    <dgm:cxn modelId="{4659C42E-64C6-054E-BBC9-275FD89CC10E}" type="presParOf" srcId="{E7FCA2B3-553B-B444-ACB5-FD9A7EC9A0A9}" destId="{DA118410-517E-924C-AED1-35AEAB6C6954}" srcOrd="0" destOrd="0" presId="urn:microsoft.com/office/officeart/2005/8/layout/hierarchy2"/>
    <dgm:cxn modelId="{651E35B0-DD95-1743-9965-49C27F607D01}" type="presParOf" srcId="{DA118410-517E-924C-AED1-35AEAB6C6954}" destId="{F2A2D3E0-C35D-654B-867C-5095504D73AA}" srcOrd="0" destOrd="0" presId="urn:microsoft.com/office/officeart/2005/8/layout/hierarchy2"/>
    <dgm:cxn modelId="{ED82502E-E98B-E44A-8A75-EFFF258A9CAA}" type="presParOf" srcId="{E7FCA2B3-553B-B444-ACB5-FD9A7EC9A0A9}" destId="{8EB4C173-E6FB-D845-AA7A-CD95FC902457}" srcOrd="1" destOrd="0" presId="urn:microsoft.com/office/officeart/2005/8/layout/hierarchy2"/>
    <dgm:cxn modelId="{EE61574C-E122-854F-B764-F1EE426C76AF}" type="presParOf" srcId="{8EB4C173-E6FB-D845-AA7A-CD95FC902457}" destId="{94FAA81F-C338-4F4E-BA70-968281E9FD3F}" srcOrd="0" destOrd="0" presId="urn:microsoft.com/office/officeart/2005/8/layout/hierarchy2"/>
    <dgm:cxn modelId="{F8FC1BD7-4E54-6B4C-AC63-C47305DD8B8F}" type="presParOf" srcId="{8EB4C173-E6FB-D845-AA7A-CD95FC902457}" destId="{CA598FA0-723B-CB46-9568-0F1A485845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A06E9D14-FC11-B84A-881B-9BDF962F588E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Train classifier to make decision trees</a:t>
          </a:r>
        </a:p>
      </dgm:t>
    </dgm:pt>
    <dgm:pt modelId="{88989604-BCA3-5440-AE28-D6F51B2DAE6C}" type="parTrans" cxnId="{3D0A4AE2-8A1E-B44A-99F9-EDCA19F7C712}">
      <dgm:prSet/>
      <dgm:spPr/>
      <dgm:t>
        <a:bodyPr/>
        <a:lstStyle/>
        <a:p>
          <a:endParaRPr lang="en-US"/>
        </a:p>
      </dgm:t>
    </dgm:pt>
    <dgm:pt modelId="{DDD60BE1-7559-E241-9098-280757344032}" type="sibTrans" cxnId="{3D0A4AE2-8A1E-B44A-99F9-EDCA19F7C712}">
      <dgm:prSet/>
      <dgm:spPr/>
      <dgm:t>
        <a:bodyPr/>
        <a:lstStyle/>
        <a:p>
          <a:endParaRPr lang="en-US"/>
        </a:p>
      </dgm:t>
    </dgm:pt>
    <dgm:pt modelId="{8B87AB99-88FF-2C40-8F4F-9BAB07C1204A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Trained classifier</a:t>
          </a:r>
        </a:p>
      </dgm:t>
    </dgm:pt>
    <dgm:pt modelId="{AF3F1465-97B6-7748-9874-8BB52B6B3E86}" type="parTrans" cxnId="{EE20E9C0-FE37-B84A-9A19-C89185190B60}">
      <dgm:prSet/>
      <dgm:spPr/>
      <dgm:t>
        <a:bodyPr/>
        <a:lstStyle/>
        <a:p>
          <a:endParaRPr lang="en-US"/>
        </a:p>
      </dgm:t>
    </dgm:pt>
    <dgm:pt modelId="{D1FBB99B-460F-3649-AAA2-76615900C181}" type="sibTrans" cxnId="{EE20E9C0-FE37-B84A-9A19-C89185190B60}">
      <dgm:prSet/>
      <dgm:spPr/>
      <dgm:t>
        <a:bodyPr/>
        <a:lstStyle/>
        <a:p>
          <a:endParaRPr lang="en-US"/>
        </a:p>
      </dgm:t>
    </dgm:pt>
    <dgm:pt modelId="{7EEAEE29-86D0-4D4B-B2A4-5B60E76A092D}">
      <dgm:prSet/>
      <dgm:spPr/>
      <dgm:t>
        <a:bodyPr/>
        <a:lstStyle/>
        <a:p>
          <a:r>
            <a:rPr lang="en-US" dirty="0"/>
            <a:t>Classify unknown points</a:t>
          </a:r>
        </a:p>
      </dgm:t>
    </dgm:pt>
    <dgm:pt modelId="{5EE6FF31-BC36-D142-A10E-00F2563D78F1}" type="parTrans" cxnId="{C07FB3AE-A174-DD44-99B6-32CB72F33A8F}">
      <dgm:prSet/>
      <dgm:spPr/>
      <dgm:t>
        <a:bodyPr/>
        <a:lstStyle/>
        <a:p>
          <a:endParaRPr lang="en-US"/>
        </a:p>
      </dgm:t>
    </dgm:pt>
    <dgm:pt modelId="{FDE15CCE-4278-D444-80FB-83E134B4050B}" type="sibTrans" cxnId="{C07FB3AE-A174-DD44-99B6-32CB72F33A8F}">
      <dgm:prSet/>
      <dgm:spPr/>
      <dgm:t>
        <a:bodyPr/>
        <a:lstStyle/>
        <a:p>
          <a:endParaRPr lang="en-US"/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0" presStyleCnt="1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13D36C6C-1FB4-FF4E-AE42-A766B560F3EC}" type="pres">
      <dgm:prSet presAssocID="{88989604-BCA3-5440-AE28-D6F51B2DAE6C}" presName="conn2-1" presStyleLbl="parChTrans1D2" presStyleIdx="0" presStyleCnt="1"/>
      <dgm:spPr/>
    </dgm:pt>
    <dgm:pt modelId="{4648D30D-743C-AC48-B547-4A4560CA49C9}" type="pres">
      <dgm:prSet presAssocID="{88989604-BCA3-5440-AE28-D6F51B2DAE6C}" presName="connTx" presStyleLbl="parChTrans1D2" presStyleIdx="0" presStyleCnt="1"/>
      <dgm:spPr/>
    </dgm:pt>
    <dgm:pt modelId="{A6F6583F-F96F-8A4E-BF51-6F62AC35BAA7}" type="pres">
      <dgm:prSet presAssocID="{A06E9D14-FC11-B84A-881B-9BDF962F588E}" presName="root2" presStyleCnt="0"/>
      <dgm:spPr/>
    </dgm:pt>
    <dgm:pt modelId="{B144F0EF-9628-224C-AF6C-29638461CFD9}" type="pres">
      <dgm:prSet presAssocID="{A06E9D14-FC11-B84A-881B-9BDF962F588E}" presName="LevelTwoTextNode" presStyleLbl="node2" presStyleIdx="0" presStyleCnt="1">
        <dgm:presLayoutVars>
          <dgm:chPref val="3"/>
        </dgm:presLayoutVars>
      </dgm:prSet>
      <dgm:spPr/>
    </dgm:pt>
    <dgm:pt modelId="{04762D15-6564-6F45-A1CF-A59769B0B76C}" type="pres">
      <dgm:prSet presAssocID="{A06E9D14-FC11-B84A-881B-9BDF962F588E}" presName="level3hierChild" presStyleCnt="0"/>
      <dgm:spPr/>
    </dgm:pt>
    <dgm:pt modelId="{DE105FD5-770E-2941-B076-854ED1E4C548}" type="pres">
      <dgm:prSet presAssocID="{AF3F1465-97B6-7748-9874-8BB52B6B3E86}" presName="conn2-1" presStyleLbl="parChTrans1D3" presStyleIdx="0" presStyleCnt="1"/>
      <dgm:spPr/>
    </dgm:pt>
    <dgm:pt modelId="{9B352198-BB37-C14A-9BCA-2089FAA08942}" type="pres">
      <dgm:prSet presAssocID="{AF3F1465-97B6-7748-9874-8BB52B6B3E86}" presName="connTx" presStyleLbl="parChTrans1D3" presStyleIdx="0" presStyleCnt="1"/>
      <dgm:spPr/>
    </dgm:pt>
    <dgm:pt modelId="{6135210E-021B-E947-B1B6-9314B17C1617}" type="pres">
      <dgm:prSet presAssocID="{8B87AB99-88FF-2C40-8F4F-9BAB07C1204A}" presName="root2" presStyleCnt="0"/>
      <dgm:spPr/>
    </dgm:pt>
    <dgm:pt modelId="{111298BE-3ECC-824E-8907-5CAF88A00DA4}" type="pres">
      <dgm:prSet presAssocID="{8B87AB99-88FF-2C40-8F4F-9BAB07C1204A}" presName="LevelTwoTextNode" presStyleLbl="node3" presStyleIdx="0" presStyleCnt="1">
        <dgm:presLayoutVars>
          <dgm:chPref val="3"/>
        </dgm:presLayoutVars>
      </dgm:prSet>
      <dgm:spPr/>
    </dgm:pt>
    <dgm:pt modelId="{E7FCA2B3-553B-B444-ACB5-FD9A7EC9A0A9}" type="pres">
      <dgm:prSet presAssocID="{8B87AB99-88FF-2C40-8F4F-9BAB07C1204A}" presName="level3hierChild" presStyleCnt="0"/>
      <dgm:spPr/>
    </dgm:pt>
    <dgm:pt modelId="{DA118410-517E-924C-AED1-35AEAB6C6954}" type="pres">
      <dgm:prSet presAssocID="{5EE6FF31-BC36-D142-A10E-00F2563D78F1}" presName="conn2-1" presStyleLbl="parChTrans1D4" presStyleIdx="0" presStyleCnt="1"/>
      <dgm:spPr/>
    </dgm:pt>
    <dgm:pt modelId="{F2A2D3E0-C35D-654B-867C-5095504D73AA}" type="pres">
      <dgm:prSet presAssocID="{5EE6FF31-BC36-D142-A10E-00F2563D78F1}" presName="connTx" presStyleLbl="parChTrans1D4" presStyleIdx="0" presStyleCnt="1"/>
      <dgm:spPr/>
    </dgm:pt>
    <dgm:pt modelId="{8EB4C173-E6FB-D845-AA7A-CD95FC902457}" type="pres">
      <dgm:prSet presAssocID="{7EEAEE29-86D0-4D4B-B2A4-5B60E76A092D}" presName="root2" presStyleCnt="0"/>
      <dgm:spPr/>
    </dgm:pt>
    <dgm:pt modelId="{94FAA81F-C338-4F4E-BA70-968281E9FD3F}" type="pres">
      <dgm:prSet presAssocID="{7EEAEE29-86D0-4D4B-B2A4-5B60E76A092D}" presName="LevelTwoTextNode" presStyleLbl="node4" presStyleIdx="0" presStyleCnt="1">
        <dgm:presLayoutVars>
          <dgm:chPref val="3"/>
        </dgm:presLayoutVars>
      </dgm:prSet>
      <dgm:spPr/>
    </dgm:pt>
    <dgm:pt modelId="{CA598FA0-723B-CB46-9568-0F1A4858455A}" type="pres">
      <dgm:prSet presAssocID="{7EEAEE29-86D0-4D4B-B2A4-5B60E76A092D}" presName="level3hierChild" presStyleCnt="0"/>
      <dgm:spPr/>
    </dgm:pt>
  </dgm:ptLst>
  <dgm:cxnLst>
    <dgm:cxn modelId="{B9FC3B01-8ADA-B84A-B678-B7DC4D66D928}" type="presOf" srcId="{5EE6FF31-BC36-D142-A10E-00F2563D78F1}" destId="{DA118410-517E-924C-AED1-35AEAB6C6954}" srcOrd="0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7465BC31-344E-5047-A131-C908FE3754F3}" type="presOf" srcId="{5EE6FF31-BC36-D142-A10E-00F2563D78F1}" destId="{F2A2D3E0-C35D-654B-867C-5095504D73AA}" srcOrd="1" destOrd="0" presId="urn:microsoft.com/office/officeart/2005/8/layout/hierarchy2"/>
    <dgm:cxn modelId="{6BBB0F54-4461-754C-AB95-939CF2D9DA1B}" srcId="{228AA4B6-CBF9-D640-BD84-F3C61C557256}" destId="{7C11255B-86F9-9641-8808-94F4D9105587}" srcOrd="0" destOrd="0" parTransId="{3F8E652B-DDC3-4941-B120-97963E1872D3}" sibTransId="{32CA2919-4C97-2641-9056-9F6884763929}"/>
    <dgm:cxn modelId="{1B728C63-888A-1E44-8AFE-2E798189916B}" type="presOf" srcId="{7C11255B-86F9-9641-8808-94F4D9105587}" destId="{8A6D8AD1-260D-2A40-940B-77D60556A09E}" srcOrd="0" destOrd="0" presId="urn:microsoft.com/office/officeart/2005/8/layout/hierarchy2"/>
    <dgm:cxn modelId="{7AC2716C-D3EB-474A-9A97-593035E54955}" type="presOf" srcId="{7EEAEE29-86D0-4D4B-B2A4-5B60E76A092D}" destId="{94FAA81F-C338-4F4E-BA70-968281E9FD3F}" srcOrd="0" destOrd="0" presId="urn:microsoft.com/office/officeart/2005/8/layout/hierarchy2"/>
    <dgm:cxn modelId="{A0203170-BC2F-7841-9441-219E9DD79556}" type="presOf" srcId="{A06E9D14-FC11-B84A-881B-9BDF962F588E}" destId="{B144F0EF-9628-224C-AF6C-29638461CFD9}" srcOrd="0" destOrd="0" presId="urn:microsoft.com/office/officeart/2005/8/layout/hierarchy2"/>
    <dgm:cxn modelId="{DC0F5D7A-A78F-3744-9E88-55C8A9279324}" type="presOf" srcId="{8B87AB99-88FF-2C40-8F4F-9BAB07C1204A}" destId="{111298BE-3ECC-824E-8907-5CAF88A00DA4}" srcOrd="0" destOrd="0" presId="urn:microsoft.com/office/officeart/2005/8/layout/hierarchy2"/>
    <dgm:cxn modelId="{44871F81-E725-FA48-82CE-9CEC49D49FAA}" type="presOf" srcId="{AF3F1465-97B6-7748-9874-8BB52B6B3E86}" destId="{9B352198-BB37-C14A-9BCA-2089FAA08942}" srcOrd="1" destOrd="0" presId="urn:microsoft.com/office/officeart/2005/8/layout/hierarchy2"/>
    <dgm:cxn modelId="{C07FB3AE-A174-DD44-99B6-32CB72F33A8F}" srcId="{8B87AB99-88FF-2C40-8F4F-9BAB07C1204A}" destId="{7EEAEE29-86D0-4D4B-B2A4-5B60E76A092D}" srcOrd="0" destOrd="0" parTransId="{5EE6FF31-BC36-D142-A10E-00F2563D78F1}" sibTransId="{FDE15CCE-4278-D444-80FB-83E134B4050B}"/>
    <dgm:cxn modelId="{49FDB5BC-BE59-134A-8A13-503DC2FAEAD8}" type="presOf" srcId="{88989604-BCA3-5440-AE28-D6F51B2DAE6C}" destId="{13D36C6C-1FB4-FF4E-AE42-A766B560F3EC}" srcOrd="0" destOrd="0" presId="urn:microsoft.com/office/officeart/2005/8/layout/hierarchy2"/>
    <dgm:cxn modelId="{EE20E9C0-FE37-B84A-9A19-C89185190B60}" srcId="{A06E9D14-FC11-B84A-881B-9BDF962F588E}" destId="{8B87AB99-88FF-2C40-8F4F-9BAB07C1204A}" srcOrd="0" destOrd="0" parTransId="{AF3F1465-97B6-7748-9874-8BB52B6B3E86}" sibTransId="{D1FBB99B-460F-3649-AAA2-76615900C181}"/>
    <dgm:cxn modelId="{6509E0CF-F9BA-674C-85C1-238C3EC22F80}" type="presOf" srcId="{AF3F1465-97B6-7748-9874-8BB52B6B3E86}" destId="{DE105FD5-770E-2941-B076-854ED1E4C548}" srcOrd="0" destOrd="0" presId="urn:microsoft.com/office/officeart/2005/8/layout/hierarchy2"/>
    <dgm:cxn modelId="{3D0A4AE2-8A1E-B44A-99F9-EDCA19F7C712}" srcId="{7C11255B-86F9-9641-8808-94F4D9105587}" destId="{A06E9D14-FC11-B84A-881B-9BDF962F588E}" srcOrd="0" destOrd="0" parTransId="{88989604-BCA3-5440-AE28-D6F51B2DAE6C}" sibTransId="{DDD60BE1-7559-E241-9098-280757344032}"/>
    <dgm:cxn modelId="{04DB9EF0-2B74-B345-9014-A6D6F12361CE}" type="presOf" srcId="{88989604-BCA3-5440-AE28-D6F51B2DAE6C}" destId="{4648D30D-743C-AC48-B547-4A4560CA49C9}" srcOrd="1" destOrd="0" presId="urn:microsoft.com/office/officeart/2005/8/layout/hierarchy2"/>
    <dgm:cxn modelId="{6B504D56-82E2-CA4B-AF71-98DFFF567850}" type="presParOf" srcId="{1C092EAD-EF98-6E43-930E-B963D291196E}" destId="{16A0380B-B217-CE4B-A0B1-7DAA8669BC33}" srcOrd="0" destOrd="0" presId="urn:microsoft.com/office/officeart/2005/8/layout/hierarchy2"/>
    <dgm:cxn modelId="{1D65292F-50E4-AF49-8214-3624D9EF02DF}" type="presParOf" srcId="{16A0380B-B217-CE4B-A0B1-7DAA8669BC33}" destId="{8A6D8AD1-260D-2A40-940B-77D60556A09E}" srcOrd="0" destOrd="0" presId="urn:microsoft.com/office/officeart/2005/8/layout/hierarchy2"/>
    <dgm:cxn modelId="{10CCC26B-74EE-7C4D-B629-DC600484BD60}" type="presParOf" srcId="{16A0380B-B217-CE4B-A0B1-7DAA8669BC33}" destId="{CDBDDAB8-647C-EA49-96E2-4920E4C24ADB}" srcOrd="1" destOrd="0" presId="urn:microsoft.com/office/officeart/2005/8/layout/hierarchy2"/>
    <dgm:cxn modelId="{F8ABF76A-7534-5B4E-83F1-DB747B208E0D}" type="presParOf" srcId="{CDBDDAB8-647C-EA49-96E2-4920E4C24ADB}" destId="{13D36C6C-1FB4-FF4E-AE42-A766B560F3EC}" srcOrd="0" destOrd="0" presId="urn:microsoft.com/office/officeart/2005/8/layout/hierarchy2"/>
    <dgm:cxn modelId="{CE31F908-C8DA-D147-A034-520980662446}" type="presParOf" srcId="{13D36C6C-1FB4-FF4E-AE42-A766B560F3EC}" destId="{4648D30D-743C-AC48-B547-4A4560CA49C9}" srcOrd="0" destOrd="0" presId="urn:microsoft.com/office/officeart/2005/8/layout/hierarchy2"/>
    <dgm:cxn modelId="{45908184-50CE-A840-B361-774950138B77}" type="presParOf" srcId="{CDBDDAB8-647C-EA49-96E2-4920E4C24ADB}" destId="{A6F6583F-F96F-8A4E-BF51-6F62AC35BAA7}" srcOrd="1" destOrd="0" presId="urn:microsoft.com/office/officeart/2005/8/layout/hierarchy2"/>
    <dgm:cxn modelId="{4ABAA070-9B5F-A24E-9BB3-BA6318B74E60}" type="presParOf" srcId="{A6F6583F-F96F-8A4E-BF51-6F62AC35BAA7}" destId="{B144F0EF-9628-224C-AF6C-29638461CFD9}" srcOrd="0" destOrd="0" presId="urn:microsoft.com/office/officeart/2005/8/layout/hierarchy2"/>
    <dgm:cxn modelId="{D0C20DB1-DDA8-BD41-905D-1FA9E3E5D9E9}" type="presParOf" srcId="{A6F6583F-F96F-8A4E-BF51-6F62AC35BAA7}" destId="{04762D15-6564-6F45-A1CF-A59769B0B76C}" srcOrd="1" destOrd="0" presId="urn:microsoft.com/office/officeart/2005/8/layout/hierarchy2"/>
    <dgm:cxn modelId="{B9047702-105F-CC44-8453-8090599A5914}" type="presParOf" srcId="{04762D15-6564-6F45-A1CF-A59769B0B76C}" destId="{DE105FD5-770E-2941-B076-854ED1E4C548}" srcOrd="0" destOrd="0" presId="urn:microsoft.com/office/officeart/2005/8/layout/hierarchy2"/>
    <dgm:cxn modelId="{4A8DDC7B-2C27-2B49-A9BE-2B1BE8BF82D7}" type="presParOf" srcId="{DE105FD5-770E-2941-B076-854ED1E4C548}" destId="{9B352198-BB37-C14A-9BCA-2089FAA08942}" srcOrd="0" destOrd="0" presId="urn:microsoft.com/office/officeart/2005/8/layout/hierarchy2"/>
    <dgm:cxn modelId="{83A1FA58-2BF8-BB42-8D83-31300341B082}" type="presParOf" srcId="{04762D15-6564-6F45-A1CF-A59769B0B76C}" destId="{6135210E-021B-E947-B1B6-9314B17C1617}" srcOrd="1" destOrd="0" presId="urn:microsoft.com/office/officeart/2005/8/layout/hierarchy2"/>
    <dgm:cxn modelId="{628740DC-7F6F-DC4F-A077-FB3022BBA9F6}" type="presParOf" srcId="{6135210E-021B-E947-B1B6-9314B17C1617}" destId="{111298BE-3ECC-824E-8907-5CAF88A00DA4}" srcOrd="0" destOrd="0" presId="urn:microsoft.com/office/officeart/2005/8/layout/hierarchy2"/>
    <dgm:cxn modelId="{859C05A9-B67F-5A4B-969D-134D5BFEB5D7}" type="presParOf" srcId="{6135210E-021B-E947-B1B6-9314B17C1617}" destId="{E7FCA2B3-553B-B444-ACB5-FD9A7EC9A0A9}" srcOrd="1" destOrd="0" presId="urn:microsoft.com/office/officeart/2005/8/layout/hierarchy2"/>
    <dgm:cxn modelId="{597D46F0-4118-E145-9112-4C9E71BAE4FB}" type="presParOf" srcId="{E7FCA2B3-553B-B444-ACB5-FD9A7EC9A0A9}" destId="{DA118410-517E-924C-AED1-35AEAB6C6954}" srcOrd="0" destOrd="0" presId="urn:microsoft.com/office/officeart/2005/8/layout/hierarchy2"/>
    <dgm:cxn modelId="{A460A06A-DBA8-7749-85DA-7FFD02A72AFB}" type="presParOf" srcId="{DA118410-517E-924C-AED1-35AEAB6C6954}" destId="{F2A2D3E0-C35D-654B-867C-5095504D73AA}" srcOrd="0" destOrd="0" presId="urn:microsoft.com/office/officeart/2005/8/layout/hierarchy2"/>
    <dgm:cxn modelId="{DC10F611-74AA-4F4A-A09B-F32384B835D7}" type="presParOf" srcId="{E7FCA2B3-553B-B444-ACB5-FD9A7EC9A0A9}" destId="{8EB4C173-E6FB-D845-AA7A-CD95FC902457}" srcOrd="1" destOrd="0" presId="urn:microsoft.com/office/officeart/2005/8/layout/hierarchy2"/>
    <dgm:cxn modelId="{EE464621-8044-3F47-906B-A33F8CAE279C}" type="presParOf" srcId="{8EB4C173-E6FB-D845-AA7A-CD95FC902457}" destId="{94FAA81F-C338-4F4E-BA70-968281E9FD3F}" srcOrd="0" destOrd="0" presId="urn:microsoft.com/office/officeart/2005/8/layout/hierarchy2"/>
    <dgm:cxn modelId="{F02B34A4-9915-1543-99E7-6ED09CDAD715}" type="presParOf" srcId="{8EB4C173-E6FB-D845-AA7A-CD95FC902457}" destId="{CA598FA0-723B-CB46-9568-0F1A485845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6E33-DA76-6543-B968-A455A8244370}">
      <dsp:nvSpPr>
        <dsp:cNvPr id="0" name=""/>
        <dsp:cNvSpPr/>
      </dsp:nvSpPr>
      <dsp:spPr>
        <a:xfrm>
          <a:off x="1038324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sp:txBody>
      <dsp:txXfrm>
        <a:off x="1056981" y="20806"/>
        <a:ext cx="1236654" cy="599670"/>
      </dsp:txXfrm>
    </dsp:sp>
    <dsp:sp modelId="{4F372736-BB0D-4544-85DC-8D6EEC582B17}">
      <dsp:nvSpPr>
        <dsp:cNvPr id="0" name=""/>
        <dsp:cNvSpPr/>
      </dsp:nvSpPr>
      <dsp:spPr>
        <a:xfrm>
          <a:off x="1165721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5AA8-FB0A-E542-9DE0-CE5776237691}">
      <dsp:nvSpPr>
        <dsp:cNvPr id="0" name=""/>
        <dsp:cNvSpPr/>
      </dsp:nvSpPr>
      <dsp:spPr>
        <a:xfrm>
          <a:off x="1293117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sp:txBody>
      <dsp:txXfrm>
        <a:off x="1311774" y="817037"/>
        <a:ext cx="981861" cy="599670"/>
      </dsp:txXfrm>
    </dsp:sp>
    <dsp:sp modelId="{B0065D2A-0D4E-2847-9EB1-BB33C475DA32}">
      <dsp:nvSpPr>
        <dsp:cNvPr id="0" name=""/>
        <dsp:cNvSpPr/>
      </dsp:nvSpPr>
      <dsp:spPr>
        <a:xfrm>
          <a:off x="1165721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2F75F-A34A-564A-A8C3-C8CB4737F912}">
      <dsp:nvSpPr>
        <dsp:cNvPr id="0" name=""/>
        <dsp:cNvSpPr/>
      </dsp:nvSpPr>
      <dsp:spPr>
        <a:xfrm>
          <a:off x="1293117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sp:txBody>
      <dsp:txXfrm>
        <a:off x="1311774" y="1613267"/>
        <a:ext cx="981861" cy="599670"/>
      </dsp:txXfrm>
    </dsp:sp>
    <dsp:sp modelId="{2BF9196C-607D-C240-B607-E0F54E873E7A}">
      <dsp:nvSpPr>
        <dsp:cNvPr id="0" name=""/>
        <dsp:cNvSpPr/>
      </dsp:nvSpPr>
      <dsp:spPr>
        <a:xfrm>
          <a:off x="1165721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4283A-87E2-2548-A6E9-44663D6E683F}">
      <dsp:nvSpPr>
        <dsp:cNvPr id="0" name=""/>
        <dsp:cNvSpPr/>
      </dsp:nvSpPr>
      <dsp:spPr>
        <a:xfrm>
          <a:off x="1293117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sp:txBody>
      <dsp:txXfrm>
        <a:off x="1311774" y="2409498"/>
        <a:ext cx="981861" cy="599670"/>
      </dsp:txXfrm>
    </dsp:sp>
    <dsp:sp modelId="{6DBAB38D-44C9-6149-B2D5-FEE3D80A24DC}">
      <dsp:nvSpPr>
        <dsp:cNvPr id="0" name=""/>
        <dsp:cNvSpPr/>
      </dsp:nvSpPr>
      <dsp:spPr>
        <a:xfrm>
          <a:off x="2630785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 sz="1200" kern="1200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sp:txBody>
      <dsp:txXfrm>
        <a:off x="2649442" y="20806"/>
        <a:ext cx="1236654" cy="599670"/>
      </dsp:txXfrm>
    </dsp:sp>
    <dsp:sp modelId="{5497EC49-C11D-6F44-9402-4BCC2AB73E9B}">
      <dsp:nvSpPr>
        <dsp:cNvPr id="0" name=""/>
        <dsp:cNvSpPr/>
      </dsp:nvSpPr>
      <dsp:spPr>
        <a:xfrm>
          <a:off x="275818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FC01-C914-2C4A-A715-123D52C00D3E}">
      <dsp:nvSpPr>
        <dsp:cNvPr id="0" name=""/>
        <dsp:cNvSpPr/>
      </dsp:nvSpPr>
      <dsp:spPr>
        <a:xfrm>
          <a:off x="2885578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sp:txBody>
      <dsp:txXfrm>
        <a:off x="2904235" y="817037"/>
        <a:ext cx="981861" cy="599670"/>
      </dsp:txXfrm>
    </dsp:sp>
    <dsp:sp modelId="{BD9E9994-0352-E649-BCCD-A0251FA7FB81}">
      <dsp:nvSpPr>
        <dsp:cNvPr id="0" name=""/>
        <dsp:cNvSpPr/>
      </dsp:nvSpPr>
      <dsp:spPr>
        <a:xfrm>
          <a:off x="275818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3070C-44A0-DA49-ACBE-6FFD7C8B8645}">
      <dsp:nvSpPr>
        <dsp:cNvPr id="0" name=""/>
        <dsp:cNvSpPr/>
      </dsp:nvSpPr>
      <dsp:spPr>
        <a:xfrm>
          <a:off x="2885578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sp:txBody>
      <dsp:txXfrm>
        <a:off x="2904235" y="1613267"/>
        <a:ext cx="981861" cy="599670"/>
      </dsp:txXfrm>
    </dsp:sp>
    <dsp:sp modelId="{5C443DD3-3407-F74D-B2DF-8DBD2DF14AC3}">
      <dsp:nvSpPr>
        <dsp:cNvPr id="0" name=""/>
        <dsp:cNvSpPr/>
      </dsp:nvSpPr>
      <dsp:spPr>
        <a:xfrm>
          <a:off x="2758182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F09E5-BCD5-FE4F-9767-CD56D9D4E6FE}">
      <dsp:nvSpPr>
        <dsp:cNvPr id="0" name=""/>
        <dsp:cNvSpPr/>
      </dsp:nvSpPr>
      <dsp:spPr>
        <a:xfrm>
          <a:off x="2885578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sp:txBody>
      <dsp:txXfrm>
        <a:off x="2904235" y="2409498"/>
        <a:ext cx="981861" cy="599670"/>
      </dsp:txXfrm>
    </dsp:sp>
    <dsp:sp modelId="{CDF6613C-16D2-B243-9B87-02B9236A8A65}">
      <dsp:nvSpPr>
        <dsp:cNvPr id="0" name=""/>
        <dsp:cNvSpPr/>
      </dsp:nvSpPr>
      <dsp:spPr>
        <a:xfrm>
          <a:off x="2758182" y="639134"/>
          <a:ext cx="127396" cy="286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429"/>
              </a:lnTo>
              <a:lnTo>
                <a:pt x="127396" y="28664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7F0CC-C10C-584C-B9A6-637D5EF5F08B}">
      <dsp:nvSpPr>
        <dsp:cNvPr id="0" name=""/>
        <dsp:cNvSpPr/>
      </dsp:nvSpPr>
      <dsp:spPr>
        <a:xfrm>
          <a:off x="2885578" y="318707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sp:txBody>
      <dsp:txXfrm>
        <a:off x="2904235" y="3205728"/>
        <a:ext cx="981861" cy="599670"/>
      </dsp:txXfrm>
    </dsp:sp>
    <dsp:sp modelId="{61D2EEC1-7BB7-1645-BE0C-1281E8ED80D0}">
      <dsp:nvSpPr>
        <dsp:cNvPr id="0" name=""/>
        <dsp:cNvSpPr/>
      </dsp:nvSpPr>
      <dsp:spPr>
        <a:xfrm>
          <a:off x="2758182" y="639134"/>
          <a:ext cx="127396" cy="366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0"/>
              </a:lnTo>
              <a:lnTo>
                <a:pt x="127396" y="36626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E761C-043B-F743-8450-A9F0EB4A34F2}">
      <dsp:nvSpPr>
        <dsp:cNvPr id="0" name=""/>
        <dsp:cNvSpPr/>
      </dsp:nvSpPr>
      <dsp:spPr>
        <a:xfrm>
          <a:off x="2885578" y="398330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sp:txBody>
      <dsp:txXfrm>
        <a:off x="2904235" y="4001959"/>
        <a:ext cx="981861" cy="599670"/>
      </dsp:txXfrm>
    </dsp:sp>
    <dsp:sp modelId="{6A48EA59-9F4C-6745-B0B7-4A5AB1182EF1}">
      <dsp:nvSpPr>
        <dsp:cNvPr id="0" name=""/>
        <dsp:cNvSpPr/>
      </dsp:nvSpPr>
      <dsp:spPr>
        <a:xfrm>
          <a:off x="2758182" y="639134"/>
          <a:ext cx="127396" cy="44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890"/>
              </a:lnTo>
              <a:lnTo>
                <a:pt x="127396" y="44588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9D38-B233-E54A-9844-3C14FF837260}">
      <dsp:nvSpPr>
        <dsp:cNvPr id="0" name=""/>
        <dsp:cNvSpPr/>
      </dsp:nvSpPr>
      <dsp:spPr>
        <a:xfrm>
          <a:off x="2885578" y="477953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sp:txBody>
      <dsp:txXfrm>
        <a:off x="2904235" y="4798189"/>
        <a:ext cx="981861" cy="599670"/>
      </dsp:txXfrm>
    </dsp:sp>
    <dsp:sp modelId="{FA4C3743-3467-FC44-B7FE-287DEAA1124D}">
      <dsp:nvSpPr>
        <dsp:cNvPr id="0" name=""/>
        <dsp:cNvSpPr/>
      </dsp:nvSpPr>
      <dsp:spPr>
        <a:xfrm>
          <a:off x="4223246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sp:txBody>
      <dsp:txXfrm>
        <a:off x="4241903" y="20806"/>
        <a:ext cx="1236654" cy="599670"/>
      </dsp:txXfrm>
    </dsp:sp>
    <dsp:sp modelId="{BD7E7287-F168-C044-8FDB-7C9362666596}">
      <dsp:nvSpPr>
        <dsp:cNvPr id="0" name=""/>
        <dsp:cNvSpPr/>
      </dsp:nvSpPr>
      <dsp:spPr>
        <a:xfrm>
          <a:off x="435064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07E81-B4BF-EE46-9ABC-616C00915F1E}">
      <dsp:nvSpPr>
        <dsp:cNvPr id="0" name=""/>
        <dsp:cNvSpPr/>
      </dsp:nvSpPr>
      <dsp:spPr>
        <a:xfrm>
          <a:off x="4478039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sp:txBody>
      <dsp:txXfrm>
        <a:off x="4496696" y="817037"/>
        <a:ext cx="981861" cy="599670"/>
      </dsp:txXfrm>
    </dsp:sp>
    <dsp:sp modelId="{B1D037E0-2392-374F-98D5-B4CDDF00940A}">
      <dsp:nvSpPr>
        <dsp:cNvPr id="0" name=""/>
        <dsp:cNvSpPr/>
      </dsp:nvSpPr>
      <dsp:spPr>
        <a:xfrm>
          <a:off x="435064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C035-FD52-8C4A-A98B-7EFBD3D7356C}">
      <dsp:nvSpPr>
        <dsp:cNvPr id="0" name=""/>
        <dsp:cNvSpPr/>
      </dsp:nvSpPr>
      <dsp:spPr>
        <a:xfrm>
          <a:off x="4478039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sp:txBody>
      <dsp:txXfrm>
        <a:off x="4496696" y="1613267"/>
        <a:ext cx="981861" cy="599670"/>
      </dsp:txXfrm>
    </dsp:sp>
    <dsp:sp modelId="{8446538A-E931-5B47-A6B9-022BADC67260}">
      <dsp:nvSpPr>
        <dsp:cNvPr id="0" name=""/>
        <dsp:cNvSpPr/>
      </dsp:nvSpPr>
      <dsp:spPr>
        <a:xfrm>
          <a:off x="5815707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sp:txBody>
      <dsp:txXfrm>
        <a:off x="5834364" y="20806"/>
        <a:ext cx="1236654" cy="599670"/>
      </dsp:txXfrm>
    </dsp:sp>
    <dsp:sp modelId="{F154EDEC-091F-A44F-8169-5653E1049665}">
      <dsp:nvSpPr>
        <dsp:cNvPr id="0" name=""/>
        <dsp:cNvSpPr/>
      </dsp:nvSpPr>
      <dsp:spPr>
        <a:xfrm>
          <a:off x="5943103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6D20D-C212-3A44-A7CA-C30BD97733AB}">
      <dsp:nvSpPr>
        <dsp:cNvPr id="0" name=""/>
        <dsp:cNvSpPr/>
      </dsp:nvSpPr>
      <dsp:spPr>
        <a:xfrm>
          <a:off x="6070500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sp:txBody>
      <dsp:txXfrm>
        <a:off x="6089157" y="817037"/>
        <a:ext cx="981861" cy="599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A97-E246-1A44-9616-FB96C0ABD8ED}">
      <dsp:nvSpPr>
        <dsp:cNvPr id="0" name=""/>
        <dsp:cNvSpPr/>
      </dsp:nvSpPr>
      <dsp:spPr>
        <a:xfrm>
          <a:off x="11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class + (1| year) + (1|cell))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" y="0"/>
        <a:ext cx="2579687" cy="1625600"/>
      </dsp:txXfrm>
    </dsp:sp>
    <dsp:sp modelId="{066CB936-AF78-404F-B40D-33B0A2C1C2EA}">
      <dsp:nvSpPr>
        <dsp:cNvPr id="0" name=""/>
        <dsp:cNvSpPr/>
      </dsp:nvSpPr>
      <dsp:spPr>
        <a:xfrm>
          <a:off x="258176" y="1684976"/>
          <a:ext cx="2063750" cy="21400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621" y="1745421"/>
        <a:ext cx="1942860" cy="2019155"/>
      </dsp:txXfrm>
    </dsp:sp>
    <dsp:sp modelId="{68F75405-0375-FA40-950A-CCAC4B10AD36}">
      <dsp:nvSpPr>
        <dsp:cNvPr id="0" name=""/>
        <dsp:cNvSpPr/>
      </dsp:nvSpPr>
      <dsp:spPr>
        <a:xfrm>
          <a:off x="258960" y="4093269"/>
          <a:ext cx="2063750" cy="1054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sp:txBody>
      <dsp:txXfrm>
        <a:off x="289842" y="4124151"/>
        <a:ext cx="2001986" cy="992631"/>
      </dsp:txXfrm>
    </dsp:sp>
    <dsp:sp modelId="{57B73594-B4BC-6442-9BA5-F64BCEC77E5A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kern="1200" dirty="0"/>
        </a:p>
      </dsp:txBody>
      <dsp:txXfrm>
        <a:off x="2774156" y="0"/>
        <a:ext cx="2579687" cy="1625600"/>
      </dsp:txXfrm>
    </dsp:sp>
    <dsp:sp modelId="{A37E25F7-96C1-C34F-972B-AD36B2159306}">
      <dsp:nvSpPr>
        <dsp:cNvPr id="0" name=""/>
        <dsp:cNvSpPr/>
      </dsp:nvSpPr>
      <dsp:spPr>
        <a:xfrm>
          <a:off x="3032125" y="1611818"/>
          <a:ext cx="2063750" cy="2195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kern="1200" dirty="0"/>
        </a:p>
      </dsp:txBody>
      <dsp:txXfrm>
        <a:off x="3092570" y="1672263"/>
        <a:ext cx="1942860" cy="2074139"/>
      </dsp:txXfrm>
    </dsp:sp>
    <dsp:sp modelId="{B3A73337-276B-0243-B95F-112EFA3B73B3}">
      <dsp:nvSpPr>
        <dsp:cNvPr id="0" name=""/>
        <dsp:cNvSpPr/>
      </dsp:nvSpPr>
      <dsp:spPr>
        <a:xfrm>
          <a:off x="3032125" y="4062330"/>
          <a:ext cx="2063750" cy="10956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kern="1200" dirty="0"/>
        </a:p>
      </dsp:txBody>
      <dsp:txXfrm>
        <a:off x="3064216" y="4094421"/>
        <a:ext cx="1999568" cy="1031493"/>
      </dsp:txXfrm>
    </dsp:sp>
    <dsp:sp modelId="{3E4F1E95-AA13-4148-A810-3C32EC28DC22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SPE  + 1)*</a:t>
          </a:r>
          <a:endParaRPr lang="en-US" sz="1600" kern="1200" dirty="0"/>
        </a:p>
      </dsp:txBody>
      <dsp:txXfrm>
        <a:off x="5547320" y="0"/>
        <a:ext cx="2579687" cy="1625600"/>
      </dsp:txXfrm>
    </dsp:sp>
    <dsp:sp modelId="{EF1A1E9C-6819-834E-B4A4-D02D71368B94}">
      <dsp:nvSpPr>
        <dsp:cNvPr id="0" name=""/>
        <dsp:cNvSpPr/>
      </dsp:nvSpPr>
      <dsp:spPr>
        <a:xfrm>
          <a:off x="5805289" y="1625815"/>
          <a:ext cx="2063750" cy="2243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1, testing null model and SPE event (categorical)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transition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65734" y="1686260"/>
        <a:ext cx="1942860" cy="2122876"/>
      </dsp:txXfrm>
    </dsp:sp>
    <dsp:sp modelId="{34715EC8-EB7F-B14E-87CB-83ED6E14A76E}">
      <dsp:nvSpPr>
        <dsp:cNvPr id="0" name=""/>
        <dsp:cNvSpPr/>
      </dsp:nvSpPr>
      <dsp:spPr>
        <a:xfrm>
          <a:off x="5805289" y="4039972"/>
          <a:ext cx="2063750" cy="1107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7728" y="4072411"/>
        <a:ext cx="1998872" cy="1042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C080-44C3-8D45-A8BB-B9D7BAB84AAB}">
      <dsp:nvSpPr>
        <dsp:cNvPr id="0" name=""/>
        <dsp:cNvSpPr/>
      </dsp:nvSpPr>
      <dsp:spPr>
        <a:xfrm>
          <a:off x="752" y="37783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sp:txBody>
      <dsp:txXfrm>
        <a:off x="28431" y="65462"/>
        <a:ext cx="1834698" cy="889670"/>
      </dsp:txXfrm>
    </dsp:sp>
    <dsp:sp modelId="{740690B0-CBAC-354F-9D64-29120138F8FC}">
      <dsp:nvSpPr>
        <dsp:cNvPr id="0" name=""/>
        <dsp:cNvSpPr/>
      </dsp:nvSpPr>
      <dsp:spPr>
        <a:xfrm>
          <a:off x="1890809" y="483973"/>
          <a:ext cx="756022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022" y="2632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249919" y="491396"/>
        <a:ext cx="37801" cy="37801"/>
      </dsp:txXfrm>
    </dsp:sp>
    <dsp:sp modelId="{8EB73F82-4CB4-5C45-90FE-A588AF960471}">
      <dsp:nvSpPr>
        <dsp:cNvPr id="0" name=""/>
        <dsp:cNvSpPr/>
      </dsp:nvSpPr>
      <dsp:spPr>
        <a:xfrm>
          <a:off x="2646831" y="37783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2674510" y="65462"/>
        <a:ext cx="1834698" cy="889670"/>
      </dsp:txXfrm>
    </dsp:sp>
    <dsp:sp modelId="{AEC88193-B79F-4A45-89F8-D9D6A9D18700}">
      <dsp:nvSpPr>
        <dsp:cNvPr id="0" name=""/>
        <dsp:cNvSpPr/>
      </dsp:nvSpPr>
      <dsp:spPr>
        <a:xfrm rot="3363016">
          <a:off x="4249613" y="1023689"/>
          <a:ext cx="1301258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1301258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867711" y="1017480"/>
        <a:ext cx="65062" cy="65062"/>
      </dsp:txXfrm>
    </dsp:sp>
    <dsp:sp modelId="{F940EE10-9DE6-0A46-BA77-97A79A94057B}">
      <dsp:nvSpPr>
        <dsp:cNvPr id="0" name=""/>
        <dsp:cNvSpPr/>
      </dsp:nvSpPr>
      <dsp:spPr>
        <a:xfrm>
          <a:off x="5263596" y="1117213"/>
          <a:ext cx="1890056" cy="9450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5291275" y="1144892"/>
        <a:ext cx="1834698" cy="889670"/>
      </dsp:txXfrm>
    </dsp:sp>
    <dsp:sp modelId="{8A6D8AD1-260D-2A40-940B-77D60556A09E}">
      <dsp:nvSpPr>
        <dsp:cNvPr id="0" name=""/>
        <dsp:cNvSpPr/>
      </dsp:nvSpPr>
      <dsp:spPr>
        <a:xfrm>
          <a:off x="752" y="1143026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28431" y="1170705"/>
        <a:ext cx="1834698" cy="889670"/>
      </dsp:txXfrm>
    </dsp:sp>
    <dsp:sp modelId="{4304C7D4-F487-4B43-B7C8-2DA11A18CDAC}">
      <dsp:nvSpPr>
        <dsp:cNvPr id="0" name=""/>
        <dsp:cNvSpPr/>
      </dsp:nvSpPr>
      <dsp:spPr>
        <a:xfrm>
          <a:off x="1890809" y="1589217"/>
          <a:ext cx="756022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022" y="2632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249919" y="1596640"/>
        <a:ext cx="37801" cy="37801"/>
      </dsp:txXfrm>
    </dsp:sp>
    <dsp:sp modelId="{53B727F6-7589-BE46-BBD6-78A744F81F05}">
      <dsp:nvSpPr>
        <dsp:cNvPr id="0" name=""/>
        <dsp:cNvSpPr/>
      </dsp:nvSpPr>
      <dsp:spPr>
        <a:xfrm>
          <a:off x="2646831" y="1143026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2674510" y="1170705"/>
        <a:ext cx="1834698" cy="889670"/>
      </dsp:txXfrm>
    </dsp:sp>
    <dsp:sp modelId="{A008D34C-C2E7-E447-89A9-7AEE43F0FC8A}">
      <dsp:nvSpPr>
        <dsp:cNvPr id="0" name=""/>
        <dsp:cNvSpPr/>
      </dsp:nvSpPr>
      <dsp:spPr>
        <a:xfrm rot="21499687">
          <a:off x="4536727" y="1578184"/>
          <a:ext cx="756325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325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895982" y="1585599"/>
        <a:ext cx="37816" cy="37816"/>
      </dsp:txXfrm>
    </dsp:sp>
    <dsp:sp modelId="{305E085D-1094-9A42-B106-820DABC3E5F5}">
      <dsp:nvSpPr>
        <dsp:cNvPr id="0" name=""/>
        <dsp:cNvSpPr/>
      </dsp:nvSpPr>
      <dsp:spPr>
        <a:xfrm>
          <a:off x="5292892" y="1102499"/>
          <a:ext cx="1890056" cy="981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5321652" y="1131259"/>
        <a:ext cx="1832536" cy="924430"/>
      </dsp:txXfrm>
    </dsp:sp>
    <dsp:sp modelId="{CB4D36E5-10E6-A643-887F-8572E7CB0BAB}">
      <dsp:nvSpPr>
        <dsp:cNvPr id="0" name=""/>
        <dsp:cNvSpPr/>
      </dsp:nvSpPr>
      <dsp:spPr>
        <a:xfrm>
          <a:off x="752" y="2248270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28431" y="2275949"/>
        <a:ext cx="1834698" cy="889670"/>
      </dsp:txXfrm>
    </dsp:sp>
    <dsp:sp modelId="{DCBA8EFA-6C6B-5B49-A2BC-ECB2EE07A98C}">
      <dsp:nvSpPr>
        <dsp:cNvPr id="0" name=""/>
        <dsp:cNvSpPr/>
      </dsp:nvSpPr>
      <dsp:spPr>
        <a:xfrm>
          <a:off x="1890809" y="2694461"/>
          <a:ext cx="756022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022" y="2632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249919" y="2701884"/>
        <a:ext cx="37801" cy="37801"/>
      </dsp:txXfrm>
    </dsp:sp>
    <dsp:sp modelId="{94617DF4-FA29-2643-88EA-5EF8168BA99D}">
      <dsp:nvSpPr>
        <dsp:cNvPr id="0" name=""/>
        <dsp:cNvSpPr/>
      </dsp:nvSpPr>
      <dsp:spPr>
        <a:xfrm>
          <a:off x="2646831" y="2248270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2674510" y="2275949"/>
        <a:ext cx="1834698" cy="889670"/>
      </dsp:txXfrm>
    </dsp:sp>
    <dsp:sp modelId="{1B24253E-6275-B140-8912-84558220E260}">
      <dsp:nvSpPr>
        <dsp:cNvPr id="0" name=""/>
        <dsp:cNvSpPr/>
      </dsp:nvSpPr>
      <dsp:spPr>
        <a:xfrm rot="17964209">
          <a:off x="4211835" y="2138161"/>
          <a:ext cx="1277113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1277113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818464" y="2132556"/>
        <a:ext cx="63855" cy="63855"/>
      </dsp:txXfrm>
    </dsp:sp>
    <dsp:sp modelId="{3D46BEF6-DDB9-7948-AD19-A61546532264}">
      <dsp:nvSpPr>
        <dsp:cNvPr id="0" name=""/>
        <dsp:cNvSpPr/>
      </dsp:nvSpPr>
      <dsp:spPr>
        <a:xfrm>
          <a:off x="5163896" y="1135669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Voting</a:t>
          </a:r>
        </a:p>
      </dsp:txBody>
      <dsp:txXfrm>
        <a:off x="5191575" y="1163348"/>
        <a:ext cx="1834698" cy="889670"/>
      </dsp:txXfrm>
    </dsp:sp>
    <dsp:sp modelId="{EADD3DF7-FF5C-304F-B357-DF23E133BD00}">
      <dsp:nvSpPr>
        <dsp:cNvPr id="0" name=""/>
        <dsp:cNvSpPr/>
      </dsp:nvSpPr>
      <dsp:spPr>
        <a:xfrm rot="21557199">
          <a:off x="7053923" y="1577093"/>
          <a:ext cx="765891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65891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7417721" y="1584268"/>
        <a:ext cx="38294" cy="38294"/>
      </dsp:txXfrm>
    </dsp:sp>
    <dsp:sp modelId="{B719D28C-6C0A-164E-8213-24F51F759508}">
      <dsp:nvSpPr>
        <dsp:cNvPr id="0" name=""/>
        <dsp:cNvSpPr/>
      </dsp:nvSpPr>
      <dsp:spPr>
        <a:xfrm>
          <a:off x="7819784" y="1126134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Classify all study data</a:t>
          </a:r>
        </a:p>
      </dsp:txBody>
      <dsp:txXfrm>
        <a:off x="7847463" y="1153813"/>
        <a:ext cx="1834698" cy="889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C080-44C3-8D45-A8BB-B9D7BAB84AAB}">
      <dsp:nvSpPr>
        <dsp:cNvPr id="0" name=""/>
        <dsp:cNvSpPr/>
      </dsp:nvSpPr>
      <dsp:spPr>
        <a:xfrm>
          <a:off x="1329" y="1169424"/>
          <a:ext cx="2204432" cy="1102216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  <a:cs typeface="Arial" panose="020B0604020202020204" pitchFamily="34" charset="0"/>
            </a:rPr>
            <a:t>Testing sample</a:t>
          </a:r>
        </a:p>
      </dsp:txBody>
      <dsp:txXfrm>
        <a:off x="33612" y="1201707"/>
        <a:ext cx="2139866" cy="1037650"/>
      </dsp:txXfrm>
    </dsp:sp>
    <dsp:sp modelId="{740690B0-CBAC-354F-9D64-29120138F8FC}">
      <dsp:nvSpPr>
        <dsp:cNvPr id="0" name=""/>
        <dsp:cNvSpPr/>
      </dsp:nvSpPr>
      <dsp:spPr>
        <a:xfrm>
          <a:off x="2205761" y="1691704"/>
          <a:ext cx="881772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81772" y="288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624603" y="1698488"/>
        <a:ext cx="44088" cy="44088"/>
      </dsp:txXfrm>
    </dsp:sp>
    <dsp:sp modelId="{8EB73F82-4CB4-5C45-90FE-A588AF960471}">
      <dsp:nvSpPr>
        <dsp:cNvPr id="0" name=""/>
        <dsp:cNvSpPr/>
      </dsp:nvSpPr>
      <dsp:spPr>
        <a:xfrm>
          <a:off x="3087534" y="1169424"/>
          <a:ext cx="2204432" cy="1102216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Trained classifier</a:t>
          </a:r>
        </a:p>
      </dsp:txBody>
      <dsp:txXfrm>
        <a:off x="3119817" y="1201707"/>
        <a:ext cx="2139866" cy="1037650"/>
      </dsp:txXfrm>
    </dsp:sp>
    <dsp:sp modelId="{AEC88193-B79F-4A45-89F8-D9D6A9D18700}">
      <dsp:nvSpPr>
        <dsp:cNvPr id="0" name=""/>
        <dsp:cNvSpPr/>
      </dsp:nvSpPr>
      <dsp:spPr>
        <a:xfrm rot="21565883">
          <a:off x="5291949" y="1688199"/>
          <a:ext cx="706378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706378" y="288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5627479" y="1699367"/>
        <a:ext cx="35318" cy="35318"/>
      </dsp:txXfrm>
    </dsp:sp>
    <dsp:sp modelId="{F940EE10-9DE6-0A46-BA77-97A79A94057B}">
      <dsp:nvSpPr>
        <dsp:cNvPr id="0" name=""/>
        <dsp:cNvSpPr/>
      </dsp:nvSpPr>
      <dsp:spPr>
        <a:xfrm>
          <a:off x="5998310" y="1162414"/>
          <a:ext cx="2204432" cy="1102216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Test error &amp; accuracy</a:t>
          </a:r>
        </a:p>
      </dsp:txBody>
      <dsp:txXfrm>
        <a:off x="6030593" y="1194697"/>
        <a:ext cx="2139866" cy="1037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C080-44C3-8D45-A8BB-B9D7BAB84AAB}">
      <dsp:nvSpPr>
        <dsp:cNvPr id="0" name=""/>
        <dsp:cNvSpPr/>
      </dsp:nvSpPr>
      <dsp:spPr>
        <a:xfrm>
          <a:off x="787" y="762568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sp:txBody>
      <dsp:txXfrm>
        <a:off x="17593" y="779374"/>
        <a:ext cx="1113969" cy="540178"/>
      </dsp:txXfrm>
    </dsp:sp>
    <dsp:sp modelId="{740690B0-CBAC-354F-9D64-29120138F8FC}">
      <dsp:nvSpPr>
        <dsp:cNvPr id="0" name=""/>
        <dsp:cNvSpPr/>
      </dsp:nvSpPr>
      <dsp:spPr>
        <a:xfrm>
          <a:off x="1148369" y="1034456"/>
          <a:ext cx="45903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032" y="150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1366409" y="1037988"/>
        <a:ext cx="22951" cy="22951"/>
      </dsp:txXfrm>
    </dsp:sp>
    <dsp:sp modelId="{8EB73F82-4CB4-5C45-90FE-A588AF960471}">
      <dsp:nvSpPr>
        <dsp:cNvPr id="0" name=""/>
        <dsp:cNvSpPr/>
      </dsp:nvSpPr>
      <dsp:spPr>
        <a:xfrm>
          <a:off x="1607401" y="762568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1624207" y="779374"/>
        <a:ext cx="1113969" cy="540178"/>
      </dsp:txXfrm>
    </dsp:sp>
    <dsp:sp modelId="{AEC88193-B79F-4A45-89F8-D9D6A9D18700}">
      <dsp:nvSpPr>
        <dsp:cNvPr id="0" name=""/>
        <dsp:cNvSpPr/>
      </dsp:nvSpPr>
      <dsp:spPr>
        <a:xfrm rot="3363016">
          <a:off x="2580559" y="1362154"/>
          <a:ext cx="79008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790082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955848" y="1357409"/>
        <a:ext cx="39504" cy="39504"/>
      </dsp:txXfrm>
    </dsp:sp>
    <dsp:sp modelId="{F940EE10-9DE6-0A46-BA77-97A79A94057B}">
      <dsp:nvSpPr>
        <dsp:cNvPr id="0" name=""/>
        <dsp:cNvSpPr/>
      </dsp:nvSpPr>
      <dsp:spPr>
        <a:xfrm>
          <a:off x="3196217" y="1417963"/>
          <a:ext cx="1147581" cy="573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3213023" y="1434769"/>
        <a:ext cx="1113969" cy="540178"/>
      </dsp:txXfrm>
    </dsp:sp>
    <dsp:sp modelId="{8A6D8AD1-260D-2A40-940B-77D60556A09E}">
      <dsp:nvSpPr>
        <dsp:cNvPr id="0" name=""/>
        <dsp:cNvSpPr/>
      </dsp:nvSpPr>
      <dsp:spPr>
        <a:xfrm>
          <a:off x="787" y="1433637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17593" y="1450443"/>
        <a:ext cx="1113969" cy="540178"/>
      </dsp:txXfrm>
    </dsp:sp>
    <dsp:sp modelId="{4304C7D4-F487-4B43-B7C8-2DA11A18CDAC}">
      <dsp:nvSpPr>
        <dsp:cNvPr id="0" name=""/>
        <dsp:cNvSpPr/>
      </dsp:nvSpPr>
      <dsp:spPr>
        <a:xfrm>
          <a:off x="1148369" y="1705525"/>
          <a:ext cx="45903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032" y="150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1366409" y="1709056"/>
        <a:ext cx="22951" cy="22951"/>
      </dsp:txXfrm>
    </dsp:sp>
    <dsp:sp modelId="{53B727F6-7589-BE46-BBD6-78A744F81F05}">
      <dsp:nvSpPr>
        <dsp:cNvPr id="0" name=""/>
        <dsp:cNvSpPr/>
      </dsp:nvSpPr>
      <dsp:spPr>
        <a:xfrm>
          <a:off x="1607401" y="1433637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1624207" y="1450443"/>
        <a:ext cx="1113969" cy="540178"/>
      </dsp:txXfrm>
    </dsp:sp>
    <dsp:sp modelId="{A008D34C-C2E7-E447-89A9-7AEE43F0FC8A}">
      <dsp:nvSpPr>
        <dsp:cNvPr id="0" name=""/>
        <dsp:cNvSpPr/>
      </dsp:nvSpPr>
      <dsp:spPr>
        <a:xfrm rot="21499687">
          <a:off x="2754885" y="1698826"/>
          <a:ext cx="459216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216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973013" y="1702353"/>
        <a:ext cx="22960" cy="22960"/>
      </dsp:txXfrm>
    </dsp:sp>
    <dsp:sp modelId="{305E085D-1094-9A42-B106-820DABC3E5F5}">
      <dsp:nvSpPr>
        <dsp:cNvPr id="0" name=""/>
        <dsp:cNvSpPr/>
      </dsp:nvSpPr>
      <dsp:spPr>
        <a:xfrm>
          <a:off x="3214004" y="1409030"/>
          <a:ext cx="1147581" cy="5962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3231466" y="1426492"/>
        <a:ext cx="1112657" cy="561284"/>
      </dsp:txXfrm>
    </dsp:sp>
    <dsp:sp modelId="{CB4D36E5-10E6-A643-887F-8572E7CB0BAB}">
      <dsp:nvSpPr>
        <dsp:cNvPr id="0" name=""/>
        <dsp:cNvSpPr/>
      </dsp:nvSpPr>
      <dsp:spPr>
        <a:xfrm>
          <a:off x="787" y="2104705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17593" y="2121511"/>
        <a:ext cx="1113969" cy="540178"/>
      </dsp:txXfrm>
    </dsp:sp>
    <dsp:sp modelId="{DCBA8EFA-6C6B-5B49-A2BC-ECB2EE07A98C}">
      <dsp:nvSpPr>
        <dsp:cNvPr id="0" name=""/>
        <dsp:cNvSpPr/>
      </dsp:nvSpPr>
      <dsp:spPr>
        <a:xfrm>
          <a:off x="1148369" y="2376593"/>
          <a:ext cx="45903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032" y="150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1366409" y="2380125"/>
        <a:ext cx="22951" cy="22951"/>
      </dsp:txXfrm>
    </dsp:sp>
    <dsp:sp modelId="{94617DF4-FA29-2643-88EA-5EF8168BA99D}">
      <dsp:nvSpPr>
        <dsp:cNvPr id="0" name=""/>
        <dsp:cNvSpPr/>
      </dsp:nvSpPr>
      <dsp:spPr>
        <a:xfrm>
          <a:off x="1607401" y="2104705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1624207" y="2121511"/>
        <a:ext cx="1113969" cy="540178"/>
      </dsp:txXfrm>
    </dsp:sp>
    <dsp:sp modelId="{1B24253E-6275-B140-8912-84558220E260}">
      <dsp:nvSpPr>
        <dsp:cNvPr id="0" name=""/>
        <dsp:cNvSpPr/>
      </dsp:nvSpPr>
      <dsp:spPr>
        <a:xfrm rot="17964209">
          <a:off x="2557621" y="2038825"/>
          <a:ext cx="77542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775422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925947" y="2034447"/>
        <a:ext cx="38771" cy="38771"/>
      </dsp:txXfrm>
    </dsp:sp>
    <dsp:sp modelId="{3D46BEF6-DDB9-7948-AD19-A61546532264}">
      <dsp:nvSpPr>
        <dsp:cNvPr id="0" name=""/>
        <dsp:cNvSpPr/>
      </dsp:nvSpPr>
      <dsp:spPr>
        <a:xfrm>
          <a:off x="3135682" y="1429170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Voting</a:t>
          </a:r>
        </a:p>
      </dsp:txBody>
      <dsp:txXfrm>
        <a:off x="3152488" y="1445976"/>
        <a:ext cx="1113969" cy="540178"/>
      </dsp:txXfrm>
    </dsp:sp>
    <dsp:sp modelId="{EADD3DF7-FF5C-304F-B357-DF23E133BD00}">
      <dsp:nvSpPr>
        <dsp:cNvPr id="0" name=""/>
        <dsp:cNvSpPr/>
      </dsp:nvSpPr>
      <dsp:spPr>
        <a:xfrm rot="21557199">
          <a:off x="4283246" y="1698163"/>
          <a:ext cx="465024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65024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504132" y="1701545"/>
        <a:ext cx="23251" cy="23251"/>
      </dsp:txXfrm>
    </dsp:sp>
    <dsp:sp modelId="{B719D28C-6C0A-164E-8213-24F51F759508}">
      <dsp:nvSpPr>
        <dsp:cNvPr id="0" name=""/>
        <dsp:cNvSpPr/>
      </dsp:nvSpPr>
      <dsp:spPr>
        <a:xfrm>
          <a:off x="4748252" y="1423380"/>
          <a:ext cx="1147581" cy="573790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Prediction</a:t>
          </a:r>
        </a:p>
      </dsp:txBody>
      <dsp:txXfrm>
        <a:off x="4765058" y="1440186"/>
        <a:ext cx="1113969" cy="540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D8AD1-260D-2A40-940B-77D60556A09E}">
      <dsp:nvSpPr>
        <dsp:cNvPr id="0" name=""/>
        <dsp:cNvSpPr/>
      </dsp:nvSpPr>
      <dsp:spPr>
        <a:xfrm>
          <a:off x="4327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Testing sample</a:t>
          </a:r>
        </a:p>
      </dsp:txBody>
      <dsp:txXfrm>
        <a:off x="31986" y="683849"/>
        <a:ext cx="1833363" cy="889022"/>
      </dsp:txXfrm>
    </dsp:sp>
    <dsp:sp modelId="{13D36C6C-1FB4-FF4E-AE42-A766B560F3EC}">
      <dsp:nvSpPr>
        <dsp:cNvPr id="0" name=""/>
        <dsp:cNvSpPr/>
      </dsp:nvSpPr>
      <dsp:spPr>
        <a:xfrm>
          <a:off x="1893009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1859" y="1109473"/>
        <a:ext cx="37773" cy="37773"/>
      </dsp:txXfrm>
    </dsp:sp>
    <dsp:sp modelId="{B144F0EF-9628-224C-AF6C-29638461CFD9}">
      <dsp:nvSpPr>
        <dsp:cNvPr id="0" name=""/>
        <dsp:cNvSpPr/>
      </dsp:nvSpPr>
      <dsp:spPr>
        <a:xfrm>
          <a:off x="2648482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Classify with trained classifier</a:t>
          </a:r>
        </a:p>
      </dsp:txBody>
      <dsp:txXfrm>
        <a:off x="2676141" y="683849"/>
        <a:ext cx="1833363" cy="889022"/>
      </dsp:txXfrm>
    </dsp:sp>
    <dsp:sp modelId="{DE105FD5-770E-2941-B076-854ED1E4C548}">
      <dsp:nvSpPr>
        <dsp:cNvPr id="0" name=""/>
        <dsp:cNvSpPr/>
      </dsp:nvSpPr>
      <dsp:spPr>
        <a:xfrm>
          <a:off x="4537163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013" y="1109473"/>
        <a:ext cx="37773" cy="37773"/>
      </dsp:txXfrm>
    </dsp:sp>
    <dsp:sp modelId="{111298BE-3ECC-824E-8907-5CAF88A00DA4}">
      <dsp:nvSpPr>
        <dsp:cNvPr id="0" name=""/>
        <dsp:cNvSpPr/>
      </dsp:nvSpPr>
      <dsp:spPr>
        <a:xfrm>
          <a:off x="5292636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Trained classifier</a:t>
          </a:r>
        </a:p>
      </dsp:txBody>
      <dsp:txXfrm>
        <a:off x="5320295" y="683849"/>
        <a:ext cx="1833363" cy="889022"/>
      </dsp:txXfrm>
    </dsp:sp>
    <dsp:sp modelId="{DA118410-517E-924C-AED1-35AEAB6C6954}">
      <dsp:nvSpPr>
        <dsp:cNvPr id="0" name=""/>
        <dsp:cNvSpPr/>
      </dsp:nvSpPr>
      <dsp:spPr>
        <a:xfrm>
          <a:off x="7181317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40167" y="1109473"/>
        <a:ext cx="37773" cy="37773"/>
      </dsp:txXfrm>
    </dsp:sp>
    <dsp:sp modelId="{94FAA81F-C338-4F4E-BA70-968281E9FD3F}">
      <dsp:nvSpPr>
        <dsp:cNvPr id="0" name=""/>
        <dsp:cNvSpPr/>
      </dsp:nvSpPr>
      <dsp:spPr>
        <a:xfrm>
          <a:off x="7936790" y="656190"/>
          <a:ext cx="1888681" cy="944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Classify unknown points</a:t>
          </a:r>
        </a:p>
      </dsp:txBody>
      <dsp:txXfrm>
        <a:off x="7964449" y="683849"/>
        <a:ext cx="1833363" cy="889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D8AD1-260D-2A40-940B-77D60556A09E}">
      <dsp:nvSpPr>
        <dsp:cNvPr id="0" name=""/>
        <dsp:cNvSpPr/>
      </dsp:nvSpPr>
      <dsp:spPr>
        <a:xfrm>
          <a:off x="4327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31986" y="683849"/>
        <a:ext cx="1833363" cy="889022"/>
      </dsp:txXfrm>
    </dsp:sp>
    <dsp:sp modelId="{13D36C6C-1FB4-FF4E-AE42-A766B560F3EC}">
      <dsp:nvSpPr>
        <dsp:cNvPr id="0" name=""/>
        <dsp:cNvSpPr/>
      </dsp:nvSpPr>
      <dsp:spPr>
        <a:xfrm>
          <a:off x="1893009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1859" y="1109473"/>
        <a:ext cx="37773" cy="37773"/>
      </dsp:txXfrm>
    </dsp:sp>
    <dsp:sp modelId="{B144F0EF-9628-224C-AF6C-29638461CFD9}">
      <dsp:nvSpPr>
        <dsp:cNvPr id="0" name=""/>
        <dsp:cNvSpPr/>
      </dsp:nvSpPr>
      <dsp:spPr>
        <a:xfrm>
          <a:off x="2648482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classifier to make decision trees</a:t>
          </a:r>
        </a:p>
      </dsp:txBody>
      <dsp:txXfrm>
        <a:off x="2676141" y="683849"/>
        <a:ext cx="1833363" cy="889022"/>
      </dsp:txXfrm>
    </dsp:sp>
    <dsp:sp modelId="{DE105FD5-770E-2941-B076-854ED1E4C548}">
      <dsp:nvSpPr>
        <dsp:cNvPr id="0" name=""/>
        <dsp:cNvSpPr/>
      </dsp:nvSpPr>
      <dsp:spPr>
        <a:xfrm>
          <a:off x="4537163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013" y="1109473"/>
        <a:ext cx="37773" cy="37773"/>
      </dsp:txXfrm>
    </dsp:sp>
    <dsp:sp modelId="{111298BE-3ECC-824E-8907-5CAF88A00DA4}">
      <dsp:nvSpPr>
        <dsp:cNvPr id="0" name=""/>
        <dsp:cNvSpPr/>
      </dsp:nvSpPr>
      <dsp:spPr>
        <a:xfrm>
          <a:off x="5292636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Trained classifier</a:t>
          </a:r>
        </a:p>
      </dsp:txBody>
      <dsp:txXfrm>
        <a:off x="5320295" y="683849"/>
        <a:ext cx="1833363" cy="889022"/>
      </dsp:txXfrm>
    </dsp:sp>
    <dsp:sp modelId="{DA118410-517E-924C-AED1-35AEAB6C6954}">
      <dsp:nvSpPr>
        <dsp:cNvPr id="0" name=""/>
        <dsp:cNvSpPr/>
      </dsp:nvSpPr>
      <dsp:spPr>
        <a:xfrm>
          <a:off x="7181317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40167" y="1109473"/>
        <a:ext cx="37773" cy="37773"/>
      </dsp:txXfrm>
    </dsp:sp>
    <dsp:sp modelId="{94FAA81F-C338-4F4E-BA70-968281E9FD3F}">
      <dsp:nvSpPr>
        <dsp:cNvPr id="0" name=""/>
        <dsp:cNvSpPr/>
      </dsp:nvSpPr>
      <dsp:spPr>
        <a:xfrm>
          <a:off x="7936790" y="656190"/>
          <a:ext cx="1888681" cy="944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Classify unknown points</a:t>
          </a:r>
        </a:p>
      </dsp:txBody>
      <dsp:txXfrm>
        <a:off x="7964449" y="683849"/>
        <a:ext cx="1833363" cy="88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008E-C7E0-E346-B8BF-2DED2D7C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4ECA-BDF2-B945-B2F4-E6901DD8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077-7C23-6C4B-B9B9-92BD5FB8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9F35-E169-7040-B71E-53DA4AF2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3A69-7EF7-3742-ACDB-8CC3F65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8655-6A12-2B47-B06E-18973007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20F8-681C-7240-90D2-C6531F28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17FF-D48A-6843-BDD6-E8ECBC48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F314-1B31-0F4A-B1BD-DB7F8C8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90A3-0C90-C740-99A2-41F7DC5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3EBF-DCE9-AD4E-A543-FB206A9FF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658C-FC50-A64D-B015-2FB62B52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FDF9-2AFF-1A44-8311-9955FE79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EC0D-0989-C448-A2E9-CCF8A64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164E-85AA-3149-BAE2-7C9F2FD5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F8AC-9F3A-9743-BAF9-DFE62096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036-3FCB-B944-9E7F-9FE9971E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8F3-186D-0340-A15D-2981F5B4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0BD-4563-5241-81D5-344F277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0D29-B198-934E-A05F-FE475E3A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79A-8E3A-5449-9A44-B226E81B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4304-2705-DE46-9446-281DC208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28B0-AC24-834A-9820-DCC1913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A828-AE61-6247-9499-A9D3897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235E-CE2E-8144-8FF5-4B46365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0C1D-0B75-0040-8D1A-22A5CAE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B4E0-50F7-1249-9D06-48A628AA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16C4-0350-1243-94CB-1E81757B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B155B-4FC8-E845-987B-527CA4CE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0245-4AF8-4941-BD40-8EC95824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15CA-48BE-F04E-A3FC-0A69C072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3414-E9BD-A646-B44C-16B0C850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EF99-73FF-A749-A93A-E265B759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2FCE-4CDE-2D47-807F-85CB11BB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596E-ABAB-1A40-AB08-220B1C935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35FA-5114-4E47-A057-19B4953A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E0B8-D3E0-1F43-B196-9A22EC9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FE8D-ADEC-F646-996C-8634CCA8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39073-B65D-1341-BC1B-F04CB83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FC31-30AD-094A-931A-8D49488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0822-EF6D-F945-BBFB-2B320EA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D17-87E3-454D-AE5E-A59D267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F473F-DA9F-9C4D-A6B7-D887B2F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EB1C5-C390-294B-AC17-E0864983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64EE-1854-EC4E-A51C-6C1AE95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69F0-E245-844D-9677-61DF30C1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DD4-BFC5-8D44-B7AD-1C2929D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F9BB-19CE-2742-9778-B127ABA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9606-730B-5B42-A101-7D85F96F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69E1-8F73-214B-BE17-B0245C4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AB4E-521C-4A4B-B364-90D0C57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01B1-8894-C44A-BD28-569DD03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720-1F60-4A44-A75F-FC2267E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9FD4C-C87D-2A40-9B72-2188870E2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8809-DAD2-8D49-92AA-0550FF78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52D5-174D-FA4A-9F02-A77CED5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67AB6-190F-0B4A-8745-469639F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2D10-E24F-D546-8CA7-45D1BA2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D21BB-F84F-3B40-BE30-E0D1EFF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E5BC-8533-764B-AC67-BEA5ABA9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C8B-799C-A943-839F-D8D3E156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CEE1-AD7B-8949-9FF2-E081695872FF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0123-BEC4-5F4B-B8AD-4EFA18D3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5B16-5AF2-674B-8B42-FA1FD7D5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74DCB6-3D86-4547-A70F-9E5D496E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647810"/>
              </p:ext>
            </p:extLst>
          </p:nvPr>
        </p:nvGraphicFramePr>
        <p:xfrm>
          <a:off x="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97A829-5F15-BD44-B262-5DB193C13CF3}"/>
              </a:ext>
            </a:extLst>
          </p:cNvPr>
          <p:cNvSpPr txBox="1"/>
          <p:nvPr/>
        </p:nvSpPr>
        <p:spPr>
          <a:xfrm>
            <a:off x="3507828" y="2049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data </a:t>
            </a:r>
          </a:p>
        </p:txBody>
      </p:sp>
    </p:spTree>
    <p:extLst>
      <p:ext uri="{BB962C8B-B14F-4D97-AF65-F5344CB8AC3E}">
        <p14:creationId xmlns:p14="http://schemas.microsoft.com/office/powerpoint/2010/main" val="28117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66BE7C-1461-B144-970C-B0B0B4880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0121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C03355-C328-2C4A-ACA7-F5E27D4F0CAF}"/>
              </a:ext>
            </a:extLst>
          </p:cNvPr>
          <p:cNvSpPr txBox="1"/>
          <p:nvPr/>
        </p:nvSpPr>
        <p:spPr>
          <a:xfrm rot="16200000">
            <a:off x="1280512" y="51261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72290-D593-D342-A38D-D426D8C14B0A}"/>
              </a:ext>
            </a:extLst>
          </p:cNvPr>
          <p:cNvSpPr/>
          <p:nvPr/>
        </p:nvSpPr>
        <p:spPr>
          <a:xfrm rot="16200000">
            <a:off x="1408753" y="32443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824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69140F-7483-A742-A0CC-C42103374E15}"/>
              </a:ext>
            </a:extLst>
          </p:cNvPr>
          <p:cNvGrpSpPr/>
          <p:nvPr/>
        </p:nvGrpSpPr>
        <p:grpSpPr>
          <a:xfrm>
            <a:off x="649844" y="23809"/>
            <a:ext cx="10522981" cy="6700103"/>
            <a:chOff x="649844" y="23809"/>
            <a:chExt cx="10522981" cy="67001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9E799F-C5E3-AE4B-9093-320AEDD85126}"/>
                </a:ext>
              </a:extLst>
            </p:cNvPr>
            <p:cNvGrpSpPr/>
            <p:nvPr/>
          </p:nvGrpSpPr>
          <p:grpSpPr>
            <a:xfrm>
              <a:off x="1343025" y="23809"/>
              <a:ext cx="9829800" cy="3757109"/>
              <a:chOff x="1343025" y="23809"/>
              <a:chExt cx="9829800" cy="375710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9DA76C-ABA8-FA42-AE86-A06C9BF75264}"/>
                  </a:ext>
                </a:extLst>
              </p:cNvPr>
              <p:cNvSpPr/>
              <p:nvPr/>
            </p:nvSpPr>
            <p:spPr>
              <a:xfrm>
                <a:off x="3867463" y="393141"/>
                <a:ext cx="2113612" cy="338777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8FE913C5-E3EE-A648-85B2-5CC0BF1364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52643252"/>
                  </p:ext>
                </p:extLst>
              </p:nvPr>
            </p:nvGraphicFramePr>
            <p:xfrm>
              <a:off x="1343025" y="471489"/>
              <a:ext cx="9829800" cy="32310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B8A39-8F9C-D247-8C6C-B06143B31160}"/>
                  </a:ext>
                </a:extLst>
              </p:cNvPr>
              <p:cNvSpPr txBox="1"/>
              <p:nvPr/>
            </p:nvSpPr>
            <p:spPr>
              <a:xfrm>
                <a:off x="3867463" y="23809"/>
                <a:ext cx="206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itchFamily="2" charset="0"/>
                  </a:rPr>
                  <a:t>Trained classifier</a:t>
                </a:r>
              </a:p>
            </p:txBody>
          </p:sp>
        </p:grpSp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EE6C23B5-9C2E-DA4A-AC5C-833157B0BC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4488313"/>
                </p:ext>
              </p:extLst>
            </p:nvPr>
          </p:nvGraphicFramePr>
          <p:xfrm>
            <a:off x="1343025" y="3282847"/>
            <a:ext cx="8379501" cy="34410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A90FB7-EE1E-2B49-B45A-7EE24B321FD0}"/>
                </a:ext>
              </a:extLst>
            </p:cNvPr>
            <p:cNvSpPr txBox="1"/>
            <p:nvPr/>
          </p:nvSpPr>
          <p:spPr>
            <a:xfrm rot="16200000">
              <a:off x="389516" y="190236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TRAIN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324C51-D578-374F-92BD-F2873E6DE4DC}"/>
                </a:ext>
              </a:extLst>
            </p:cNvPr>
            <p:cNvSpPr txBox="1"/>
            <p:nvPr/>
          </p:nvSpPr>
          <p:spPr>
            <a:xfrm rot="16200000">
              <a:off x="631889" y="481871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6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C175-0B9D-0E45-A08E-DDAFF313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2DEB-FCFF-4F40-BCA0-10F485C0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E913C5-E3EE-A648-85B2-5CC0BF13649A}"/>
              </a:ext>
            </a:extLst>
          </p:cNvPr>
          <p:cNvGraphicFramePr/>
          <p:nvPr/>
        </p:nvGraphicFramePr>
        <p:xfrm>
          <a:off x="3111500" y="1708467"/>
          <a:ext cx="5969000" cy="344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11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769E43-7905-AD49-B407-CD64CAAFE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886251"/>
              </p:ext>
            </p:extLst>
          </p:nvPr>
        </p:nvGraphicFramePr>
        <p:xfrm>
          <a:off x="1495425" y="3034807"/>
          <a:ext cx="9829800" cy="225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549325-8ED1-B840-B892-ADED97460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233284"/>
              </p:ext>
            </p:extLst>
          </p:nvPr>
        </p:nvGraphicFramePr>
        <p:xfrm>
          <a:off x="1495425" y="623889"/>
          <a:ext cx="9829800" cy="225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40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360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28</cp:revision>
  <dcterms:created xsi:type="dcterms:W3CDTF">2019-03-24T15:12:06Z</dcterms:created>
  <dcterms:modified xsi:type="dcterms:W3CDTF">2019-04-12T12:50:28Z</dcterms:modified>
</cp:coreProperties>
</file>