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55"/>
  </p:normalViewPr>
  <p:slideViewPr>
    <p:cSldViewPr snapToGrid="0" snapToObjects="1">
      <p:cViewPr>
        <p:scale>
          <a:sx n="74" d="100"/>
          <a:sy n="74" d="100"/>
        </p:scale>
        <p:origin x="92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74-9FCE-814C-A24C-B6AD56A5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216A-81B6-FB4C-A778-7B723B78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34F7-3601-C94F-A060-AA2F0FD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FF9-71E3-954E-A276-703E97B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086E-CF02-DC47-9231-9CFE8E8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AB7-0F55-4242-8F99-EBE2DD0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9E07-1888-6E40-9813-BE80F5F1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168-B1EC-0F46-B689-F0C9686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63-1042-4145-9C70-C8461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43B-DB18-6245-AB0E-3DD5BA0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10A5-387A-2743-910F-A26D82B6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DEDC-8474-0E46-B5E4-6C590E4D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9F5-C75B-D146-A7D2-98D0EF7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B7B-CE9F-4D49-8481-7781D3E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BA3-1ACD-3940-A074-E4B87541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D8E-C102-D645-8A23-EED12AB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3C-55EF-E143-A2AD-DC51139B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83E-C2A8-6842-BDF6-AE979B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1B0-9FA8-9144-82BA-99B6C48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7167-38C7-9B4B-8695-E6FF18C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9F4-68BF-E145-A222-59985D60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4389-0979-B34D-9A95-7E109746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56A8-E214-0A4C-A4C0-5743ED95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5042-C237-8745-B67D-CAD2CA5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146-8BC3-CE41-81B5-C788577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AD8-6633-764F-BA91-A8BF80F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166-DA9A-174C-802D-224C026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96D-7105-4F45-A5F2-6CA0D2ED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DA18-1E2E-3F46-9F8A-8051A1E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6F35-AE8F-C94A-B7A8-D9700B6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6FD0-0620-7849-B888-329015D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B46-5D6B-974C-B443-0B47ED5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8E8-3241-954C-B867-E31B98A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5BA-AE25-8545-B8D8-B400B55A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6AD5D-FCEC-2144-AF31-6CDED752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263F-70A2-BB4F-84AA-39F5F562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EE7C8-2A5D-5547-A8BB-2BA0C4E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6009-18F6-114D-BF1A-0470972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F4D7-EC03-2940-A18E-13EB6F8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023-90C6-974F-A4F2-4C8AEE0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2F24-F317-4743-BD00-E5B50E6E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B7BB-4B81-3C4D-BCCE-2222A39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1967-952E-2A43-863C-9A4BDE6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9C622-BB1B-1640-888D-A4F5C65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287A5-4731-2849-BA78-3EBC130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892-0F73-CF41-AA6D-4803B4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335-BAF4-644B-8C2D-83BCA3E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65E-CCFD-2D4E-B407-AD90742C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ACCB-2249-F74D-967C-0E0142C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75C-B682-AD40-B021-B0A56B8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EBEC-FE2E-E04A-85EF-B95782E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79B5-7E10-8940-9351-05383F8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D13-3E54-4C46-9317-112254B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CD6A9-1ED0-4C4B-A727-C423F5E2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502-D767-6A48-8DBE-FD7DCAD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F82C-D16D-BC42-BD3F-4C834CF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CD0B-8FED-5F4C-B29C-C5A136F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836B-38E2-C340-9A89-A0106F4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B9DD-89E4-1541-AD88-5218604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44A6-AA83-F641-891A-DF2CEAF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A69-4B0F-1B4A-A99E-F888C3C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8E2-74B9-C74C-93C7-A1E2B177FB0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C84-185F-204A-AFBF-3F46A826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571-E7BC-FB48-9B6F-E7D4877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136073" y="57049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clear link between key socio-economic events and land-use change in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Latvia?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2925337" y="2042940"/>
            <a:ext cx="6669236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6900452" y="6102836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3395247" y="6102836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4627756" y="5820937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8021296" y="5820936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1867300" y="376266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Land use type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8CA6BD-EF9E-6648-ADB6-DE761816EB30}"/>
              </a:ext>
            </a:extLst>
          </p:cNvPr>
          <p:cNvCxnSpPr/>
          <p:nvPr/>
        </p:nvCxnSpPr>
        <p:spPr>
          <a:xfrm flipV="1">
            <a:off x="1854926" y="2429691"/>
            <a:ext cx="0" cy="22206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 rot="16200000">
            <a:off x="1404321" y="188905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 rot="16200000">
            <a:off x="1373864" y="511177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2925337" y="3796495"/>
            <a:ext cx="666923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B5683C-953C-8645-A311-33436B3DE1CE}"/>
              </a:ext>
            </a:extLst>
          </p:cNvPr>
          <p:cNvCxnSpPr>
            <a:cxnSpLocks/>
          </p:cNvCxnSpPr>
          <p:nvPr/>
        </p:nvCxnSpPr>
        <p:spPr>
          <a:xfrm flipV="1">
            <a:off x="5100638" y="1879027"/>
            <a:ext cx="4088392" cy="3099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2925337" y="4978973"/>
            <a:ext cx="217530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B4EE26-CA92-CA49-A462-A1CB5212D05D}"/>
              </a:ext>
            </a:extLst>
          </p:cNvPr>
          <p:cNvCxnSpPr>
            <a:cxnSpLocks/>
          </p:cNvCxnSpPr>
          <p:nvPr/>
        </p:nvCxnSpPr>
        <p:spPr>
          <a:xfrm flipV="1">
            <a:off x="4636314" y="2096477"/>
            <a:ext cx="3764736" cy="17000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88D2F-9CFF-B446-9CBF-B01110A6E83A}"/>
              </a:ext>
            </a:extLst>
          </p:cNvPr>
          <p:cNvCxnSpPr>
            <a:cxnSpLocks/>
          </p:cNvCxnSpPr>
          <p:nvPr/>
        </p:nvCxnSpPr>
        <p:spPr>
          <a:xfrm flipH="1" flipV="1">
            <a:off x="8401050" y="2096477"/>
            <a:ext cx="1193524" cy="15639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2924336" y="3796495"/>
            <a:ext cx="1711978" cy="704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20051667">
            <a:off x="5673563" y="279259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62C4A4-E373-8B4B-9D7B-EAEB47B89550}"/>
              </a:ext>
            </a:extLst>
          </p:cNvPr>
          <p:cNvSpPr/>
          <p:nvPr/>
        </p:nvSpPr>
        <p:spPr>
          <a:xfrm>
            <a:off x="6518682" y="4238236"/>
            <a:ext cx="322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There is an observable, uniform link between the Soviet Union collapse and land-use change in Latvia at a country-scale. There is no homogeneous link between land-use change and the addition of Latvia to the EU at a country-scale.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014079-AF53-FC4F-B0BE-64A592FF3580}"/>
              </a:ext>
            </a:extLst>
          </p:cNvPr>
          <p:cNvSpPr/>
          <p:nvPr/>
        </p:nvSpPr>
        <p:spPr>
          <a:xfrm>
            <a:off x="8724145" y="2604611"/>
            <a:ext cx="3225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Helvetica" pitchFamily="2" charset="0"/>
              </a:rPr>
              <a:t>Other way to show this:</a:t>
            </a:r>
          </a:p>
          <a:p>
            <a:r>
              <a:rPr lang="en-US" sz="1200" dirty="0">
                <a:latin typeface="Helvetica" pitchFamily="2" charset="0"/>
              </a:rPr>
              <a:t>- Bar plot with more number of pixels in each category through time </a:t>
            </a:r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 strength and direction of land-use change different among extensive,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intensive and abandoned land-use types?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539132" y="363425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 rot="21120474">
            <a:off x="4728540" y="27680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898013" y="24589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66493" y="4007614"/>
            <a:ext cx="1875802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80386">
            <a:off x="4540160" y="2209256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B24951-D27C-3A4E-A7A8-6796DF7DC38B}"/>
              </a:ext>
            </a:extLst>
          </p:cNvPr>
          <p:cNvCxnSpPr>
            <a:cxnSpLocks/>
          </p:cNvCxnSpPr>
          <p:nvPr/>
        </p:nvCxnSpPr>
        <p:spPr>
          <a:xfrm flipV="1">
            <a:off x="3330605" y="3114071"/>
            <a:ext cx="1383635" cy="89354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 flipV="1">
            <a:off x="4711520" y="2954975"/>
            <a:ext cx="1039040" cy="1590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4803" y="2715282"/>
            <a:ext cx="1875802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>
            <a:off x="3308548" y="2715282"/>
            <a:ext cx="1309685" cy="1559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1462D8-C0E8-EF47-88C6-3FA73D36DC90}"/>
              </a:ext>
            </a:extLst>
          </p:cNvPr>
          <p:cNvCxnSpPr>
            <a:cxnSpLocks/>
          </p:cNvCxnSpPr>
          <p:nvPr/>
        </p:nvCxnSpPr>
        <p:spPr>
          <a:xfrm>
            <a:off x="4615797" y="4274396"/>
            <a:ext cx="896729" cy="2299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440842"/>
            <a:ext cx="1239796" cy="143828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261B83-0CA1-1949-AA64-1E74D75975FC}"/>
              </a:ext>
            </a:extLst>
          </p:cNvPr>
          <p:cNvCxnSpPr>
            <a:cxnSpLocks/>
          </p:cNvCxnSpPr>
          <p:nvPr/>
        </p:nvCxnSpPr>
        <p:spPr>
          <a:xfrm>
            <a:off x="4523526" y="2448501"/>
            <a:ext cx="1061019" cy="3678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138023" y="707291"/>
            <a:ext cx="3867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 strength and direction of land-use change is different for extensive, intensive and abandoned land types at pixel-scale, with the transition to abandoned land strongest after the Soviet Union collapse and the transition to intensive land strongest after EU accession.</a:t>
            </a:r>
          </a:p>
          <a:p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 flipV="1">
            <a:off x="7091364" y="2521883"/>
            <a:ext cx="2109085" cy="4763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9160812" y="1855632"/>
            <a:ext cx="1768088" cy="67790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20422602">
            <a:off x="9491289" y="195036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>
            <a:off x="7109158" y="4421322"/>
            <a:ext cx="1933242" cy="4277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9045164" y="4853559"/>
            <a:ext cx="2185096" cy="217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955598" y="470827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</p:spTree>
    <p:extLst>
      <p:ext uri="{BB962C8B-B14F-4D97-AF65-F5344CB8AC3E}">
        <p14:creationId xmlns:p14="http://schemas.microsoft.com/office/powerpoint/2010/main" val="40448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time lag between socio-economic events and the occurrence of </a:t>
            </a:r>
            <a:r>
              <a:rPr lang="en-US" b="1" dirty="0" err="1">
                <a:effectLst/>
                <a:latin typeface="Helvetica" pitchFamily="2" charset="0"/>
              </a:rPr>
              <a:t>landuse</a:t>
            </a:r>
            <a:endParaRPr lang="en-US" b="1" dirty="0">
              <a:effectLst/>
              <a:latin typeface="Helvetica" pitchFamily="2" charset="0"/>
            </a:endParaRP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change? Does this differ between land-use type?</a:t>
            </a:r>
          </a:p>
          <a:p>
            <a:pPr algn="ctr"/>
            <a:endParaRPr lang="en-US" b="1" dirty="0">
              <a:effectLst/>
              <a:latin typeface="Helvetica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539132" y="363425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 rot="21120474">
            <a:off x="4728540" y="27680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898013" y="24589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66493" y="4007614"/>
            <a:ext cx="1875802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80386">
            <a:off x="4540160" y="2209256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B24951-D27C-3A4E-A7A8-6796DF7DC38B}"/>
              </a:ext>
            </a:extLst>
          </p:cNvPr>
          <p:cNvCxnSpPr>
            <a:cxnSpLocks/>
          </p:cNvCxnSpPr>
          <p:nvPr/>
        </p:nvCxnSpPr>
        <p:spPr>
          <a:xfrm flipV="1">
            <a:off x="3330605" y="3114071"/>
            <a:ext cx="1383635" cy="89354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 flipV="1">
            <a:off x="4711520" y="2954975"/>
            <a:ext cx="1039040" cy="1590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4803" y="2715282"/>
            <a:ext cx="1875802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>
            <a:off x="3308548" y="2715282"/>
            <a:ext cx="1309685" cy="1559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1462D8-C0E8-EF47-88C6-3FA73D36DC90}"/>
              </a:ext>
            </a:extLst>
          </p:cNvPr>
          <p:cNvCxnSpPr>
            <a:cxnSpLocks/>
          </p:cNvCxnSpPr>
          <p:nvPr/>
        </p:nvCxnSpPr>
        <p:spPr>
          <a:xfrm>
            <a:off x="4615797" y="4274396"/>
            <a:ext cx="896729" cy="2299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440842"/>
            <a:ext cx="1239796" cy="143828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261B83-0CA1-1949-AA64-1E74D75975FC}"/>
              </a:ext>
            </a:extLst>
          </p:cNvPr>
          <p:cNvCxnSpPr>
            <a:cxnSpLocks/>
          </p:cNvCxnSpPr>
          <p:nvPr/>
        </p:nvCxnSpPr>
        <p:spPr>
          <a:xfrm>
            <a:off x="4523526" y="2448501"/>
            <a:ext cx="1061019" cy="3678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62602" y="690561"/>
            <a:ext cx="34629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Land-use change is observed directly following the Soviet Union collapse at country-scale. There is a time lag on when land-use change is observed at country-scale following Latvia joining the EU. Time lags are different across land-use types at pixel-scale.</a:t>
            </a:r>
          </a:p>
          <a:p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 flipV="1">
            <a:off x="7091364" y="2521883"/>
            <a:ext cx="2109085" cy="4763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9160812" y="1855632"/>
            <a:ext cx="1768088" cy="67790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20422602">
            <a:off x="9491289" y="195036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>
            <a:off x="7109158" y="4421322"/>
            <a:ext cx="1933242" cy="4277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9045164" y="4853559"/>
            <a:ext cx="2185096" cy="217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955598" y="470827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A4AC9D-F3C6-8C41-89CC-C3199CF83101}"/>
              </a:ext>
            </a:extLst>
          </p:cNvPr>
          <p:cNvSpPr/>
          <p:nvPr/>
        </p:nvSpPr>
        <p:spPr>
          <a:xfrm>
            <a:off x="3697185" y="1155002"/>
            <a:ext cx="3462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Can use same graphs as before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Potential for bar plots or density plots to show how many pixels of each type and how fast they are changing</a:t>
            </a:r>
            <a:endParaRPr lang="en-US" sz="1200" dirty="0">
              <a:effectLst/>
              <a:latin typeface="Helvetica" pitchFamily="2" charset="0"/>
            </a:endParaRPr>
          </a:p>
          <a:p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284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6</cp:revision>
  <dcterms:created xsi:type="dcterms:W3CDTF">2019-02-26T18:57:55Z</dcterms:created>
  <dcterms:modified xsi:type="dcterms:W3CDTF">2019-02-26T19:53:54Z</dcterms:modified>
</cp:coreProperties>
</file>